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2"/>
  </p:notesMasterIdLst>
  <p:sldIdLst>
    <p:sldId id="262" r:id="rId2"/>
    <p:sldId id="261" r:id="rId3"/>
    <p:sldId id="256" r:id="rId4"/>
    <p:sldId id="257" r:id="rId5"/>
    <p:sldId id="258" r:id="rId6"/>
    <p:sldId id="259" r:id="rId7"/>
    <p:sldId id="260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DFF20"/>
    <a:srgbClr val="0344B5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15" autoAdjust="0"/>
    <p:restoredTop sz="86447" autoAdjust="0"/>
  </p:normalViewPr>
  <p:slideViewPr>
    <p:cSldViewPr>
      <p:cViewPr>
        <p:scale>
          <a:sx n="88" d="100"/>
          <a:sy n="88" d="100"/>
        </p:scale>
        <p:origin x="-630" y="2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2034" y="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9EC32D-7520-4CAB-BE7E-075EC13832E5}" type="datetimeFigureOut">
              <a:rPr lang="en-US" smtClean="0"/>
              <a:pPr/>
              <a:t>2/21/2017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DB8DDC-E9BA-46AB-A999-0743680F2E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9927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B8DDC-E9BA-46AB-A999-0743680F2E9D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097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0B207-96FE-4BA7-AC94-7EA04BAB7A2B}" type="datetimeFigureOut">
              <a:rPr lang="en-US" smtClean="0"/>
              <a:pPr/>
              <a:t>2/21/2017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4ED42-87BF-4091-9D86-F00767063E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470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0B207-96FE-4BA7-AC94-7EA04BAB7A2B}" type="datetimeFigureOut">
              <a:rPr lang="en-US" smtClean="0"/>
              <a:pPr/>
              <a:t>2/21/2017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4ED42-87BF-4091-9D86-F00767063E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820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0B207-96FE-4BA7-AC94-7EA04BAB7A2B}" type="datetimeFigureOut">
              <a:rPr lang="en-US" smtClean="0"/>
              <a:pPr/>
              <a:t>2/21/2017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4ED42-87BF-4091-9D86-F00767063E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028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0B207-96FE-4BA7-AC94-7EA04BAB7A2B}" type="datetimeFigureOut">
              <a:rPr lang="en-US" smtClean="0"/>
              <a:pPr/>
              <a:t>2/21/2017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4ED42-87BF-4091-9D86-F00767063E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360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0B207-96FE-4BA7-AC94-7EA04BAB7A2B}" type="datetimeFigureOut">
              <a:rPr lang="en-US" smtClean="0"/>
              <a:pPr/>
              <a:t>2/21/2017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4ED42-87BF-4091-9D86-F00767063E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952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0B207-96FE-4BA7-AC94-7EA04BAB7A2B}" type="datetimeFigureOut">
              <a:rPr lang="en-US" smtClean="0"/>
              <a:pPr/>
              <a:t>2/21/2017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4ED42-87BF-4091-9D86-F00767063E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12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0B207-96FE-4BA7-AC94-7EA04BAB7A2B}" type="datetimeFigureOut">
              <a:rPr lang="en-US" smtClean="0"/>
              <a:pPr/>
              <a:t>2/21/2017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4ED42-87BF-4091-9D86-F00767063E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516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0B207-96FE-4BA7-AC94-7EA04BAB7A2B}" type="datetimeFigureOut">
              <a:rPr lang="en-US" smtClean="0"/>
              <a:pPr/>
              <a:t>2/21/2017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4ED42-87BF-4091-9D86-F00767063E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901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0B207-96FE-4BA7-AC94-7EA04BAB7A2B}" type="datetimeFigureOut">
              <a:rPr lang="en-US" smtClean="0"/>
              <a:pPr/>
              <a:t>2/21/2017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4ED42-87BF-4091-9D86-F00767063E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446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mp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0B207-96FE-4BA7-AC94-7EA04BAB7A2B}" type="datetimeFigureOut">
              <a:rPr lang="en-US" smtClean="0"/>
              <a:pPr/>
              <a:t>2/21/2017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4ED42-87BF-4091-9D86-F00767063E8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381000" y="2057400"/>
            <a:ext cx="2743200" cy="36576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429000" y="2057400"/>
            <a:ext cx="5257800" cy="3733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1013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mp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0B207-96FE-4BA7-AC94-7EA04BAB7A2B}" type="datetimeFigureOut">
              <a:rPr lang="en-US" smtClean="0"/>
              <a:pPr/>
              <a:t>2/21/2017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4ED42-87BF-4091-9D86-F00767063E8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381000" y="2743200"/>
            <a:ext cx="1371600" cy="18288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2133600" y="2743200"/>
            <a:ext cx="1371600" cy="18288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3886200" y="2743200"/>
            <a:ext cx="1371600" cy="18288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5638800" y="2743200"/>
            <a:ext cx="1371600" cy="18288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7391400" y="2743200"/>
            <a:ext cx="1371600" cy="18288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683792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0B207-96FE-4BA7-AC94-7EA04BAB7A2B}" type="datetimeFigureOut">
              <a:rPr lang="en-US" smtClean="0"/>
              <a:pPr/>
              <a:t>2/21/2017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4ED42-87BF-4091-9D86-F00767063E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769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0B207-96FE-4BA7-AC94-7EA04BAB7A2B}" type="datetimeFigureOut">
              <a:rPr lang="en-US" smtClean="0"/>
              <a:pPr/>
              <a:t>2/21/2017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4ED42-87BF-4091-9D86-F00767063E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41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0B207-96FE-4BA7-AC94-7EA04BAB7A2B}" type="datetimeFigureOut">
              <a:rPr lang="en-US" smtClean="0"/>
              <a:pPr/>
              <a:t>2/21/2017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4ED42-87BF-4091-9D86-F00767063E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959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0344B5">
                <a:alpha val="48000"/>
              </a:srgbClr>
            </a:gs>
            <a:gs pos="0">
              <a:srgbClr val="7DFF20">
                <a:alpha val="42000"/>
              </a:srgb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0" y="274638"/>
            <a:ext cx="6858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C0B207-96FE-4BA7-AC94-7EA04BAB7A2B}" type="datetimeFigureOut">
              <a:rPr lang="en-US" smtClean="0"/>
              <a:pPr/>
              <a:t>2/21/2017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4ED42-87BF-4091-9D86-F00767063E84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10" y="304800"/>
            <a:ext cx="868779" cy="113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304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rgbClr val="00B0F0"/>
          </a:solidFill>
          <a:latin typeface="Arial Black" pitchFamily="34" charset="0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ct val="20000"/>
        </a:spcBef>
        <a:buClr>
          <a:schemeClr val="tx2">
            <a:lumMod val="60000"/>
            <a:lumOff val="40000"/>
          </a:schemeClr>
        </a:buClr>
        <a:buSzPct val="150000"/>
        <a:buFont typeface="Webdings" pitchFamily="18" charset="2"/>
        <a:buChar char="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Tx/>
        <a:buBlip>
          <a:blip r:embed="rId1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cworkshop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Fourth Quarter Report</a:t>
            </a:r>
            <a:br>
              <a:rPr lang="en-US" dirty="0"/>
            </a:br>
            <a:r>
              <a:rPr lang="en-US" dirty="0"/>
              <a:t>For </a:t>
            </a:r>
            <a:r>
              <a:rPr lang="en-US" dirty="0">
                <a:hlinkClick r:id="rId3"/>
              </a:rPr>
              <a:t>The Computer Workshop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By Brian Ireson</a:t>
            </a:r>
          </a:p>
        </p:txBody>
      </p:sp>
    </p:spTree>
    <p:extLst>
      <p:ext uri="{BB962C8B-B14F-4D97-AF65-F5344CB8AC3E}">
        <p14:creationId xmlns:p14="http://schemas.microsoft.com/office/powerpoint/2010/main" val="1165805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  <p:sndAc>
          <p:stSnd>
            <p:snd r:embed="rId2" name="drumroll.wav"/>
          </p:stSnd>
        </p:sndAc>
      </p:transition>
    </mc:Choice>
    <mc:Fallback xmlns="">
      <p:transition spd="slow">
        <p:fade/>
        <p:sndAc>
          <p:stSnd>
            <p:snd r:embed="rId4" name="drumroll.wav"/>
          </p:stSnd>
        </p:sndAc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First Quarter</a:t>
            </a:r>
          </a:p>
          <a:p>
            <a:r>
              <a:rPr lang="en-US" dirty="0"/>
              <a:t>Second Quarter</a:t>
            </a:r>
          </a:p>
          <a:p>
            <a:r>
              <a:rPr lang="en-US" dirty="0"/>
              <a:t>Third Quarter</a:t>
            </a:r>
          </a:p>
        </p:txBody>
      </p:sp>
    </p:spTree>
    <p:extLst>
      <p:ext uri="{BB962C8B-B14F-4D97-AF65-F5344CB8AC3E}">
        <p14:creationId xmlns:p14="http://schemas.microsoft.com/office/powerpoint/2010/main" val="3499234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Placeholder 7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9" name="Picture Placeholder 8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Picture Placeholder 9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1" name="Picture Placeholder 10"/>
          <p:cNvPicPr>
            <a:picLocks noGrp="1" noChangeAspect="1"/>
          </p:cNvPicPr>
          <p:nvPr>
            <p:ph type="pic" sz="quarter" idx="1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2" name="Picture Placeholder 11"/>
          <p:cNvPicPr>
            <a:picLocks noGrp="1" noChangeAspect="1"/>
          </p:cNvPicPr>
          <p:nvPr>
            <p:ph type="pic" sz="quarter" idx="17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3" name="TextBox 12"/>
          <p:cNvSpPr txBox="1"/>
          <p:nvPr/>
        </p:nvSpPr>
        <p:spPr>
          <a:xfrm>
            <a:off x="381000" y="48768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Our CEO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133600" y="48768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Our CSO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886200" y="48768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Our CSO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638800" y="48768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Our CSO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391400" y="48768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Our CSO</a:t>
            </a:r>
          </a:p>
        </p:txBody>
      </p:sp>
    </p:spTree>
    <p:extLst>
      <p:ext uri="{BB962C8B-B14F-4D97-AF65-F5344CB8AC3E}">
        <p14:creationId xmlns:p14="http://schemas.microsoft.com/office/powerpoint/2010/main" val="3714601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>
                <a:latin typeface="Arial Black"/>
              </a:rPr>
              <a:t>Thelma</a:t>
            </a:r>
            <a:endParaRPr lang="en-US" b="1" i="0" u="none" strike="noStrike" baseline="0">
              <a:latin typeface="Times New Roman"/>
            </a:endParaRP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" b="15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/>
          </a:bodyPr>
          <a:lstStyle/>
          <a:p>
            <a:pPr marR="0" lvl="0" rtl="0"/>
            <a:r>
              <a:rPr lang="en-US" b="1" i="1" u="none" strike="noStrike" baseline="0" dirty="0">
                <a:latin typeface="Arial Black"/>
              </a:rPr>
              <a:t>dolor sit </a:t>
            </a:r>
            <a:r>
              <a:rPr lang="en-US" b="1" i="1" u="none" strike="noStrike" baseline="0" dirty="0" err="1">
                <a:latin typeface="Arial Black"/>
              </a:rPr>
              <a:t>amet</a:t>
            </a:r>
            <a:r>
              <a:rPr lang="en-US" b="1" i="1" u="none" strike="noStrike" baseline="0" dirty="0">
                <a:latin typeface="Arial Black"/>
              </a:rPr>
              <a:t>, </a:t>
            </a:r>
            <a:r>
              <a:rPr lang="en-US" b="1" i="1" u="none" strike="noStrike" baseline="0" dirty="0" err="1">
                <a:latin typeface="Arial Black"/>
              </a:rPr>
              <a:t>consectetur</a:t>
            </a:r>
            <a:r>
              <a:rPr lang="en-US" b="1" i="1" u="none" strike="noStrike" baseline="0" dirty="0">
                <a:latin typeface="Arial Black"/>
              </a:rPr>
              <a:t> </a:t>
            </a:r>
            <a:r>
              <a:rPr lang="en-US" b="1" i="1" u="none" strike="noStrike" baseline="0" dirty="0" err="1">
                <a:latin typeface="Arial Black"/>
              </a:rPr>
              <a:t>adipiscing</a:t>
            </a:r>
            <a:r>
              <a:rPr lang="en-US" b="1" i="1" u="none" strike="noStrike" baseline="0" dirty="0">
                <a:latin typeface="Arial Black"/>
              </a:rPr>
              <a:t> </a:t>
            </a:r>
            <a:r>
              <a:rPr lang="en-US" b="1" i="1" u="none" strike="noStrike" baseline="0" dirty="0" err="1">
                <a:latin typeface="Arial Black"/>
              </a:rPr>
              <a:t>elit</a:t>
            </a:r>
            <a:endParaRPr lang="en-US" b="1" i="1" u="none" strike="noStrike" baseline="0" dirty="0">
              <a:latin typeface="Arial Black"/>
            </a:endParaRPr>
          </a:p>
          <a:p>
            <a:pPr marR="0" lvl="0" rtl="0"/>
            <a:r>
              <a:rPr lang="nn-NO" b="1" i="1" u="none" strike="noStrike" baseline="0" dirty="0">
                <a:latin typeface="Arial Black"/>
              </a:rPr>
              <a:t>Donec lobortis mi ut turpis pretium</a:t>
            </a:r>
          </a:p>
          <a:p>
            <a:pPr marR="0" lvl="0" rtl="0"/>
            <a:r>
              <a:rPr lang="it-IT" b="1" i="1" u="none" strike="noStrike" baseline="0" dirty="0">
                <a:latin typeface="Arial Black"/>
              </a:rPr>
              <a:t>Mauris in nulla mi, sit amet ultricies lacus</a:t>
            </a:r>
            <a:endParaRPr lang="it-IT" b="1" i="1" u="none" strike="noStrike" baseline="0" dirty="0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94426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>
                <a:latin typeface="Arial Black"/>
              </a:rPr>
              <a:t>Cheri</a:t>
            </a:r>
            <a:endParaRPr lang="en-US" b="1" i="0" u="none" strike="noStrike" baseline="0">
              <a:latin typeface="Times New Roman"/>
            </a:endParaRP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" b="8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/>
          </a:bodyPr>
          <a:lstStyle/>
          <a:p>
            <a:pPr marR="0" lvl="0" rtl="0"/>
            <a:r>
              <a:rPr lang="en-US" b="1" i="1" u="none" strike="noStrike" baseline="0">
                <a:latin typeface="Arial Black"/>
              </a:rPr>
              <a:t>dolor sit amet, consectetur adipiscing elit</a:t>
            </a:r>
          </a:p>
          <a:p>
            <a:pPr marR="0" lvl="0" rtl="0"/>
            <a:r>
              <a:rPr lang="nn-NO" b="1" i="1" u="none" strike="noStrike" baseline="0">
                <a:latin typeface="Arial Black"/>
              </a:rPr>
              <a:t>Donec lobortis mi ut turpis pretium</a:t>
            </a:r>
          </a:p>
          <a:p>
            <a:pPr marR="0" lvl="0" rtl="0"/>
            <a:r>
              <a:rPr lang="it-IT" b="1" i="1" u="none" strike="noStrike" baseline="0">
                <a:latin typeface="Arial Black"/>
              </a:rPr>
              <a:t>Mauris in nulla mi, sit amet ultricies lacus</a:t>
            </a:r>
          </a:p>
        </p:txBody>
      </p:sp>
    </p:spTree>
    <p:extLst>
      <p:ext uri="{BB962C8B-B14F-4D97-AF65-F5344CB8AC3E}">
        <p14:creationId xmlns:p14="http://schemas.microsoft.com/office/powerpoint/2010/main" val="2877551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 dirty="0">
                <a:latin typeface="Arial Black"/>
              </a:rPr>
              <a:t>Terri</a:t>
            </a:r>
            <a:endParaRPr lang="en-US" b="1" i="0" u="none" strike="noStrike" baseline="0" dirty="0">
              <a:latin typeface="Times New Roman"/>
            </a:endParaRP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" b="20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/>
          </a:bodyPr>
          <a:lstStyle/>
          <a:p>
            <a:pPr marR="0" lvl="0" rtl="0"/>
            <a:r>
              <a:rPr lang="en-US" b="1" i="1" u="none" strike="noStrike" baseline="0">
                <a:latin typeface="Arial Black"/>
              </a:rPr>
              <a:t>dolor sit amet, consectetur adipiscing elit</a:t>
            </a:r>
          </a:p>
          <a:p>
            <a:pPr marR="0" lvl="0" rtl="0"/>
            <a:r>
              <a:rPr lang="nn-NO" b="1" i="1" u="none" strike="noStrike" baseline="0">
                <a:latin typeface="Arial Black"/>
              </a:rPr>
              <a:t>Donec lobortis mi ut turpis pretium</a:t>
            </a:r>
          </a:p>
          <a:p>
            <a:pPr marR="0" lvl="0" rtl="0"/>
            <a:r>
              <a:rPr lang="it-IT" b="1" i="1" u="none" strike="noStrike" baseline="0">
                <a:latin typeface="Arial Black"/>
              </a:rPr>
              <a:t>Mauris in nulla mi, sit amet ultricies lacus</a:t>
            </a:r>
          </a:p>
        </p:txBody>
      </p:sp>
    </p:spTree>
    <p:extLst>
      <p:ext uri="{BB962C8B-B14F-4D97-AF65-F5344CB8AC3E}">
        <p14:creationId xmlns:p14="http://schemas.microsoft.com/office/powerpoint/2010/main" val="3651524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>
                <a:latin typeface="Arial Black"/>
              </a:rPr>
              <a:t>John</a:t>
            </a:r>
            <a:endParaRPr lang="en-US" b="1" i="0" u="none" strike="noStrike" baseline="0">
              <a:latin typeface="Times New Roman"/>
            </a:endParaRP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" b="9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/>
          </a:bodyPr>
          <a:lstStyle/>
          <a:p>
            <a:pPr marR="0" lvl="0" rtl="0"/>
            <a:r>
              <a:rPr lang="en-US" b="1" i="1" u="none" strike="noStrike" baseline="0">
                <a:latin typeface="Arial Black"/>
              </a:rPr>
              <a:t>dolor sit amet, consectetur adipiscing elit</a:t>
            </a:r>
          </a:p>
          <a:p>
            <a:pPr marR="0" lvl="0" rtl="0"/>
            <a:r>
              <a:rPr lang="nn-NO" b="1" i="1" u="none" strike="noStrike" baseline="0">
                <a:latin typeface="Arial Black"/>
              </a:rPr>
              <a:t>Donec lobortis mi ut turpis pretium</a:t>
            </a:r>
          </a:p>
          <a:p>
            <a:pPr marR="0" lvl="0" rtl="0"/>
            <a:r>
              <a:rPr lang="it-IT" b="1" i="1" u="none" strike="noStrike" baseline="0">
                <a:latin typeface="Arial Black"/>
              </a:rPr>
              <a:t>Mauris in nulla mi, sit amet ultricies lacus</a:t>
            </a:r>
          </a:p>
        </p:txBody>
      </p:sp>
    </p:spTree>
    <p:extLst>
      <p:ext uri="{BB962C8B-B14F-4D97-AF65-F5344CB8AC3E}">
        <p14:creationId xmlns:p14="http://schemas.microsoft.com/office/powerpoint/2010/main" val="3235364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1" i="0" u="none" strike="noStrike" baseline="0">
                <a:latin typeface="Arial Black"/>
              </a:rPr>
              <a:t>Carrie</a:t>
            </a:r>
            <a:endParaRPr lang="en-US" b="1" i="0" u="none" strike="noStrike" baseline="0">
              <a:latin typeface="Times New Roman"/>
            </a:endParaRP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" b="8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/>
          </a:bodyPr>
          <a:lstStyle/>
          <a:p>
            <a:pPr marR="0" lvl="0" rtl="0"/>
            <a:r>
              <a:rPr lang="en-US" b="1" i="1" u="none" strike="noStrike" baseline="0">
                <a:latin typeface="Arial Black"/>
              </a:rPr>
              <a:t>dolor sit amet, consectetur adipiscing elit</a:t>
            </a:r>
          </a:p>
          <a:p>
            <a:pPr marR="0" lvl="0" rtl="0"/>
            <a:r>
              <a:rPr lang="nn-NO" b="1" i="1" u="none" strike="noStrike" baseline="0">
                <a:latin typeface="Arial Black"/>
              </a:rPr>
              <a:t>Donec lobortis mi ut turpis pretium</a:t>
            </a:r>
          </a:p>
          <a:p>
            <a:pPr marR="0" lvl="0" rtl="0"/>
            <a:r>
              <a:rPr lang="it-IT" b="1" i="1" u="none" strike="noStrike" baseline="0">
                <a:latin typeface="Arial Black"/>
              </a:rPr>
              <a:t>Mauris in nulla mi, sit amet ultricies lacus</a:t>
            </a:r>
          </a:p>
        </p:txBody>
      </p:sp>
    </p:spTree>
    <p:extLst>
      <p:ext uri="{BB962C8B-B14F-4D97-AF65-F5344CB8AC3E}">
        <p14:creationId xmlns:p14="http://schemas.microsoft.com/office/powerpoint/2010/main" val="1122246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>
            <p:extLst>
              <p:ext uri="{D42A27DB-BD31-4B8C-83A1-F6EECF244321}">
                <p14:modId xmlns:p14="http://schemas.microsoft.com/office/powerpoint/2010/main" val="1499887573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143000"/>
            <a:ext cx="6628408" cy="4825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2566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057400" y="2779501"/>
            <a:ext cx="6248400" cy="255454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</a:rPr>
              <a:t>	</a:t>
            </a:r>
            <a:r>
              <a:rPr lang="en-US" sz="2000" b="1" dirty="0">
                <a:solidFill>
                  <a:srgbClr val="000000"/>
                </a:solidFill>
              </a:rPr>
              <a:t>Class Sales	Room Rentals	Consultations	</a:t>
            </a:r>
          </a:p>
          <a:p>
            <a:r>
              <a:rPr lang="en-US" sz="2000" b="1" dirty="0">
                <a:solidFill>
                  <a:srgbClr val="000000"/>
                </a:solidFill>
              </a:rPr>
              <a:t>Oct	</a:t>
            </a:r>
            <a:r>
              <a:rPr lang="en-US" sz="2000" dirty="0">
                <a:solidFill>
                  <a:srgbClr val="000000"/>
                </a:solidFill>
              </a:rPr>
              <a:t>$89,256.00	$26,000.00	$8,064.00	</a:t>
            </a:r>
          </a:p>
          <a:p>
            <a:r>
              <a:rPr lang="en-US" sz="2000" b="1" dirty="0">
                <a:solidFill>
                  <a:srgbClr val="000000"/>
                </a:solidFill>
              </a:rPr>
              <a:t>Nov	</a:t>
            </a:r>
            <a:r>
              <a:rPr lang="en-US" sz="2000" dirty="0">
                <a:solidFill>
                  <a:srgbClr val="000000"/>
                </a:solidFill>
              </a:rPr>
              <a:t>$12,054.00	$13,587.00	$41,546.00	</a:t>
            </a:r>
          </a:p>
          <a:p>
            <a:r>
              <a:rPr lang="en-US" sz="2000" b="1" dirty="0">
                <a:solidFill>
                  <a:srgbClr val="000000"/>
                </a:solidFill>
              </a:rPr>
              <a:t>Dec	</a:t>
            </a:r>
            <a:r>
              <a:rPr lang="en-US" sz="2000" dirty="0">
                <a:solidFill>
                  <a:srgbClr val="000000"/>
                </a:solidFill>
              </a:rPr>
              <a:t>$79,368.00	$12,000.00	$6,522.00	</a:t>
            </a:r>
          </a:p>
        </p:txBody>
      </p:sp>
    </p:spTree>
    <p:extLst>
      <p:ext uri="{BB962C8B-B14F-4D97-AF65-F5344CB8AC3E}">
        <p14:creationId xmlns:p14="http://schemas.microsoft.com/office/powerpoint/2010/main" val="270113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est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test1</Template>
  <TotalTime>746</TotalTime>
  <Words>138</Words>
  <Application>Microsoft Office PowerPoint</Application>
  <PresentationFormat>On-screen Show (4:3)</PresentationFormat>
  <Paragraphs>35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Arial Black</vt:lpstr>
      <vt:lpstr>Calibri</vt:lpstr>
      <vt:lpstr>Times New Roman</vt:lpstr>
      <vt:lpstr>Webdings</vt:lpstr>
      <vt:lpstr>test1</vt:lpstr>
      <vt:lpstr>Fourth Quarter Report For The Computer Workshop</vt:lpstr>
      <vt:lpstr>PowerPoint Presentation</vt:lpstr>
      <vt:lpstr>Thelma</vt:lpstr>
      <vt:lpstr>Cheri</vt:lpstr>
      <vt:lpstr>Terri</vt:lpstr>
      <vt:lpstr>John</vt:lpstr>
      <vt:lpstr>Carrie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Fourth Quarter Report</dc:title>
  <dc:creator>Brian Ireson</dc:creator>
  <cp:lastModifiedBy>Brian Ireson</cp:lastModifiedBy>
  <cp:revision>21</cp:revision>
  <dcterms:created xsi:type="dcterms:W3CDTF">2013-03-15T18:31:25Z</dcterms:created>
  <dcterms:modified xsi:type="dcterms:W3CDTF">2017-02-21T21:30:06Z</dcterms:modified>
</cp:coreProperties>
</file>