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56" r:id="rId3"/>
    <p:sldId id="257" r:id="rId4"/>
    <p:sldId id="262" r:id="rId5"/>
    <p:sldId id="258" r:id="rId6"/>
    <p:sldId id="259" r:id="rId7"/>
    <p:sldId id="260" r:id="rId8"/>
    <p:sldId id="261"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85F3D9-BDC4-49DF-AF04-467FC97CD80F}" v="1" dt="2023-04-27T10:38:35.4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3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i Prasanth" userId="d2e14d7c0e0d3033" providerId="LiveId" clId="{8685F3D9-BDC4-49DF-AF04-467FC97CD80F}"/>
    <pc:docChg chg="custSel addSld modSld sldOrd">
      <pc:chgData name="Sai Prasanth" userId="d2e14d7c0e0d3033" providerId="LiveId" clId="{8685F3D9-BDC4-49DF-AF04-467FC97CD80F}" dt="2023-04-27T10:44:23.136" v="38" actId="20577"/>
      <pc:docMkLst>
        <pc:docMk/>
      </pc:docMkLst>
      <pc:sldChg chg="modSp mod">
        <pc:chgData name="Sai Prasanth" userId="d2e14d7c0e0d3033" providerId="LiveId" clId="{8685F3D9-BDC4-49DF-AF04-467FC97CD80F}" dt="2023-04-27T10:44:07.543" v="31" actId="2711"/>
        <pc:sldMkLst>
          <pc:docMk/>
          <pc:sldMk cId="3974549952" sldId="256"/>
        </pc:sldMkLst>
        <pc:spChg chg="mod">
          <ac:chgData name="Sai Prasanth" userId="d2e14d7c0e0d3033" providerId="LiveId" clId="{8685F3D9-BDC4-49DF-AF04-467FC97CD80F}" dt="2023-04-27T10:38:35.407" v="27"/>
          <ac:spMkLst>
            <pc:docMk/>
            <pc:sldMk cId="3974549952" sldId="256"/>
            <ac:spMk id="2" creationId="{DD78AF30-DF07-5145-81C8-953874F704CB}"/>
          </ac:spMkLst>
        </pc:spChg>
        <pc:spChg chg="mod">
          <ac:chgData name="Sai Prasanth" userId="d2e14d7c0e0d3033" providerId="LiveId" clId="{8685F3D9-BDC4-49DF-AF04-467FC97CD80F}" dt="2023-04-27T10:44:07.543" v="31" actId="2711"/>
          <ac:spMkLst>
            <pc:docMk/>
            <pc:sldMk cId="3974549952" sldId="256"/>
            <ac:spMk id="3" creationId="{FFA709EC-EAD3-31AE-45D9-F13EA5ADB79E}"/>
          </ac:spMkLst>
        </pc:spChg>
      </pc:sldChg>
      <pc:sldChg chg="modSp">
        <pc:chgData name="Sai Prasanth" userId="d2e14d7c0e0d3033" providerId="LiveId" clId="{8685F3D9-BDC4-49DF-AF04-467FC97CD80F}" dt="2023-04-27T10:38:35.407" v="27"/>
        <pc:sldMkLst>
          <pc:docMk/>
          <pc:sldMk cId="439234815" sldId="257"/>
        </pc:sldMkLst>
        <pc:spChg chg="mod">
          <ac:chgData name="Sai Prasanth" userId="d2e14d7c0e0d3033" providerId="LiveId" clId="{8685F3D9-BDC4-49DF-AF04-467FC97CD80F}" dt="2023-04-27T10:38:35.407" v="27"/>
          <ac:spMkLst>
            <pc:docMk/>
            <pc:sldMk cId="439234815" sldId="257"/>
            <ac:spMk id="2" creationId="{DD78AF30-DF07-5145-81C8-953874F704CB}"/>
          </ac:spMkLst>
        </pc:spChg>
        <pc:spChg chg="mod">
          <ac:chgData name="Sai Prasanth" userId="d2e14d7c0e0d3033" providerId="LiveId" clId="{8685F3D9-BDC4-49DF-AF04-467FC97CD80F}" dt="2023-04-27T10:38:35.407" v="27"/>
          <ac:spMkLst>
            <pc:docMk/>
            <pc:sldMk cId="439234815" sldId="257"/>
            <ac:spMk id="3" creationId="{FFA709EC-EAD3-31AE-45D9-F13EA5ADB79E}"/>
          </ac:spMkLst>
        </pc:spChg>
      </pc:sldChg>
      <pc:sldChg chg="modSp mod">
        <pc:chgData name="Sai Prasanth" userId="d2e14d7c0e0d3033" providerId="LiveId" clId="{8685F3D9-BDC4-49DF-AF04-467FC97CD80F}" dt="2023-04-27T10:44:23.136" v="38" actId="20577"/>
        <pc:sldMkLst>
          <pc:docMk/>
          <pc:sldMk cId="3171345516" sldId="258"/>
        </pc:sldMkLst>
        <pc:spChg chg="mod">
          <ac:chgData name="Sai Prasanth" userId="d2e14d7c0e0d3033" providerId="LiveId" clId="{8685F3D9-BDC4-49DF-AF04-467FC97CD80F}" dt="2023-04-27T10:38:35.407" v="27"/>
          <ac:spMkLst>
            <pc:docMk/>
            <pc:sldMk cId="3171345516" sldId="258"/>
            <ac:spMk id="2" creationId="{DD78AF30-DF07-5145-81C8-953874F704CB}"/>
          </ac:spMkLst>
        </pc:spChg>
        <pc:spChg chg="mod">
          <ac:chgData name="Sai Prasanth" userId="d2e14d7c0e0d3033" providerId="LiveId" clId="{8685F3D9-BDC4-49DF-AF04-467FC97CD80F}" dt="2023-04-27T10:44:23.136" v="38" actId="20577"/>
          <ac:spMkLst>
            <pc:docMk/>
            <pc:sldMk cId="3171345516" sldId="258"/>
            <ac:spMk id="3" creationId="{FFA709EC-EAD3-31AE-45D9-F13EA5ADB79E}"/>
          </ac:spMkLst>
        </pc:spChg>
      </pc:sldChg>
      <pc:sldChg chg="modSp">
        <pc:chgData name="Sai Prasanth" userId="d2e14d7c0e0d3033" providerId="LiveId" clId="{8685F3D9-BDC4-49DF-AF04-467FC97CD80F}" dt="2023-04-27T10:38:35.407" v="27"/>
        <pc:sldMkLst>
          <pc:docMk/>
          <pc:sldMk cId="1517306393" sldId="259"/>
        </pc:sldMkLst>
        <pc:spChg chg="mod">
          <ac:chgData name="Sai Prasanth" userId="d2e14d7c0e0d3033" providerId="LiveId" clId="{8685F3D9-BDC4-49DF-AF04-467FC97CD80F}" dt="2023-04-27T10:38:35.407" v="27"/>
          <ac:spMkLst>
            <pc:docMk/>
            <pc:sldMk cId="1517306393" sldId="259"/>
            <ac:spMk id="2" creationId="{DD78AF30-DF07-5145-81C8-953874F704CB}"/>
          </ac:spMkLst>
        </pc:spChg>
        <pc:spChg chg="mod">
          <ac:chgData name="Sai Prasanth" userId="d2e14d7c0e0d3033" providerId="LiveId" clId="{8685F3D9-BDC4-49DF-AF04-467FC97CD80F}" dt="2023-04-27T10:38:35.407" v="27"/>
          <ac:spMkLst>
            <pc:docMk/>
            <pc:sldMk cId="1517306393" sldId="259"/>
            <ac:spMk id="3" creationId="{FFA709EC-EAD3-31AE-45D9-F13EA5ADB79E}"/>
          </ac:spMkLst>
        </pc:spChg>
      </pc:sldChg>
      <pc:sldChg chg="modSp mod">
        <pc:chgData name="Sai Prasanth" userId="d2e14d7c0e0d3033" providerId="LiveId" clId="{8685F3D9-BDC4-49DF-AF04-467FC97CD80F}" dt="2023-04-27T10:38:35.486" v="29" actId="27636"/>
        <pc:sldMkLst>
          <pc:docMk/>
          <pc:sldMk cId="3385572475" sldId="260"/>
        </pc:sldMkLst>
        <pc:spChg chg="mod">
          <ac:chgData name="Sai Prasanth" userId="d2e14d7c0e0d3033" providerId="LiveId" clId="{8685F3D9-BDC4-49DF-AF04-467FC97CD80F}" dt="2023-04-27T10:38:35.407" v="27"/>
          <ac:spMkLst>
            <pc:docMk/>
            <pc:sldMk cId="3385572475" sldId="260"/>
            <ac:spMk id="2" creationId="{DD78AF30-DF07-5145-81C8-953874F704CB}"/>
          </ac:spMkLst>
        </pc:spChg>
        <pc:spChg chg="mod">
          <ac:chgData name="Sai Prasanth" userId="d2e14d7c0e0d3033" providerId="LiveId" clId="{8685F3D9-BDC4-49DF-AF04-467FC97CD80F}" dt="2023-04-27T10:38:35.486" v="29" actId="27636"/>
          <ac:spMkLst>
            <pc:docMk/>
            <pc:sldMk cId="3385572475" sldId="260"/>
            <ac:spMk id="3" creationId="{FFA709EC-EAD3-31AE-45D9-F13EA5ADB79E}"/>
          </ac:spMkLst>
        </pc:spChg>
      </pc:sldChg>
      <pc:sldChg chg="modSp mod">
        <pc:chgData name="Sai Prasanth" userId="d2e14d7c0e0d3033" providerId="LiveId" clId="{8685F3D9-BDC4-49DF-AF04-467FC97CD80F}" dt="2023-04-27T10:38:35.486" v="30" actId="27636"/>
        <pc:sldMkLst>
          <pc:docMk/>
          <pc:sldMk cId="2296201270" sldId="261"/>
        </pc:sldMkLst>
        <pc:spChg chg="mod">
          <ac:chgData name="Sai Prasanth" userId="d2e14d7c0e0d3033" providerId="LiveId" clId="{8685F3D9-BDC4-49DF-AF04-467FC97CD80F}" dt="2023-04-27T10:38:35.407" v="27"/>
          <ac:spMkLst>
            <pc:docMk/>
            <pc:sldMk cId="2296201270" sldId="261"/>
            <ac:spMk id="2" creationId="{DD78AF30-DF07-5145-81C8-953874F704CB}"/>
          </ac:spMkLst>
        </pc:spChg>
        <pc:spChg chg="mod">
          <ac:chgData name="Sai Prasanth" userId="d2e14d7c0e0d3033" providerId="LiveId" clId="{8685F3D9-BDC4-49DF-AF04-467FC97CD80F}" dt="2023-04-27T10:38:35.486" v="30" actId="27636"/>
          <ac:spMkLst>
            <pc:docMk/>
            <pc:sldMk cId="2296201270" sldId="261"/>
            <ac:spMk id="3" creationId="{FFA709EC-EAD3-31AE-45D9-F13EA5ADB79E}"/>
          </ac:spMkLst>
        </pc:spChg>
      </pc:sldChg>
      <pc:sldChg chg="modSp">
        <pc:chgData name="Sai Prasanth" userId="d2e14d7c0e0d3033" providerId="LiveId" clId="{8685F3D9-BDC4-49DF-AF04-467FC97CD80F}" dt="2023-04-27T10:38:35.407" v="27"/>
        <pc:sldMkLst>
          <pc:docMk/>
          <pc:sldMk cId="3617202487" sldId="262"/>
        </pc:sldMkLst>
        <pc:spChg chg="mod">
          <ac:chgData name="Sai Prasanth" userId="d2e14d7c0e0d3033" providerId="LiveId" clId="{8685F3D9-BDC4-49DF-AF04-467FC97CD80F}" dt="2023-04-27T10:38:35.407" v="27"/>
          <ac:spMkLst>
            <pc:docMk/>
            <pc:sldMk cId="3617202487" sldId="262"/>
            <ac:spMk id="2" creationId="{3860CCB1-C8C4-2D25-BCD8-1296E790BCF9}"/>
          </ac:spMkLst>
        </pc:spChg>
        <pc:spChg chg="mod">
          <ac:chgData name="Sai Prasanth" userId="d2e14d7c0e0d3033" providerId="LiveId" clId="{8685F3D9-BDC4-49DF-AF04-467FC97CD80F}" dt="2023-04-27T10:38:35.407" v="27"/>
          <ac:spMkLst>
            <pc:docMk/>
            <pc:sldMk cId="3617202487" sldId="262"/>
            <ac:spMk id="3" creationId="{85136886-47B4-E55B-EC90-1F85AC37E6D5}"/>
          </ac:spMkLst>
        </pc:spChg>
      </pc:sldChg>
      <pc:sldChg chg="delSp modSp new mod ord">
        <pc:chgData name="Sai Prasanth" userId="d2e14d7c0e0d3033" providerId="LiveId" clId="{8685F3D9-BDC4-49DF-AF04-467FC97CD80F}" dt="2023-04-27T10:38:35.407" v="27"/>
        <pc:sldMkLst>
          <pc:docMk/>
          <pc:sldMk cId="1440303308" sldId="263"/>
        </pc:sldMkLst>
        <pc:spChg chg="mod">
          <ac:chgData name="Sai Prasanth" userId="d2e14d7c0e0d3033" providerId="LiveId" clId="{8685F3D9-BDC4-49DF-AF04-467FC97CD80F}" dt="2023-04-27T10:38:35.407" v="27"/>
          <ac:spMkLst>
            <pc:docMk/>
            <pc:sldMk cId="1440303308" sldId="263"/>
            <ac:spMk id="2" creationId="{2AFC5E1C-CB6A-352C-1D0C-C0E3CD0983ED}"/>
          </ac:spMkLst>
        </pc:spChg>
        <pc:spChg chg="del">
          <ac:chgData name="Sai Prasanth" userId="d2e14d7c0e0d3033" providerId="LiveId" clId="{8685F3D9-BDC4-49DF-AF04-467FC97CD80F}" dt="2023-04-27T10:38:32.378" v="26" actId="478"/>
          <ac:spMkLst>
            <pc:docMk/>
            <pc:sldMk cId="1440303308" sldId="263"/>
            <ac:spMk id="3" creationId="{612BDA86-279D-52C1-4AAD-294BB33573BE}"/>
          </ac:spMkLst>
        </pc:spChg>
      </pc:sldChg>
    </pc:docChg>
  </pc:docChgLst>
  <pc:docChgLst>
    <pc:chgData name="Sai Prasanth" userId="d2e14d7c0e0d3033" providerId="LiveId" clId="{E74F3DFB-D317-4A4E-B6CD-1B7722B8A6CF}"/>
    <pc:docChg chg="undo custSel addSld delSld modSld">
      <pc:chgData name="Sai Prasanth" userId="d2e14d7c0e0d3033" providerId="LiveId" clId="{E74F3DFB-D317-4A4E-B6CD-1B7722B8A6CF}" dt="2022-08-03T06:38:47.409" v="426" actId="20577"/>
      <pc:docMkLst>
        <pc:docMk/>
      </pc:docMkLst>
      <pc:sldChg chg="modSp new mod">
        <pc:chgData name="Sai Prasanth" userId="d2e14d7c0e0d3033" providerId="LiveId" clId="{E74F3DFB-D317-4A4E-B6CD-1B7722B8A6CF}" dt="2022-08-03T06:21:55.587" v="39"/>
        <pc:sldMkLst>
          <pc:docMk/>
          <pc:sldMk cId="3974549952" sldId="256"/>
        </pc:sldMkLst>
        <pc:spChg chg="mod">
          <ac:chgData name="Sai Prasanth" userId="d2e14d7c0e0d3033" providerId="LiveId" clId="{E74F3DFB-D317-4A4E-B6CD-1B7722B8A6CF}" dt="2022-08-03T06:21:39.387" v="38" actId="5793"/>
          <ac:spMkLst>
            <pc:docMk/>
            <pc:sldMk cId="3974549952" sldId="256"/>
            <ac:spMk id="2" creationId="{DD78AF30-DF07-5145-81C8-953874F704CB}"/>
          </ac:spMkLst>
        </pc:spChg>
        <pc:spChg chg="mod">
          <ac:chgData name="Sai Prasanth" userId="d2e14d7c0e0d3033" providerId="LiveId" clId="{E74F3DFB-D317-4A4E-B6CD-1B7722B8A6CF}" dt="2022-08-03T06:21:55.587" v="39"/>
          <ac:spMkLst>
            <pc:docMk/>
            <pc:sldMk cId="3974549952" sldId="256"/>
            <ac:spMk id="3" creationId="{FFA709EC-EAD3-31AE-45D9-F13EA5ADB79E}"/>
          </ac:spMkLst>
        </pc:spChg>
      </pc:sldChg>
      <pc:sldChg chg="modSp add mod">
        <pc:chgData name="Sai Prasanth" userId="d2e14d7c0e0d3033" providerId="LiveId" clId="{E74F3DFB-D317-4A4E-B6CD-1B7722B8A6CF}" dt="2022-08-03T06:22:07.857" v="80" actId="20577"/>
        <pc:sldMkLst>
          <pc:docMk/>
          <pc:sldMk cId="439234815" sldId="257"/>
        </pc:sldMkLst>
        <pc:spChg chg="mod">
          <ac:chgData name="Sai Prasanth" userId="d2e14d7c0e0d3033" providerId="LiveId" clId="{E74F3DFB-D317-4A4E-B6CD-1B7722B8A6CF}" dt="2022-08-03T06:22:04.091" v="68" actId="20577"/>
          <ac:spMkLst>
            <pc:docMk/>
            <pc:sldMk cId="439234815" sldId="257"/>
            <ac:spMk id="2" creationId="{DD78AF30-DF07-5145-81C8-953874F704CB}"/>
          </ac:spMkLst>
        </pc:spChg>
        <pc:spChg chg="mod">
          <ac:chgData name="Sai Prasanth" userId="d2e14d7c0e0d3033" providerId="LiveId" clId="{E74F3DFB-D317-4A4E-B6CD-1B7722B8A6CF}" dt="2022-08-03T06:22:07.857" v="80" actId="20577"/>
          <ac:spMkLst>
            <pc:docMk/>
            <pc:sldMk cId="439234815" sldId="257"/>
            <ac:spMk id="3" creationId="{FFA709EC-EAD3-31AE-45D9-F13EA5ADB79E}"/>
          </ac:spMkLst>
        </pc:spChg>
      </pc:sldChg>
      <pc:sldChg chg="modSp add mod">
        <pc:chgData name="Sai Prasanth" userId="d2e14d7c0e0d3033" providerId="LiveId" clId="{E74F3DFB-D317-4A4E-B6CD-1B7722B8A6CF}" dt="2022-08-03T06:23:44.375" v="153" actId="113"/>
        <pc:sldMkLst>
          <pc:docMk/>
          <pc:sldMk cId="3171345516" sldId="258"/>
        </pc:sldMkLst>
        <pc:spChg chg="mod">
          <ac:chgData name="Sai Prasanth" userId="d2e14d7c0e0d3033" providerId="LiveId" clId="{E74F3DFB-D317-4A4E-B6CD-1B7722B8A6CF}" dt="2022-08-03T06:22:18.409" v="120" actId="20577"/>
          <ac:spMkLst>
            <pc:docMk/>
            <pc:sldMk cId="3171345516" sldId="258"/>
            <ac:spMk id="2" creationId="{DD78AF30-DF07-5145-81C8-953874F704CB}"/>
          </ac:spMkLst>
        </pc:spChg>
        <pc:spChg chg="mod">
          <ac:chgData name="Sai Prasanth" userId="d2e14d7c0e0d3033" providerId="LiveId" clId="{E74F3DFB-D317-4A4E-B6CD-1B7722B8A6CF}" dt="2022-08-03T06:23:44.375" v="153" actId="113"/>
          <ac:spMkLst>
            <pc:docMk/>
            <pc:sldMk cId="3171345516" sldId="258"/>
            <ac:spMk id="3" creationId="{FFA709EC-EAD3-31AE-45D9-F13EA5ADB79E}"/>
          </ac:spMkLst>
        </pc:spChg>
      </pc:sldChg>
      <pc:sldChg chg="modSp add mod">
        <pc:chgData name="Sai Prasanth" userId="d2e14d7c0e0d3033" providerId="LiveId" clId="{E74F3DFB-D317-4A4E-B6CD-1B7722B8A6CF}" dt="2022-08-03T06:29:16.301" v="192" actId="6549"/>
        <pc:sldMkLst>
          <pc:docMk/>
          <pc:sldMk cId="1517306393" sldId="259"/>
        </pc:sldMkLst>
        <pc:spChg chg="mod">
          <ac:chgData name="Sai Prasanth" userId="d2e14d7c0e0d3033" providerId="LiveId" clId="{E74F3DFB-D317-4A4E-B6CD-1B7722B8A6CF}" dt="2022-08-03T06:28:47.891" v="180" actId="20577"/>
          <ac:spMkLst>
            <pc:docMk/>
            <pc:sldMk cId="1517306393" sldId="259"/>
            <ac:spMk id="2" creationId="{DD78AF30-DF07-5145-81C8-953874F704CB}"/>
          </ac:spMkLst>
        </pc:spChg>
        <pc:spChg chg="mod">
          <ac:chgData name="Sai Prasanth" userId="d2e14d7c0e0d3033" providerId="LiveId" clId="{E74F3DFB-D317-4A4E-B6CD-1B7722B8A6CF}" dt="2022-08-03T06:29:16.301" v="192" actId="6549"/>
          <ac:spMkLst>
            <pc:docMk/>
            <pc:sldMk cId="1517306393" sldId="259"/>
            <ac:spMk id="3" creationId="{FFA709EC-EAD3-31AE-45D9-F13EA5ADB79E}"/>
          </ac:spMkLst>
        </pc:spChg>
      </pc:sldChg>
      <pc:sldChg chg="modSp add mod">
        <pc:chgData name="Sai Prasanth" userId="d2e14d7c0e0d3033" providerId="LiveId" clId="{E74F3DFB-D317-4A4E-B6CD-1B7722B8A6CF}" dt="2022-08-03T06:29:45.217" v="211" actId="27636"/>
        <pc:sldMkLst>
          <pc:docMk/>
          <pc:sldMk cId="3385572475" sldId="260"/>
        </pc:sldMkLst>
        <pc:spChg chg="mod">
          <ac:chgData name="Sai Prasanth" userId="d2e14d7c0e0d3033" providerId="LiveId" clId="{E74F3DFB-D317-4A4E-B6CD-1B7722B8A6CF}" dt="2022-08-03T06:29:22.370" v="209" actId="20577"/>
          <ac:spMkLst>
            <pc:docMk/>
            <pc:sldMk cId="3385572475" sldId="260"/>
            <ac:spMk id="2" creationId="{DD78AF30-DF07-5145-81C8-953874F704CB}"/>
          </ac:spMkLst>
        </pc:spChg>
        <pc:spChg chg="mod">
          <ac:chgData name="Sai Prasanth" userId="d2e14d7c0e0d3033" providerId="LiveId" clId="{E74F3DFB-D317-4A4E-B6CD-1B7722B8A6CF}" dt="2022-08-03T06:29:45.217" v="211" actId="27636"/>
          <ac:spMkLst>
            <pc:docMk/>
            <pc:sldMk cId="3385572475" sldId="260"/>
            <ac:spMk id="3" creationId="{FFA709EC-EAD3-31AE-45D9-F13EA5ADB79E}"/>
          </ac:spMkLst>
        </pc:spChg>
      </pc:sldChg>
      <pc:sldChg chg="modSp add mod">
        <pc:chgData name="Sai Prasanth" userId="d2e14d7c0e0d3033" providerId="LiveId" clId="{E74F3DFB-D317-4A4E-B6CD-1B7722B8A6CF}" dt="2022-08-03T06:33:49.767" v="243" actId="20577"/>
        <pc:sldMkLst>
          <pc:docMk/>
          <pc:sldMk cId="2296201270" sldId="261"/>
        </pc:sldMkLst>
        <pc:spChg chg="mod">
          <ac:chgData name="Sai Prasanth" userId="d2e14d7c0e0d3033" providerId="LiveId" clId="{E74F3DFB-D317-4A4E-B6CD-1B7722B8A6CF}" dt="2022-08-03T06:33:49.767" v="243" actId="20577"/>
          <ac:spMkLst>
            <pc:docMk/>
            <pc:sldMk cId="2296201270" sldId="261"/>
            <ac:spMk id="2" creationId="{DD78AF30-DF07-5145-81C8-953874F704CB}"/>
          </ac:spMkLst>
        </pc:spChg>
        <pc:spChg chg="mod">
          <ac:chgData name="Sai Prasanth" userId="d2e14d7c0e0d3033" providerId="LiveId" clId="{E74F3DFB-D317-4A4E-B6CD-1B7722B8A6CF}" dt="2022-08-03T06:33:41.617" v="213" actId="27636"/>
          <ac:spMkLst>
            <pc:docMk/>
            <pc:sldMk cId="2296201270" sldId="261"/>
            <ac:spMk id="3" creationId="{FFA709EC-EAD3-31AE-45D9-F13EA5ADB79E}"/>
          </ac:spMkLst>
        </pc:spChg>
      </pc:sldChg>
      <pc:sldChg chg="add del">
        <pc:chgData name="Sai Prasanth" userId="d2e14d7c0e0d3033" providerId="LiveId" clId="{E74F3DFB-D317-4A4E-B6CD-1B7722B8A6CF}" dt="2022-08-03T06:33:52.695" v="244" actId="47"/>
        <pc:sldMkLst>
          <pc:docMk/>
          <pc:sldMk cId="2931767482" sldId="262"/>
        </pc:sldMkLst>
      </pc:sldChg>
      <pc:sldChg chg="modSp new mod">
        <pc:chgData name="Sai Prasanth" userId="d2e14d7c0e0d3033" providerId="LiveId" clId="{E74F3DFB-D317-4A4E-B6CD-1B7722B8A6CF}" dt="2022-08-03T06:38:47.409" v="426" actId="20577"/>
        <pc:sldMkLst>
          <pc:docMk/>
          <pc:sldMk cId="3617202487" sldId="262"/>
        </pc:sldMkLst>
        <pc:spChg chg="mod">
          <ac:chgData name="Sai Prasanth" userId="d2e14d7c0e0d3033" providerId="LiveId" clId="{E74F3DFB-D317-4A4E-B6CD-1B7722B8A6CF}" dt="2022-08-03T06:37:50.571" v="281" actId="20577"/>
          <ac:spMkLst>
            <pc:docMk/>
            <pc:sldMk cId="3617202487" sldId="262"/>
            <ac:spMk id="2" creationId="{3860CCB1-C8C4-2D25-BCD8-1296E790BCF9}"/>
          </ac:spMkLst>
        </pc:spChg>
        <pc:spChg chg="mod">
          <ac:chgData name="Sai Prasanth" userId="d2e14d7c0e0d3033" providerId="LiveId" clId="{E74F3DFB-D317-4A4E-B6CD-1B7722B8A6CF}" dt="2022-08-03T06:38:47.409" v="426" actId="20577"/>
          <ac:spMkLst>
            <pc:docMk/>
            <pc:sldMk cId="3617202487" sldId="262"/>
            <ac:spMk id="3" creationId="{85136886-47B4-E55B-EC90-1F85AC37E6D5}"/>
          </ac:spMkLst>
        </pc:spChg>
      </pc:sldChg>
      <pc:sldChg chg="add del">
        <pc:chgData name="Sai Prasanth" userId="d2e14d7c0e0d3033" providerId="LiveId" clId="{E74F3DFB-D317-4A4E-B6CD-1B7722B8A6CF}" dt="2022-08-03T06:33:53.335" v="245" actId="47"/>
        <pc:sldMkLst>
          <pc:docMk/>
          <pc:sldMk cId="2025570825" sldId="263"/>
        </pc:sldMkLst>
      </pc:sldChg>
      <pc:sldChg chg="add del">
        <pc:chgData name="Sai Prasanth" userId="d2e14d7c0e0d3033" providerId="LiveId" clId="{E74F3DFB-D317-4A4E-B6CD-1B7722B8A6CF}" dt="2022-08-03T06:33:53.898" v="246" actId="47"/>
        <pc:sldMkLst>
          <pc:docMk/>
          <pc:sldMk cId="3788234512" sldId="264"/>
        </pc:sldMkLst>
      </pc:sldChg>
      <pc:sldChg chg="add del">
        <pc:chgData name="Sai Prasanth" userId="d2e14d7c0e0d3033" providerId="LiveId" clId="{E74F3DFB-D317-4A4E-B6CD-1B7722B8A6CF}" dt="2022-08-03T06:33:54.466" v="247" actId="47"/>
        <pc:sldMkLst>
          <pc:docMk/>
          <pc:sldMk cId="2770366888" sldId="265"/>
        </pc:sldMkLst>
      </pc:sldChg>
      <pc:sldChg chg="add del">
        <pc:chgData name="Sai Prasanth" userId="d2e14d7c0e0d3033" providerId="LiveId" clId="{E74F3DFB-D317-4A4E-B6CD-1B7722B8A6CF}" dt="2022-08-03T06:33:55.022" v="248" actId="47"/>
        <pc:sldMkLst>
          <pc:docMk/>
          <pc:sldMk cId="4222193056" sldId="266"/>
        </pc:sldMkLst>
      </pc:sldChg>
      <pc:sldChg chg="add del">
        <pc:chgData name="Sai Prasanth" userId="d2e14d7c0e0d3033" providerId="LiveId" clId="{E74F3DFB-D317-4A4E-B6CD-1B7722B8A6CF}" dt="2022-08-03T06:33:55.528" v="249" actId="47"/>
        <pc:sldMkLst>
          <pc:docMk/>
          <pc:sldMk cId="2719114633" sldId="26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7618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025436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362744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143807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37348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265263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233445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437520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3210147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D6B110-B7D5-4F6B-9045-046887311715}" type="datetimeFigureOut">
              <a:rPr lang="en-IN" smtClean="0"/>
              <a:t>27-04-2023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3683613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D6B110-B7D5-4F6B-9045-046887311715}"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1594495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D6B110-B7D5-4F6B-9045-046887311715}" type="datetimeFigureOut">
              <a:rPr lang="en-IN" smtClean="0"/>
              <a:t>27-04-2023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3395529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CD6B110-B7D5-4F6B-9045-046887311715}" type="datetimeFigureOut">
              <a:rPr lang="en-IN" smtClean="0"/>
              <a:t>27-04-2023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506326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D6B110-B7D5-4F6B-9045-046887311715}" type="datetimeFigureOut">
              <a:rPr lang="en-IN" smtClean="0"/>
              <a:t>27-04-2023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339243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D6B110-B7D5-4F6B-9045-046887311715}"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3802783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CD6B110-B7D5-4F6B-9045-046887311715}" type="datetimeFigureOut">
              <a:rPr lang="en-IN" smtClean="0"/>
              <a:t>27-04-2023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79E3EE6-D02D-42E3-9A9B-16798362573B}" type="slidenum">
              <a:rPr lang="en-IN" smtClean="0"/>
              <a:t>‹#›</a:t>
            </a:fld>
            <a:endParaRPr lang="en-IN"/>
          </a:p>
        </p:txBody>
      </p:sp>
    </p:spTree>
    <p:extLst>
      <p:ext uri="{BB962C8B-B14F-4D97-AF65-F5344CB8AC3E}">
        <p14:creationId xmlns:p14="http://schemas.microsoft.com/office/powerpoint/2010/main" val="2916437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D6B110-B7D5-4F6B-9045-046887311715}" type="datetimeFigureOut">
              <a:rPr lang="en-IN" smtClean="0"/>
              <a:t>27-04-2023</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79E3EE6-D02D-42E3-9A9B-16798362573B}" type="slidenum">
              <a:rPr lang="en-IN" smtClean="0"/>
              <a:t>‹#›</a:t>
            </a:fld>
            <a:endParaRPr lang="en-IN"/>
          </a:p>
        </p:txBody>
      </p:sp>
    </p:spTree>
    <p:extLst>
      <p:ext uri="{BB962C8B-B14F-4D97-AF65-F5344CB8AC3E}">
        <p14:creationId xmlns:p14="http://schemas.microsoft.com/office/powerpoint/2010/main" val="12480297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C5E1C-CB6A-352C-1D0C-C0E3CD0983ED}"/>
              </a:ext>
            </a:extLst>
          </p:cNvPr>
          <p:cNvSpPr>
            <a:spLocks noGrp="1"/>
          </p:cNvSpPr>
          <p:nvPr>
            <p:ph type="ctrTitle"/>
          </p:nvPr>
        </p:nvSpPr>
        <p:spPr/>
        <p:txBody>
          <a:bodyPr/>
          <a:lstStyle/>
          <a:p>
            <a:r>
              <a:rPr lang="en-IN"/>
              <a:t>Repository Management </a:t>
            </a:r>
          </a:p>
        </p:txBody>
      </p:sp>
    </p:spTree>
    <p:extLst>
      <p:ext uri="{BB962C8B-B14F-4D97-AF65-F5344CB8AC3E}">
        <p14:creationId xmlns:p14="http://schemas.microsoft.com/office/powerpoint/2010/main" val="1440303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8AF30-DF07-5145-81C8-953874F704CB}"/>
              </a:ext>
            </a:extLst>
          </p:cNvPr>
          <p:cNvSpPr>
            <a:spLocks noGrp="1"/>
          </p:cNvSpPr>
          <p:nvPr>
            <p:ph type="title"/>
          </p:nvPr>
        </p:nvSpPr>
        <p:spPr/>
        <p:txBody>
          <a:bodyPr/>
          <a:lstStyle/>
          <a:p>
            <a:r>
              <a:rPr lang="en-US" dirty="0"/>
              <a:t>Repository Management </a:t>
            </a:r>
            <a:endParaRPr lang="en-IN" dirty="0"/>
          </a:p>
        </p:txBody>
      </p:sp>
      <p:sp>
        <p:nvSpPr>
          <p:cNvPr id="3" name="Content Placeholder 2">
            <a:extLst>
              <a:ext uri="{FF2B5EF4-FFF2-40B4-BE49-F238E27FC236}">
                <a16:creationId xmlns:a16="http://schemas.microsoft.com/office/drawing/2014/main" id="{FFA709EC-EAD3-31AE-45D9-F13EA5ADB79E}"/>
              </a:ext>
            </a:extLst>
          </p:cNvPr>
          <p:cNvSpPr>
            <a:spLocks noGrp="1"/>
          </p:cNvSpPr>
          <p:nvPr>
            <p:ph idx="1"/>
          </p:nvPr>
        </p:nvSpPr>
        <p:spPr/>
        <p:txBody>
          <a:bodyPr/>
          <a:lstStyle/>
          <a:p>
            <a:pPr algn="l"/>
            <a:r>
              <a:rPr lang="en-US" b="0" i="0" dirty="0">
                <a:solidFill>
                  <a:srgbClr val="222635"/>
                </a:solidFill>
                <a:effectLst/>
                <a:latin typeface="+mj-lt"/>
              </a:rPr>
              <a:t>A Maven repository provides a standard for storing and serving binary software. Maven and other tools such as Ivy interact with repositories to search for binary software artifacts, locate project dependencies, and retrieve software artifacts from a repository.</a:t>
            </a:r>
          </a:p>
          <a:p>
            <a:pPr algn="l"/>
            <a:r>
              <a:rPr lang="en-US" b="0" i="0" dirty="0">
                <a:solidFill>
                  <a:srgbClr val="222635"/>
                </a:solidFill>
                <a:effectLst/>
                <a:latin typeface="+mj-lt"/>
              </a:rPr>
              <a:t>Maven Repository managers serve two purposes: they act as highly configurable proxies between your organization and the public Maven repositories and they also provide an organization with a deployment destination for your own generated artifacts.</a:t>
            </a:r>
          </a:p>
          <a:p>
            <a:endParaRPr lang="en-IN" dirty="0">
              <a:latin typeface="+mj-lt"/>
            </a:endParaRPr>
          </a:p>
        </p:txBody>
      </p:sp>
    </p:spTree>
    <p:extLst>
      <p:ext uri="{BB962C8B-B14F-4D97-AF65-F5344CB8AC3E}">
        <p14:creationId xmlns:p14="http://schemas.microsoft.com/office/powerpoint/2010/main" val="3974549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8AF30-DF07-5145-81C8-953874F704CB}"/>
              </a:ext>
            </a:extLst>
          </p:cNvPr>
          <p:cNvSpPr>
            <a:spLocks noGrp="1"/>
          </p:cNvSpPr>
          <p:nvPr>
            <p:ph type="title"/>
          </p:nvPr>
        </p:nvSpPr>
        <p:spPr/>
        <p:txBody>
          <a:bodyPr/>
          <a:lstStyle/>
          <a:p>
            <a:r>
              <a:rPr lang="en-US" dirty="0"/>
              <a:t>Types of repositories</a:t>
            </a:r>
            <a:endParaRPr lang="en-IN" dirty="0"/>
          </a:p>
        </p:txBody>
      </p:sp>
      <p:sp>
        <p:nvSpPr>
          <p:cNvPr id="3" name="Content Placeholder 2">
            <a:extLst>
              <a:ext uri="{FF2B5EF4-FFF2-40B4-BE49-F238E27FC236}">
                <a16:creationId xmlns:a16="http://schemas.microsoft.com/office/drawing/2014/main" id="{FFA709EC-EAD3-31AE-45D9-F13EA5ADB79E}"/>
              </a:ext>
            </a:extLst>
          </p:cNvPr>
          <p:cNvSpPr>
            <a:spLocks noGrp="1"/>
          </p:cNvSpPr>
          <p:nvPr>
            <p:ph idx="1"/>
          </p:nvPr>
        </p:nvSpPr>
        <p:spPr/>
        <p:txBody>
          <a:bodyPr/>
          <a:lstStyle/>
          <a:p>
            <a:r>
              <a:rPr lang="en-US" dirty="0"/>
              <a:t>Local</a:t>
            </a:r>
          </a:p>
          <a:p>
            <a:r>
              <a:rPr lang="en-US" dirty="0"/>
              <a:t>Remote</a:t>
            </a:r>
            <a:endParaRPr lang="en-IN" dirty="0"/>
          </a:p>
        </p:txBody>
      </p:sp>
    </p:spTree>
    <p:extLst>
      <p:ext uri="{BB962C8B-B14F-4D97-AF65-F5344CB8AC3E}">
        <p14:creationId xmlns:p14="http://schemas.microsoft.com/office/powerpoint/2010/main" val="439234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0CCB1-C8C4-2D25-BCD8-1296E790BCF9}"/>
              </a:ext>
            </a:extLst>
          </p:cNvPr>
          <p:cNvSpPr>
            <a:spLocks noGrp="1"/>
          </p:cNvSpPr>
          <p:nvPr>
            <p:ph type="title"/>
          </p:nvPr>
        </p:nvSpPr>
        <p:spPr/>
        <p:txBody>
          <a:bodyPr/>
          <a:lstStyle/>
          <a:p>
            <a:r>
              <a:rPr lang="en-US" dirty="0"/>
              <a:t>Release and snapshot artifact</a:t>
            </a:r>
            <a:endParaRPr lang="en-IN" dirty="0"/>
          </a:p>
        </p:txBody>
      </p:sp>
      <p:sp>
        <p:nvSpPr>
          <p:cNvPr id="3" name="Content Placeholder 2">
            <a:extLst>
              <a:ext uri="{FF2B5EF4-FFF2-40B4-BE49-F238E27FC236}">
                <a16:creationId xmlns:a16="http://schemas.microsoft.com/office/drawing/2014/main" id="{85136886-47B4-E55B-EC90-1F85AC37E6D5}"/>
              </a:ext>
            </a:extLst>
          </p:cNvPr>
          <p:cNvSpPr>
            <a:spLocks noGrp="1"/>
          </p:cNvSpPr>
          <p:nvPr>
            <p:ph idx="1"/>
          </p:nvPr>
        </p:nvSpPr>
        <p:spPr/>
        <p:txBody>
          <a:bodyPr/>
          <a:lstStyle/>
          <a:p>
            <a:r>
              <a:rPr lang="en-US" dirty="0"/>
              <a:t>Release artifact are final releases</a:t>
            </a:r>
          </a:p>
          <a:p>
            <a:r>
              <a:rPr lang="en-US" dirty="0"/>
              <a:t>Snapshot artifact have the term “snapshot” in their name. Each handled by separate repositories</a:t>
            </a:r>
            <a:endParaRPr lang="en-IN" dirty="0"/>
          </a:p>
        </p:txBody>
      </p:sp>
    </p:spTree>
    <p:extLst>
      <p:ext uri="{BB962C8B-B14F-4D97-AF65-F5344CB8AC3E}">
        <p14:creationId xmlns:p14="http://schemas.microsoft.com/office/powerpoint/2010/main" val="3617202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8AF30-DF07-5145-81C8-953874F704CB}"/>
              </a:ext>
            </a:extLst>
          </p:cNvPr>
          <p:cNvSpPr>
            <a:spLocks noGrp="1"/>
          </p:cNvSpPr>
          <p:nvPr>
            <p:ph type="title"/>
          </p:nvPr>
        </p:nvSpPr>
        <p:spPr/>
        <p:txBody>
          <a:bodyPr/>
          <a:lstStyle/>
          <a:p>
            <a:r>
              <a:rPr lang="en-US" dirty="0"/>
              <a:t>Available public remote repositories</a:t>
            </a:r>
            <a:endParaRPr lang="en-IN" dirty="0"/>
          </a:p>
        </p:txBody>
      </p:sp>
      <p:sp>
        <p:nvSpPr>
          <p:cNvPr id="3" name="Content Placeholder 2">
            <a:extLst>
              <a:ext uri="{FF2B5EF4-FFF2-40B4-BE49-F238E27FC236}">
                <a16:creationId xmlns:a16="http://schemas.microsoft.com/office/drawing/2014/main" id="{FFA709EC-EAD3-31AE-45D9-F13EA5ADB79E}"/>
              </a:ext>
            </a:extLst>
          </p:cNvPr>
          <p:cNvSpPr>
            <a:spLocks noGrp="1"/>
          </p:cNvSpPr>
          <p:nvPr>
            <p:ph idx="1"/>
          </p:nvPr>
        </p:nvSpPr>
        <p:spPr/>
        <p:txBody>
          <a:bodyPr>
            <a:noAutofit/>
          </a:bodyPr>
          <a:lstStyle/>
          <a:p>
            <a:r>
              <a:rPr lang="en-US" b="1" dirty="0"/>
              <a:t>Central Maven Repository </a:t>
            </a:r>
            <a:r>
              <a:rPr lang="en-US" dirty="0"/>
              <a:t>- The Central Maven repository contains almost 90,000 software artifacts occupying around 100 GB of disk space. You can look at Central as an example of how Maven repositories operate and how they are </a:t>
            </a:r>
            <a:r>
              <a:rPr lang="en-US"/>
              <a:t>assembled.</a:t>
            </a:r>
            <a:endParaRPr lang="en-US" dirty="0"/>
          </a:p>
          <a:p>
            <a:r>
              <a:rPr lang="en-US" b="1" dirty="0"/>
              <a:t>Apache Snapshot Repository </a:t>
            </a:r>
            <a:r>
              <a:rPr lang="en-US" dirty="0"/>
              <a:t>- The Apache Snapshot repository contains snapshot artifacts for projects in the Apache Software Foundation. http://repository.apache.org/</a:t>
            </a:r>
            <a:r>
              <a:rPr lang="en-US"/>
              <a:t>snapshots/</a:t>
            </a:r>
            <a:endParaRPr lang="en-US" dirty="0"/>
          </a:p>
          <a:p>
            <a:r>
              <a:rPr lang="en-US" b="1" dirty="0" err="1"/>
              <a:t>Codehaus</a:t>
            </a:r>
            <a:r>
              <a:rPr lang="en-US" b="1" dirty="0"/>
              <a:t> Snapshot Repository </a:t>
            </a:r>
            <a:r>
              <a:rPr lang="en-US" dirty="0"/>
              <a:t>- The </a:t>
            </a:r>
            <a:r>
              <a:rPr lang="en-US" dirty="0" err="1"/>
              <a:t>Codehaus</a:t>
            </a:r>
            <a:r>
              <a:rPr lang="en-US" dirty="0"/>
              <a:t> Snapshot repository contains snapshot artifacts for projects hosted by </a:t>
            </a:r>
            <a:r>
              <a:rPr lang="en-US" dirty="0" err="1"/>
              <a:t>Codehaus</a:t>
            </a:r>
            <a:r>
              <a:rPr lang="en-US" dirty="0"/>
              <a:t>. http://nexus.codehaus.org/snapshots/</a:t>
            </a:r>
            <a:endParaRPr lang="en-IN" dirty="0"/>
          </a:p>
        </p:txBody>
      </p:sp>
    </p:spTree>
    <p:extLst>
      <p:ext uri="{BB962C8B-B14F-4D97-AF65-F5344CB8AC3E}">
        <p14:creationId xmlns:p14="http://schemas.microsoft.com/office/powerpoint/2010/main" val="3171345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8AF30-DF07-5145-81C8-953874F704CB}"/>
              </a:ext>
            </a:extLst>
          </p:cNvPr>
          <p:cNvSpPr>
            <a:spLocks noGrp="1"/>
          </p:cNvSpPr>
          <p:nvPr>
            <p:ph type="title"/>
          </p:nvPr>
        </p:nvSpPr>
        <p:spPr/>
        <p:txBody>
          <a:bodyPr/>
          <a:lstStyle/>
          <a:p>
            <a:r>
              <a:rPr lang="en-US" dirty="0"/>
              <a:t>Proxy repository</a:t>
            </a:r>
            <a:endParaRPr lang="en-IN" dirty="0"/>
          </a:p>
        </p:txBody>
      </p:sp>
      <p:sp>
        <p:nvSpPr>
          <p:cNvPr id="3" name="Content Placeholder 2">
            <a:extLst>
              <a:ext uri="{FF2B5EF4-FFF2-40B4-BE49-F238E27FC236}">
                <a16:creationId xmlns:a16="http://schemas.microsoft.com/office/drawing/2014/main" id="{FFA709EC-EAD3-31AE-45D9-F13EA5ADB79E}"/>
              </a:ext>
            </a:extLst>
          </p:cNvPr>
          <p:cNvSpPr>
            <a:spLocks noGrp="1"/>
          </p:cNvSpPr>
          <p:nvPr>
            <p:ph idx="1"/>
          </p:nvPr>
        </p:nvSpPr>
        <p:spPr/>
        <p:txBody>
          <a:bodyPr>
            <a:normAutofit/>
          </a:bodyPr>
          <a:lstStyle/>
          <a:p>
            <a:r>
              <a:rPr lang="en-US" dirty="0"/>
              <a:t>A proxy repository sits between your builds and a remote repository like the Central Maven repository. When you ask a proxy repository for an artifact, it checks a local cache of artifacts it has already downloaded. If it does not have the artifact requested, it will retrieve the artifact from the remote repository.</a:t>
            </a:r>
          </a:p>
          <a:p>
            <a:r>
              <a:rPr lang="en-US" dirty="0"/>
              <a:t>Proxy repositories speed up your builds by serving frequently used artifacts from a local cache. They also provide for more stability in case when your internet connection or the remote repository becomes unavailable.</a:t>
            </a:r>
            <a:endParaRPr lang="en-IN" dirty="0"/>
          </a:p>
        </p:txBody>
      </p:sp>
    </p:spTree>
    <p:extLst>
      <p:ext uri="{BB962C8B-B14F-4D97-AF65-F5344CB8AC3E}">
        <p14:creationId xmlns:p14="http://schemas.microsoft.com/office/powerpoint/2010/main" val="1517306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8AF30-DF07-5145-81C8-953874F704CB}"/>
              </a:ext>
            </a:extLst>
          </p:cNvPr>
          <p:cNvSpPr>
            <a:spLocks noGrp="1"/>
          </p:cNvSpPr>
          <p:nvPr>
            <p:ph type="title"/>
          </p:nvPr>
        </p:nvSpPr>
        <p:spPr/>
        <p:txBody>
          <a:bodyPr/>
          <a:lstStyle/>
          <a:p>
            <a:r>
              <a:rPr lang="en-US" dirty="0"/>
              <a:t>Hosted repository</a:t>
            </a:r>
            <a:endParaRPr lang="en-IN" dirty="0"/>
          </a:p>
        </p:txBody>
      </p:sp>
      <p:sp>
        <p:nvSpPr>
          <p:cNvPr id="3" name="Content Placeholder 2">
            <a:extLst>
              <a:ext uri="{FF2B5EF4-FFF2-40B4-BE49-F238E27FC236}">
                <a16:creationId xmlns:a16="http://schemas.microsoft.com/office/drawing/2014/main" id="{FFA709EC-EAD3-31AE-45D9-F13EA5ADB79E}"/>
              </a:ext>
            </a:extLst>
          </p:cNvPr>
          <p:cNvSpPr>
            <a:spLocks noGrp="1"/>
          </p:cNvSpPr>
          <p:nvPr>
            <p:ph idx="1"/>
          </p:nvPr>
        </p:nvSpPr>
        <p:spPr/>
        <p:txBody>
          <a:bodyPr>
            <a:normAutofit/>
          </a:bodyPr>
          <a:lstStyle/>
          <a:p>
            <a:r>
              <a:rPr lang="en-US" dirty="0"/>
              <a:t>A Hosted Repository contains artifacts which have been published to a Nexus instance. These published artifacts are stored in the </a:t>
            </a:r>
            <a:r>
              <a:rPr lang="en-US" dirty="0" err="1"/>
              <a:t>Sonatype</a:t>
            </a:r>
            <a:r>
              <a:rPr lang="en-US" dirty="0"/>
              <a:t> Work directory. This can include repositories that hold release artifacts and repositories that hold snapshot artifacts.</a:t>
            </a:r>
          </a:p>
          <a:p>
            <a:endParaRPr lang="en-US" dirty="0"/>
          </a:p>
          <a:p>
            <a:r>
              <a:rPr lang="en-US" dirty="0"/>
              <a:t>Nexus comes configured with three Hosted repositories: 3rd Party, Releases, and Snapshots. The Releases repository is for your own internal software release artifacts, and the Snapshots repository is for your own project’s snapshot artifacts. The 3rd Party repository is for 3rd party artifacts such as proprietary drivers or commercial libraries which are not available from a public Maven repository.</a:t>
            </a:r>
            <a:endParaRPr lang="en-IN" dirty="0"/>
          </a:p>
        </p:txBody>
      </p:sp>
    </p:spTree>
    <p:extLst>
      <p:ext uri="{BB962C8B-B14F-4D97-AF65-F5344CB8AC3E}">
        <p14:creationId xmlns:p14="http://schemas.microsoft.com/office/powerpoint/2010/main" val="3385572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8AF30-DF07-5145-81C8-953874F704CB}"/>
              </a:ext>
            </a:extLst>
          </p:cNvPr>
          <p:cNvSpPr>
            <a:spLocks noGrp="1"/>
          </p:cNvSpPr>
          <p:nvPr>
            <p:ph type="title"/>
          </p:nvPr>
        </p:nvSpPr>
        <p:spPr/>
        <p:txBody>
          <a:bodyPr/>
          <a:lstStyle/>
          <a:p>
            <a:r>
              <a:rPr lang="en-US" dirty="0"/>
              <a:t>Benefits of repository manager</a:t>
            </a:r>
            <a:endParaRPr lang="en-IN" dirty="0"/>
          </a:p>
        </p:txBody>
      </p:sp>
      <p:sp>
        <p:nvSpPr>
          <p:cNvPr id="3" name="Content Placeholder 2">
            <a:extLst>
              <a:ext uri="{FF2B5EF4-FFF2-40B4-BE49-F238E27FC236}">
                <a16:creationId xmlns:a16="http://schemas.microsoft.com/office/drawing/2014/main" id="{FFA709EC-EAD3-31AE-45D9-F13EA5ADB79E}"/>
              </a:ext>
            </a:extLst>
          </p:cNvPr>
          <p:cNvSpPr>
            <a:spLocks noGrp="1"/>
          </p:cNvSpPr>
          <p:nvPr>
            <p:ph idx="1"/>
          </p:nvPr>
        </p:nvSpPr>
        <p:spPr/>
        <p:txBody>
          <a:bodyPr>
            <a:normAutofit/>
          </a:bodyPr>
          <a:lstStyle/>
          <a:p>
            <a:r>
              <a:rPr lang="en-US" dirty="0"/>
              <a:t>significantly reduced number of downloads off remote repositories, saving time and bandwidth resulting in increased build performance</a:t>
            </a:r>
          </a:p>
          <a:p>
            <a:r>
              <a:rPr lang="en-US" dirty="0"/>
              <a:t>improved build stability due to reduced reliance on external repositories</a:t>
            </a:r>
          </a:p>
          <a:p>
            <a:r>
              <a:rPr lang="en-US" dirty="0"/>
              <a:t>increased performance for interaction with remote SNAPSHOT repositories</a:t>
            </a:r>
          </a:p>
          <a:p>
            <a:r>
              <a:rPr lang="en-US" dirty="0"/>
              <a:t>potential for control of consumed and provided artifacts</a:t>
            </a:r>
          </a:p>
          <a:p>
            <a:r>
              <a:rPr lang="en-US" dirty="0"/>
              <a:t>creates a central storage and access to artifacts and meta data about them exposing build outputs to consumer such as other projects and developers, but also QA or operations teams or even customers</a:t>
            </a:r>
          </a:p>
          <a:p>
            <a:r>
              <a:rPr lang="en-US" dirty="0"/>
              <a:t>provides an effective platform for exchanging binary artifacts within your organization and beyond without the need for building artifact from source</a:t>
            </a:r>
            <a:endParaRPr lang="en-IN" dirty="0"/>
          </a:p>
        </p:txBody>
      </p:sp>
    </p:spTree>
    <p:extLst>
      <p:ext uri="{BB962C8B-B14F-4D97-AF65-F5344CB8AC3E}">
        <p14:creationId xmlns:p14="http://schemas.microsoft.com/office/powerpoint/2010/main" val="229620127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48</TotalTime>
  <Words>520</Words>
  <Application>Microsoft Office PowerPoint</Application>
  <PresentationFormat>Widescreen</PresentationFormat>
  <Paragraphs>28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Trebuchet MS</vt:lpstr>
      <vt:lpstr>Wingdings 3</vt:lpstr>
      <vt:lpstr>Facet</vt:lpstr>
      <vt:lpstr>Repository Management </vt:lpstr>
      <vt:lpstr>Repository Management </vt:lpstr>
      <vt:lpstr>Types of repositories</vt:lpstr>
      <vt:lpstr>Release and snapshot artifact</vt:lpstr>
      <vt:lpstr>Available public remote repositories</vt:lpstr>
      <vt:lpstr>Proxy repository</vt:lpstr>
      <vt:lpstr>Hosted repository</vt:lpstr>
      <vt:lpstr>Benefits of repository manager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Repository Management </dc:title>
  <dc:creator>Sai Prasanth</dc:creator>
  <cp:lastModifiedBy>Sai Prasanth</cp:lastModifiedBy>
  <cp:revision>1</cp:revision>
  <dcterms:created xsi:type="dcterms:W3CDTF">2022-08-03T05:59:02Z</dcterms:created>
  <dcterms:modified xsi:type="dcterms:W3CDTF">2023-04-27T10:44:27Z</dcterms:modified>
</cp:coreProperties>
</file>