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7EE4F2-6746-4694-86B8-FCF3D9171030}" v="1" dt="2023-04-27T09:00:31.0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i Prasanth" userId="d2e14d7c0e0d3033" providerId="LiveId" clId="{44B69606-0CAE-40C0-BA8F-E8AD3910DDC5}"/>
    <pc:docChg chg="undo custSel addSld delSld modSld">
      <pc:chgData name="Sai Prasanth" userId="d2e14d7c0e0d3033" providerId="LiveId" clId="{44B69606-0CAE-40C0-BA8F-E8AD3910DDC5}" dt="2022-08-03T10:19:38.258" v="531" actId="47"/>
      <pc:docMkLst>
        <pc:docMk/>
      </pc:docMkLst>
      <pc:sldChg chg="modSp new del mod">
        <pc:chgData name="Sai Prasanth" userId="d2e14d7c0e0d3033" providerId="LiveId" clId="{44B69606-0CAE-40C0-BA8F-E8AD3910DDC5}" dt="2022-08-03T10:14:12.767" v="57" actId="47"/>
        <pc:sldMkLst>
          <pc:docMk/>
          <pc:sldMk cId="2770992187" sldId="256"/>
        </pc:sldMkLst>
        <pc:spChg chg="mod">
          <ac:chgData name="Sai Prasanth" userId="d2e14d7c0e0d3033" providerId="LiveId" clId="{44B69606-0CAE-40C0-BA8F-E8AD3910DDC5}" dt="2022-08-03T10:13:30.720" v="21" actId="20577"/>
          <ac:spMkLst>
            <pc:docMk/>
            <pc:sldMk cId="2770992187" sldId="256"/>
            <ac:spMk id="2" creationId="{151A2228-1139-B4DB-DBAD-296DBF6F6553}"/>
          </ac:spMkLst>
        </pc:spChg>
      </pc:sldChg>
      <pc:sldChg chg="modSp new mod">
        <pc:chgData name="Sai Prasanth" userId="d2e14d7c0e0d3033" providerId="LiveId" clId="{44B69606-0CAE-40C0-BA8F-E8AD3910DDC5}" dt="2022-08-03T10:14:03.665" v="50" actId="20577"/>
        <pc:sldMkLst>
          <pc:docMk/>
          <pc:sldMk cId="1688589419" sldId="257"/>
        </pc:sldMkLst>
        <pc:spChg chg="mod">
          <ac:chgData name="Sai Prasanth" userId="d2e14d7c0e0d3033" providerId="LiveId" clId="{44B69606-0CAE-40C0-BA8F-E8AD3910DDC5}" dt="2022-08-03T10:14:03.665" v="50" actId="20577"/>
          <ac:spMkLst>
            <pc:docMk/>
            <pc:sldMk cId="1688589419" sldId="257"/>
            <ac:spMk id="2" creationId="{8406B390-F3B4-EBC2-7530-19C5CC253B99}"/>
          </ac:spMkLst>
        </pc:spChg>
        <pc:spChg chg="mod">
          <ac:chgData name="Sai Prasanth" userId="d2e14d7c0e0d3033" providerId="LiveId" clId="{44B69606-0CAE-40C0-BA8F-E8AD3910DDC5}" dt="2022-08-03T10:13:56.549" v="28" actId="6549"/>
          <ac:spMkLst>
            <pc:docMk/>
            <pc:sldMk cId="1688589419" sldId="257"/>
            <ac:spMk id="3" creationId="{B2F81D42-568B-D38D-EA78-499509CAA266}"/>
          </ac:spMkLst>
        </pc:spChg>
      </pc:sldChg>
      <pc:sldChg chg="modSp new mod">
        <pc:chgData name="Sai Prasanth" userId="d2e14d7c0e0d3033" providerId="LiveId" clId="{44B69606-0CAE-40C0-BA8F-E8AD3910DDC5}" dt="2022-08-03T10:17:18.281" v="92" actId="20577"/>
        <pc:sldMkLst>
          <pc:docMk/>
          <pc:sldMk cId="601977542" sldId="258"/>
        </pc:sldMkLst>
        <pc:spChg chg="mod">
          <ac:chgData name="Sai Prasanth" userId="d2e14d7c0e0d3033" providerId="LiveId" clId="{44B69606-0CAE-40C0-BA8F-E8AD3910DDC5}" dt="2022-08-03T10:17:18.281" v="92" actId="20577"/>
          <ac:spMkLst>
            <pc:docMk/>
            <pc:sldMk cId="601977542" sldId="258"/>
            <ac:spMk id="2" creationId="{14D4072E-C896-B330-1416-D875A91A5015}"/>
          </ac:spMkLst>
        </pc:spChg>
        <pc:spChg chg="mod">
          <ac:chgData name="Sai Prasanth" userId="d2e14d7c0e0d3033" providerId="LiveId" clId="{44B69606-0CAE-40C0-BA8F-E8AD3910DDC5}" dt="2022-08-03T10:17:12.255" v="87" actId="33524"/>
          <ac:spMkLst>
            <pc:docMk/>
            <pc:sldMk cId="601977542" sldId="258"/>
            <ac:spMk id="3" creationId="{B49D1C5A-F9AF-DAE7-6D04-EA5C9CCC4BB9}"/>
          </ac:spMkLst>
        </pc:spChg>
      </pc:sldChg>
      <pc:sldChg chg="modSp add mod">
        <pc:chgData name="Sai Prasanth" userId="d2e14d7c0e0d3033" providerId="LiveId" clId="{44B69606-0CAE-40C0-BA8F-E8AD3910DDC5}" dt="2022-08-03T10:18:04.312" v="242" actId="20577"/>
        <pc:sldMkLst>
          <pc:docMk/>
          <pc:sldMk cId="3924970697" sldId="259"/>
        </pc:sldMkLst>
        <pc:spChg chg="mod">
          <ac:chgData name="Sai Prasanth" userId="d2e14d7c0e0d3033" providerId="LiveId" clId="{44B69606-0CAE-40C0-BA8F-E8AD3910DDC5}" dt="2022-08-03T10:17:23.476" v="106" actId="20577"/>
          <ac:spMkLst>
            <pc:docMk/>
            <pc:sldMk cId="3924970697" sldId="259"/>
            <ac:spMk id="2" creationId="{14D4072E-C896-B330-1416-D875A91A5015}"/>
          </ac:spMkLst>
        </pc:spChg>
        <pc:spChg chg="mod">
          <ac:chgData name="Sai Prasanth" userId="d2e14d7c0e0d3033" providerId="LiveId" clId="{44B69606-0CAE-40C0-BA8F-E8AD3910DDC5}" dt="2022-08-03T10:18:04.312" v="242" actId="20577"/>
          <ac:spMkLst>
            <pc:docMk/>
            <pc:sldMk cId="3924970697" sldId="259"/>
            <ac:spMk id="3" creationId="{B49D1C5A-F9AF-DAE7-6D04-EA5C9CCC4BB9}"/>
          </ac:spMkLst>
        </pc:spChg>
      </pc:sldChg>
      <pc:sldChg chg="modSp add mod">
        <pc:chgData name="Sai Prasanth" userId="d2e14d7c0e0d3033" providerId="LiveId" clId="{44B69606-0CAE-40C0-BA8F-E8AD3910DDC5}" dt="2022-08-03T10:19:33.232" v="528" actId="20577"/>
        <pc:sldMkLst>
          <pc:docMk/>
          <pc:sldMk cId="2790203808" sldId="260"/>
        </pc:sldMkLst>
        <pc:spChg chg="mod">
          <ac:chgData name="Sai Prasanth" userId="d2e14d7c0e0d3033" providerId="LiveId" clId="{44B69606-0CAE-40C0-BA8F-E8AD3910DDC5}" dt="2022-08-03T10:18:15.700" v="268" actId="20577"/>
          <ac:spMkLst>
            <pc:docMk/>
            <pc:sldMk cId="2790203808" sldId="260"/>
            <ac:spMk id="2" creationId="{14D4072E-C896-B330-1416-D875A91A5015}"/>
          </ac:spMkLst>
        </pc:spChg>
        <pc:spChg chg="mod">
          <ac:chgData name="Sai Prasanth" userId="d2e14d7c0e0d3033" providerId="LiveId" clId="{44B69606-0CAE-40C0-BA8F-E8AD3910DDC5}" dt="2022-08-03T10:19:33.232" v="528" actId="20577"/>
          <ac:spMkLst>
            <pc:docMk/>
            <pc:sldMk cId="2790203808" sldId="260"/>
            <ac:spMk id="3" creationId="{B49D1C5A-F9AF-DAE7-6D04-EA5C9CCC4BB9}"/>
          </ac:spMkLst>
        </pc:spChg>
      </pc:sldChg>
      <pc:sldChg chg="add del">
        <pc:chgData name="Sai Prasanth" userId="d2e14d7c0e0d3033" providerId="LiveId" clId="{44B69606-0CAE-40C0-BA8F-E8AD3910DDC5}" dt="2022-08-03T10:19:37.023" v="529" actId="47"/>
        <pc:sldMkLst>
          <pc:docMk/>
          <pc:sldMk cId="2707932274" sldId="261"/>
        </pc:sldMkLst>
      </pc:sldChg>
      <pc:sldChg chg="add del">
        <pc:chgData name="Sai Prasanth" userId="d2e14d7c0e0d3033" providerId="LiveId" clId="{44B69606-0CAE-40C0-BA8F-E8AD3910DDC5}" dt="2022-08-03T10:19:37.651" v="530" actId="47"/>
        <pc:sldMkLst>
          <pc:docMk/>
          <pc:sldMk cId="457268954" sldId="262"/>
        </pc:sldMkLst>
      </pc:sldChg>
      <pc:sldChg chg="add del">
        <pc:chgData name="Sai Prasanth" userId="d2e14d7c0e0d3033" providerId="LiveId" clId="{44B69606-0CAE-40C0-BA8F-E8AD3910DDC5}" dt="2022-08-03T10:19:38.258" v="531" actId="47"/>
        <pc:sldMkLst>
          <pc:docMk/>
          <pc:sldMk cId="3761177460" sldId="263"/>
        </pc:sldMkLst>
      </pc:sldChg>
    </pc:docChg>
  </pc:docChgLst>
  <pc:docChgLst>
    <pc:chgData name="Sai Prasanth" userId="d2e14d7c0e0d3033" providerId="LiveId" clId="{2C7EE4F2-6746-4694-86B8-FCF3D9171030}"/>
    <pc:docChg chg="custSel addSld modSld sldOrd">
      <pc:chgData name="Sai Prasanth" userId="d2e14d7c0e0d3033" providerId="LiveId" clId="{2C7EE4F2-6746-4694-86B8-FCF3D9171030}" dt="2023-04-27T09:01:59.855" v="39" actId="20577"/>
      <pc:docMkLst>
        <pc:docMk/>
      </pc:docMkLst>
      <pc:sldChg chg="modSp mod">
        <pc:chgData name="Sai Prasanth" userId="d2e14d7c0e0d3033" providerId="LiveId" clId="{2C7EE4F2-6746-4694-86B8-FCF3D9171030}" dt="2023-04-27T09:01:46.151" v="37" actId="20577"/>
        <pc:sldMkLst>
          <pc:docMk/>
          <pc:sldMk cId="1688589419" sldId="257"/>
        </pc:sldMkLst>
        <pc:spChg chg="mod">
          <ac:chgData name="Sai Prasanth" userId="d2e14d7c0e0d3033" providerId="LiveId" clId="{2C7EE4F2-6746-4694-86B8-FCF3D9171030}" dt="2023-04-27T09:00:31.090" v="34"/>
          <ac:spMkLst>
            <pc:docMk/>
            <pc:sldMk cId="1688589419" sldId="257"/>
            <ac:spMk id="2" creationId="{8406B390-F3B4-EBC2-7530-19C5CC253B99}"/>
          </ac:spMkLst>
        </pc:spChg>
        <pc:spChg chg="mod">
          <ac:chgData name="Sai Prasanth" userId="d2e14d7c0e0d3033" providerId="LiveId" clId="{2C7EE4F2-6746-4694-86B8-FCF3D9171030}" dt="2023-04-27T09:01:46.151" v="37" actId="20577"/>
          <ac:spMkLst>
            <pc:docMk/>
            <pc:sldMk cId="1688589419" sldId="257"/>
            <ac:spMk id="3" creationId="{B2F81D42-568B-D38D-EA78-499509CAA266}"/>
          </ac:spMkLst>
        </pc:spChg>
      </pc:sldChg>
      <pc:sldChg chg="modSp mod">
        <pc:chgData name="Sai Prasanth" userId="d2e14d7c0e0d3033" providerId="LiveId" clId="{2C7EE4F2-6746-4694-86B8-FCF3D9171030}" dt="2023-04-27T09:01:59.855" v="39" actId="20577"/>
        <pc:sldMkLst>
          <pc:docMk/>
          <pc:sldMk cId="601977542" sldId="258"/>
        </pc:sldMkLst>
        <pc:spChg chg="mod">
          <ac:chgData name="Sai Prasanth" userId="d2e14d7c0e0d3033" providerId="LiveId" clId="{2C7EE4F2-6746-4694-86B8-FCF3D9171030}" dt="2023-04-27T09:00:31.090" v="34"/>
          <ac:spMkLst>
            <pc:docMk/>
            <pc:sldMk cId="601977542" sldId="258"/>
            <ac:spMk id="2" creationId="{14D4072E-C896-B330-1416-D875A91A5015}"/>
          </ac:spMkLst>
        </pc:spChg>
        <pc:spChg chg="mod">
          <ac:chgData name="Sai Prasanth" userId="d2e14d7c0e0d3033" providerId="LiveId" clId="{2C7EE4F2-6746-4694-86B8-FCF3D9171030}" dt="2023-04-27T09:01:59.855" v="39" actId="20577"/>
          <ac:spMkLst>
            <pc:docMk/>
            <pc:sldMk cId="601977542" sldId="258"/>
            <ac:spMk id="3" creationId="{B49D1C5A-F9AF-DAE7-6D04-EA5C9CCC4BB9}"/>
          </ac:spMkLst>
        </pc:spChg>
      </pc:sldChg>
      <pc:sldChg chg="modSp">
        <pc:chgData name="Sai Prasanth" userId="d2e14d7c0e0d3033" providerId="LiveId" clId="{2C7EE4F2-6746-4694-86B8-FCF3D9171030}" dt="2023-04-27T09:00:31.090" v="34"/>
        <pc:sldMkLst>
          <pc:docMk/>
          <pc:sldMk cId="3924970697" sldId="259"/>
        </pc:sldMkLst>
        <pc:spChg chg="mod">
          <ac:chgData name="Sai Prasanth" userId="d2e14d7c0e0d3033" providerId="LiveId" clId="{2C7EE4F2-6746-4694-86B8-FCF3D9171030}" dt="2023-04-27T09:00:31.090" v="34"/>
          <ac:spMkLst>
            <pc:docMk/>
            <pc:sldMk cId="3924970697" sldId="259"/>
            <ac:spMk id="2" creationId="{14D4072E-C896-B330-1416-D875A91A5015}"/>
          </ac:spMkLst>
        </pc:spChg>
        <pc:spChg chg="mod">
          <ac:chgData name="Sai Prasanth" userId="d2e14d7c0e0d3033" providerId="LiveId" clId="{2C7EE4F2-6746-4694-86B8-FCF3D9171030}" dt="2023-04-27T09:00:31.090" v="34"/>
          <ac:spMkLst>
            <pc:docMk/>
            <pc:sldMk cId="3924970697" sldId="259"/>
            <ac:spMk id="3" creationId="{B49D1C5A-F9AF-DAE7-6D04-EA5C9CCC4BB9}"/>
          </ac:spMkLst>
        </pc:spChg>
      </pc:sldChg>
      <pc:sldChg chg="modSp">
        <pc:chgData name="Sai Prasanth" userId="d2e14d7c0e0d3033" providerId="LiveId" clId="{2C7EE4F2-6746-4694-86B8-FCF3D9171030}" dt="2023-04-27T09:00:31.090" v="34"/>
        <pc:sldMkLst>
          <pc:docMk/>
          <pc:sldMk cId="2790203808" sldId="260"/>
        </pc:sldMkLst>
        <pc:spChg chg="mod">
          <ac:chgData name="Sai Prasanth" userId="d2e14d7c0e0d3033" providerId="LiveId" clId="{2C7EE4F2-6746-4694-86B8-FCF3D9171030}" dt="2023-04-27T09:00:31.090" v="34"/>
          <ac:spMkLst>
            <pc:docMk/>
            <pc:sldMk cId="2790203808" sldId="260"/>
            <ac:spMk id="2" creationId="{14D4072E-C896-B330-1416-D875A91A5015}"/>
          </ac:spMkLst>
        </pc:spChg>
        <pc:spChg chg="mod">
          <ac:chgData name="Sai Prasanth" userId="d2e14d7c0e0d3033" providerId="LiveId" clId="{2C7EE4F2-6746-4694-86B8-FCF3D9171030}" dt="2023-04-27T09:00:31.090" v="34"/>
          <ac:spMkLst>
            <pc:docMk/>
            <pc:sldMk cId="2790203808" sldId="260"/>
            <ac:spMk id="3" creationId="{B49D1C5A-F9AF-DAE7-6D04-EA5C9CCC4BB9}"/>
          </ac:spMkLst>
        </pc:spChg>
      </pc:sldChg>
      <pc:sldChg chg="delSp modSp new mod ord">
        <pc:chgData name="Sai Prasanth" userId="d2e14d7c0e0d3033" providerId="LiveId" clId="{2C7EE4F2-6746-4694-86B8-FCF3D9171030}" dt="2023-04-27T09:00:31.090" v="34"/>
        <pc:sldMkLst>
          <pc:docMk/>
          <pc:sldMk cId="4257972002" sldId="261"/>
        </pc:sldMkLst>
        <pc:spChg chg="mod">
          <ac:chgData name="Sai Prasanth" userId="d2e14d7c0e0d3033" providerId="LiveId" clId="{2C7EE4F2-6746-4694-86B8-FCF3D9171030}" dt="2023-04-27T09:00:31.090" v="34"/>
          <ac:spMkLst>
            <pc:docMk/>
            <pc:sldMk cId="4257972002" sldId="261"/>
            <ac:spMk id="2" creationId="{0595F38F-F32D-3CE6-2521-0CE0032846A8}"/>
          </ac:spMkLst>
        </pc:spChg>
        <pc:spChg chg="del">
          <ac:chgData name="Sai Prasanth" userId="d2e14d7c0e0d3033" providerId="LiveId" clId="{2C7EE4F2-6746-4694-86B8-FCF3D9171030}" dt="2023-04-27T09:00:26.853" v="33" actId="478"/>
          <ac:spMkLst>
            <pc:docMk/>
            <pc:sldMk cId="4257972002" sldId="261"/>
            <ac:spMk id="3" creationId="{E316FCA0-751A-C1C8-4016-5077315BFB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5934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96772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0840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79429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94432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778451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6973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1391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39452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62038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354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6415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0235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75161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66286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2349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87845-4A11-4338-83A0-22A8347A96F4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3B838AE-4F9A-4F17-84A3-74FBCA8FE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64116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5F38F-F32D-3CE6-2521-0CE0032846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/>
              <a:t>Distributed Build with Jenkins</a:t>
            </a:r>
          </a:p>
        </p:txBody>
      </p:sp>
    </p:spTree>
    <p:extLst>
      <p:ext uri="{BB962C8B-B14F-4D97-AF65-F5344CB8AC3E}">
        <p14:creationId xmlns:p14="http://schemas.microsoft.com/office/powerpoint/2010/main" val="4257972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6B390-F3B4-EBC2-7530-19C5CC253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Why Distributed build?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F81D42-568B-D38D-EA78-499509CAA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en-US"/>
              <a:t>any </a:t>
            </a:r>
            <a:r>
              <a:rPr lang="en-US" dirty="0"/>
              <a:t>build machines are required if there are instances wherein there are a larger and heavier projects which get built on a regular basis. And running all these builds on a central machine may not be the best option. </a:t>
            </a:r>
          </a:p>
          <a:p>
            <a:r>
              <a:rPr lang="en-US" dirty="0"/>
              <a:t>In such a scenario, one can configure other Jenkins machines to be slave machines to take the load off the master Jenkins server.</a:t>
            </a:r>
          </a:p>
          <a:p>
            <a:r>
              <a:rPr lang="en-US" dirty="0"/>
              <a:t>Sometimes you might also need several different environments to test your builds. In this case using a slave to represent each of your required environments is almost a must.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88589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4072E-C896-B330-1416-D875A91A5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Jenkins slave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9D1C5A-F9AF-DAE7-6D04-EA5C9CCC4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slave is a computer that is set up to offload build projects from the master and once setup this distribution of tasks is automatic</a:t>
            </a:r>
            <a:r>
              <a:rPr lang="en-US"/>
              <a:t>. </a:t>
            </a:r>
          </a:p>
          <a:p>
            <a:r>
              <a:rPr lang="en-US"/>
              <a:t>The </a:t>
            </a:r>
            <a:r>
              <a:rPr lang="en-US" dirty="0"/>
              <a:t>exact delegation behavior depends on the configuration of each project; some projects may choose to "stick" to a particular machine for a build, while others may choose to roam freely between slaves.</a:t>
            </a:r>
          </a:p>
          <a:p>
            <a:r>
              <a:rPr lang="en-US" dirty="0"/>
              <a:t>Since each slave runs a separate program called a "slave agent" there is no need to install the full Jenkins (package or compiled binaries) on a slave</a:t>
            </a:r>
            <a:r>
              <a:rPr lang="en-US"/>
              <a:t>. </a:t>
            </a:r>
          </a:p>
          <a:p>
            <a:r>
              <a:rPr lang="en-US"/>
              <a:t>There </a:t>
            </a:r>
            <a:r>
              <a:rPr lang="en-US" dirty="0"/>
              <a:t>are various ways to start slave agents, but in the end the slave agent and Jenkins master needs to establish a bi-directional communication link (for example a TCP/IP socket.) in order to operate.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01977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4072E-C896-B330-1416-D875A91A5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Jenkins master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9D1C5A-F9AF-DAE7-6D04-EA5C9CCC4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Delegates jobs to slaves</a:t>
            </a:r>
          </a:p>
          <a:p>
            <a:r>
              <a:rPr lang="en-IN" dirty="0"/>
              <a:t>Reduced workload on master</a:t>
            </a:r>
          </a:p>
          <a:p>
            <a:r>
              <a:rPr lang="en-IN" dirty="0"/>
              <a:t>Assigns job to slaves based on label</a:t>
            </a:r>
          </a:p>
          <a:p>
            <a:r>
              <a:rPr lang="en-IN" dirty="0"/>
              <a:t>Can connect to slave remotely</a:t>
            </a:r>
          </a:p>
        </p:txBody>
      </p:sp>
    </p:spTree>
    <p:extLst>
      <p:ext uri="{BB962C8B-B14F-4D97-AF65-F5344CB8AC3E}">
        <p14:creationId xmlns:p14="http://schemas.microsoft.com/office/powerpoint/2010/main" val="3924970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4072E-C896-B330-1416-D875A91A5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Configuring Jenkins slave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9D1C5A-F9AF-DAE7-6D04-EA5C9CCC4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Click on Manage Jenkins -&gt; manage nodes and clouds</a:t>
            </a:r>
          </a:p>
          <a:p>
            <a:r>
              <a:rPr lang="en-IN" dirty="0"/>
              <a:t>Click on new node and give name. Select permanent agent.</a:t>
            </a:r>
          </a:p>
          <a:p>
            <a:r>
              <a:rPr lang="en-IN" dirty="0"/>
              <a:t>Slave is created. Now you can configure settings for slave.</a:t>
            </a:r>
          </a:p>
          <a:p>
            <a:r>
              <a:rPr lang="en-IN" dirty="0"/>
              <a:t>Credentials need to be added for slave node under manage credentials.</a:t>
            </a:r>
          </a:p>
        </p:txBody>
      </p:sp>
    </p:spTree>
    <p:extLst>
      <p:ext uri="{BB962C8B-B14F-4D97-AF65-F5344CB8AC3E}">
        <p14:creationId xmlns:p14="http://schemas.microsoft.com/office/powerpoint/2010/main" val="279020380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</TotalTime>
  <Words>313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Trebuchet MS</vt:lpstr>
      <vt:lpstr>Wingdings 3</vt:lpstr>
      <vt:lpstr>Facet</vt:lpstr>
      <vt:lpstr>Distributed Build with Jenkins</vt:lpstr>
      <vt:lpstr>Why Distributed build?</vt:lpstr>
      <vt:lpstr>Jenkins slave</vt:lpstr>
      <vt:lpstr>Jenkins master</vt:lpstr>
      <vt:lpstr>Configuring Jenkins slave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Distributed build?</dc:title>
  <dc:creator>Sai Prasanth</dc:creator>
  <cp:lastModifiedBy>Sai Prasanth</cp:lastModifiedBy>
  <cp:revision>1</cp:revision>
  <dcterms:created xsi:type="dcterms:W3CDTF">2022-08-03T10:13:14Z</dcterms:created>
  <dcterms:modified xsi:type="dcterms:W3CDTF">2023-04-27T09:02:04Z</dcterms:modified>
</cp:coreProperties>
</file>