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56" r:id="rId3"/>
    <p:sldId id="257" r:id="rId4"/>
    <p:sldId id="258" r:id="rId5"/>
    <p:sldId id="259" r:id="rId6"/>
    <p:sldId id="260" r:id="rId7"/>
    <p:sldId id="26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867E25-9D6B-4CB8-AAC3-D4C61FF6BE01}" v="1" dt="2023-04-27T08:58:45.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BF3679EF-8775-D74D-8A89-1302A20E778C}"/>
    <pc:docChg chg="addSld delSld">
      <pc:chgData name="Sai Prasanth" userId="d2e14d7c0e0d3033" providerId="LiveId" clId="{BF3679EF-8775-D74D-8A89-1302A20E778C}" dt="2022-12-14T09:25:58.080" v="1" actId="2696"/>
      <pc:docMkLst>
        <pc:docMk/>
      </pc:docMkLst>
      <pc:sldChg chg="new del">
        <pc:chgData name="Sai Prasanth" userId="d2e14d7c0e0d3033" providerId="LiveId" clId="{BF3679EF-8775-D74D-8A89-1302A20E778C}" dt="2022-12-14T09:25:58.080" v="1" actId="2696"/>
        <pc:sldMkLst>
          <pc:docMk/>
          <pc:sldMk cId="2216237253" sldId="262"/>
        </pc:sldMkLst>
      </pc:sldChg>
    </pc:docChg>
  </pc:docChgLst>
  <pc:docChgLst>
    <pc:chgData name="Sai Prasanth" userId="d2e14d7c0e0d3033" providerId="LiveId" clId="{33867E25-9D6B-4CB8-AAC3-D4C61FF6BE01}"/>
    <pc:docChg chg="custSel addSld modSld sldOrd">
      <pc:chgData name="Sai Prasanth" userId="d2e14d7c0e0d3033" providerId="LiveId" clId="{33867E25-9D6B-4CB8-AAC3-D4C61FF6BE01}" dt="2023-04-27T08:59:56.333" v="56" actId="20577"/>
      <pc:docMkLst>
        <pc:docMk/>
      </pc:docMkLst>
      <pc:sldChg chg="modSp mod">
        <pc:chgData name="Sai Prasanth" userId="d2e14d7c0e0d3033" providerId="LiveId" clId="{33867E25-9D6B-4CB8-AAC3-D4C61FF6BE01}" dt="2023-04-27T08:58:56.121" v="51" actId="2711"/>
        <pc:sldMkLst>
          <pc:docMk/>
          <pc:sldMk cId="3678369069" sldId="256"/>
        </pc:sldMkLst>
        <pc:spChg chg="mod">
          <ac:chgData name="Sai Prasanth" userId="d2e14d7c0e0d3033" providerId="LiveId" clId="{33867E25-9D6B-4CB8-AAC3-D4C61FF6BE01}" dt="2023-04-27T08:58:45.904" v="46"/>
          <ac:spMkLst>
            <pc:docMk/>
            <pc:sldMk cId="3678369069" sldId="256"/>
            <ac:spMk id="2" creationId="{D65750F6-1AF1-3D4A-00DF-1DC3A9E918DC}"/>
          </ac:spMkLst>
        </pc:spChg>
        <pc:spChg chg="mod">
          <ac:chgData name="Sai Prasanth" userId="d2e14d7c0e0d3033" providerId="LiveId" clId="{33867E25-9D6B-4CB8-AAC3-D4C61FF6BE01}" dt="2023-04-27T08:58:56.121" v="51" actId="2711"/>
          <ac:spMkLst>
            <pc:docMk/>
            <pc:sldMk cId="3678369069" sldId="256"/>
            <ac:spMk id="3" creationId="{06CB1F0D-7261-8A39-3851-C51498331131}"/>
          </ac:spMkLst>
        </pc:spChg>
      </pc:sldChg>
      <pc:sldChg chg="modSp mod">
        <pc:chgData name="Sai Prasanth" userId="d2e14d7c0e0d3033" providerId="LiveId" clId="{33867E25-9D6B-4CB8-AAC3-D4C61FF6BE01}" dt="2023-04-27T08:58:46.093" v="48" actId="27636"/>
        <pc:sldMkLst>
          <pc:docMk/>
          <pc:sldMk cId="3279599539" sldId="257"/>
        </pc:sldMkLst>
        <pc:spChg chg="mod">
          <ac:chgData name="Sai Prasanth" userId="d2e14d7c0e0d3033" providerId="LiveId" clId="{33867E25-9D6B-4CB8-AAC3-D4C61FF6BE01}" dt="2023-04-27T08:58:45.904" v="46"/>
          <ac:spMkLst>
            <pc:docMk/>
            <pc:sldMk cId="3279599539" sldId="257"/>
            <ac:spMk id="2" creationId="{51FC74ED-D8F1-FC8C-A4A5-C325EC9CF94C}"/>
          </ac:spMkLst>
        </pc:spChg>
        <pc:spChg chg="mod">
          <ac:chgData name="Sai Prasanth" userId="d2e14d7c0e0d3033" providerId="LiveId" clId="{33867E25-9D6B-4CB8-AAC3-D4C61FF6BE01}" dt="2023-04-27T08:58:46.093" v="48" actId="27636"/>
          <ac:spMkLst>
            <pc:docMk/>
            <pc:sldMk cId="3279599539" sldId="257"/>
            <ac:spMk id="3" creationId="{C6588658-1FCA-362D-8DB1-9CA71E393A19}"/>
          </ac:spMkLst>
        </pc:spChg>
      </pc:sldChg>
      <pc:sldChg chg="modSp mod">
        <pc:chgData name="Sai Prasanth" userId="d2e14d7c0e0d3033" providerId="LiveId" clId="{33867E25-9D6B-4CB8-AAC3-D4C61FF6BE01}" dt="2023-04-27T08:59:11.716" v="53" actId="255"/>
        <pc:sldMkLst>
          <pc:docMk/>
          <pc:sldMk cId="3500462830" sldId="258"/>
        </pc:sldMkLst>
        <pc:spChg chg="mod">
          <ac:chgData name="Sai Prasanth" userId="d2e14d7c0e0d3033" providerId="LiveId" clId="{33867E25-9D6B-4CB8-AAC3-D4C61FF6BE01}" dt="2023-04-27T08:58:45.904" v="46"/>
          <ac:spMkLst>
            <pc:docMk/>
            <pc:sldMk cId="3500462830" sldId="258"/>
            <ac:spMk id="2" creationId="{51FC74ED-D8F1-FC8C-A4A5-C325EC9CF94C}"/>
          </ac:spMkLst>
        </pc:spChg>
        <pc:spChg chg="mod">
          <ac:chgData name="Sai Prasanth" userId="d2e14d7c0e0d3033" providerId="LiveId" clId="{33867E25-9D6B-4CB8-AAC3-D4C61FF6BE01}" dt="2023-04-27T08:59:11.716" v="53" actId="255"/>
          <ac:spMkLst>
            <pc:docMk/>
            <pc:sldMk cId="3500462830" sldId="258"/>
            <ac:spMk id="3" creationId="{C6588658-1FCA-362D-8DB1-9CA71E393A19}"/>
          </ac:spMkLst>
        </pc:spChg>
      </pc:sldChg>
      <pc:sldChg chg="modSp mod">
        <pc:chgData name="Sai Prasanth" userId="d2e14d7c0e0d3033" providerId="LiveId" clId="{33867E25-9D6B-4CB8-AAC3-D4C61FF6BE01}" dt="2023-04-27T08:59:19.864" v="54" actId="2711"/>
        <pc:sldMkLst>
          <pc:docMk/>
          <pc:sldMk cId="3355613314" sldId="259"/>
        </pc:sldMkLst>
        <pc:spChg chg="mod">
          <ac:chgData name="Sai Prasanth" userId="d2e14d7c0e0d3033" providerId="LiveId" clId="{33867E25-9D6B-4CB8-AAC3-D4C61FF6BE01}" dt="2023-04-27T08:58:45.904" v="46"/>
          <ac:spMkLst>
            <pc:docMk/>
            <pc:sldMk cId="3355613314" sldId="259"/>
            <ac:spMk id="2" creationId="{51FC74ED-D8F1-FC8C-A4A5-C325EC9CF94C}"/>
          </ac:spMkLst>
        </pc:spChg>
        <pc:spChg chg="mod">
          <ac:chgData name="Sai Prasanth" userId="d2e14d7c0e0d3033" providerId="LiveId" clId="{33867E25-9D6B-4CB8-AAC3-D4C61FF6BE01}" dt="2023-04-27T08:59:19.864" v="54" actId="2711"/>
          <ac:spMkLst>
            <pc:docMk/>
            <pc:sldMk cId="3355613314" sldId="259"/>
            <ac:spMk id="3" creationId="{C6588658-1FCA-362D-8DB1-9CA71E393A19}"/>
          </ac:spMkLst>
        </pc:spChg>
      </pc:sldChg>
      <pc:sldChg chg="modSp mod">
        <pc:chgData name="Sai Prasanth" userId="d2e14d7c0e0d3033" providerId="LiveId" clId="{33867E25-9D6B-4CB8-AAC3-D4C61FF6BE01}" dt="2023-04-27T08:58:46.187" v="50" actId="27636"/>
        <pc:sldMkLst>
          <pc:docMk/>
          <pc:sldMk cId="3166025379" sldId="260"/>
        </pc:sldMkLst>
        <pc:spChg chg="mod">
          <ac:chgData name="Sai Prasanth" userId="d2e14d7c0e0d3033" providerId="LiveId" clId="{33867E25-9D6B-4CB8-AAC3-D4C61FF6BE01}" dt="2023-04-27T08:58:45.904" v="46"/>
          <ac:spMkLst>
            <pc:docMk/>
            <pc:sldMk cId="3166025379" sldId="260"/>
            <ac:spMk id="2" creationId="{51FC74ED-D8F1-FC8C-A4A5-C325EC9CF94C}"/>
          </ac:spMkLst>
        </pc:spChg>
        <pc:spChg chg="mod">
          <ac:chgData name="Sai Prasanth" userId="d2e14d7c0e0d3033" providerId="LiveId" clId="{33867E25-9D6B-4CB8-AAC3-D4C61FF6BE01}" dt="2023-04-27T08:58:46.187" v="50" actId="27636"/>
          <ac:spMkLst>
            <pc:docMk/>
            <pc:sldMk cId="3166025379" sldId="260"/>
            <ac:spMk id="3" creationId="{C6588658-1FCA-362D-8DB1-9CA71E393A19}"/>
          </ac:spMkLst>
        </pc:spChg>
      </pc:sldChg>
      <pc:sldChg chg="modSp mod">
        <pc:chgData name="Sai Prasanth" userId="d2e14d7c0e0d3033" providerId="LiveId" clId="{33867E25-9D6B-4CB8-AAC3-D4C61FF6BE01}" dt="2023-04-27T08:59:56.333" v="56" actId="20577"/>
        <pc:sldMkLst>
          <pc:docMk/>
          <pc:sldMk cId="3416024652" sldId="261"/>
        </pc:sldMkLst>
        <pc:spChg chg="mod">
          <ac:chgData name="Sai Prasanth" userId="d2e14d7c0e0d3033" providerId="LiveId" clId="{33867E25-9D6B-4CB8-AAC3-D4C61FF6BE01}" dt="2023-04-27T08:58:45.904" v="46"/>
          <ac:spMkLst>
            <pc:docMk/>
            <pc:sldMk cId="3416024652" sldId="261"/>
            <ac:spMk id="2" creationId="{51FC74ED-D8F1-FC8C-A4A5-C325EC9CF94C}"/>
          </ac:spMkLst>
        </pc:spChg>
        <pc:spChg chg="mod">
          <ac:chgData name="Sai Prasanth" userId="d2e14d7c0e0d3033" providerId="LiveId" clId="{33867E25-9D6B-4CB8-AAC3-D4C61FF6BE01}" dt="2023-04-27T08:59:56.333" v="56" actId="20577"/>
          <ac:spMkLst>
            <pc:docMk/>
            <pc:sldMk cId="3416024652" sldId="261"/>
            <ac:spMk id="3" creationId="{C6588658-1FCA-362D-8DB1-9CA71E393A19}"/>
          </ac:spMkLst>
        </pc:spChg>
      </pc:sldChg>
      <pc:sldChg chg="delSp modSp new mod ord">
        <pc:chgData name="Sai Prasanth" userId="d2e14d7c0e0d3033" providerId="LiveId" clId="{33867E25-9D6B-4CB8-AAC3-D4C61FF6BE01}" dt="2023-04-27T08:58:45.904" v="46"/>
        <pc:sldMkLst>
          <pc:docMk/>
          <pc:sldMk cId="2269254021" sldId="262"/>
        </pc:sldMkLst>
        <pc:spChg chg="mod">
          <ac:chgData name="Sai Prasanth" userId="d2e14d7c0e0d3033" providerId="LiveId" clId="{33867E25-9D6B-4CB8-AAC3-D4C61FF6BE01}" dt="2023-04-27T08:58:45.904" v="46"/>
          <ac:spMkLst>
            <pc:docMk/>
            <pc:sldMk cId="2269254021" sldId="262"/>
            <ac:spMk id="2" creationId="{F5A0D417-3EC9-AA0F-2FD8-49DA8E836578}"/>
          </ac:spMkLst>
        </pc:spChg>
        <pc:spChg chg="del">
          <ac:chgData name="Sai Prasanth" userId="d2e14d7c0e0d3033" providerId="LiveId" clId="{33867E25-9D6B-4CB8-AAC3-D4C61FF6BE01}" dt="2023-04-27T08:58:42.862" v="45" actId="478"/>
          <ac:spMkLst>
            <pc:docMk/>
            <pc:sldMk cId="2269254021" sldId="262"/>
            <ac:spMk id="3" creationId="{690D93C9-3810-99BB-E284-3232A22B0FD0}"/>
          </ac:spMkLst>
        </pc:spChg>
      </pc:sldChg>
    </pc:docChg>
  </pc:docChgLst>
  <pc:docChgLst>
    <pc:chgData name="Sai Prasanth" userId="d2e14d7c0e0d3033" providerId="LiveId" clId="{41DA0C1D-24E1-4C4C-ADD1-12AC432D3648}"/>
    <pc:docChg chg="undo custSel addSld delSld modSld">
      <pc:chgData name="Sai Prasanth" userId="d2e14d7c0e0d3033" providerId="LiveId" clId="{41DA0C1D-24E1-4C4C-ADD1-12AC432D3648}" dt="2022-08-03T11:07:45.829" v="526" actId="47"/>
      <pc:docMkLst>
        <pc:docMk/>
      </pc:docMkLst>
      <pc:sldChg chg="modSp new mod">
        <pc:chgData name="Sai Prasanth" userId="d2e14d7c0e0d3033" providerId="LiveId" clId="{41DA0C1D-24E1-4C4C-ADD1-12AC432D3648}" dt="2022-08-03T10:56:37.562" v="63" actId="27636"/>
        <pc:sldMkLst>
          <pc:docMk/>
          <pc:sldMk cId="3678369069" sldId="256"/>
        </pc:sldMkLst>
        <pc:spChg chg="mod">
          <ac:chgData name="Sai Prasanth" userId="d2e14d7c0e0d3033" providerId="LiveId" clId="{41DA0C1D-24E1-4C4C-ADD1-12AC432D3648}" dt="2022-08-03T10:51:45.042" v="43" actId="20577"/>
          <ac:spMkLst>
            <pc:docMk/>
            <pc:sldMk cId="3678369069" sldId="256"/>
            <ac:spMk id="2" creationId="{D65750F6-1AF1-3D4A-00DF-1DC3A9E918DC}"/>
          </ac:spMkLst>
        </pc:spChg>
        <pc:spChg chg="mod">
          <ac:chgData name="Sai Prasanth" userId="d2e14d7c0e0d3033" providerId="LiveId" clId="{41DA0C1D-24E1-4C4C-ADD1-12AC432D3648}" dt="2022-08-03T10:56:37.562" v="63" actId="27636"/>
          <ac:spMkLst>
            <pc:docMk/>
            <pc:sldMk cId="3678369069" sldId="256"/>
            <ac:spMk id="3" creationId="{06CB1F0D-7261-8A39-3851-C51498331131}"/>
          </ac:spMkLst>
        </pc:spChg>
      </pc:sldChg>
      <pc:sldChg chg="modSp new mod">
        <pc:chgData name="Sai Prasanth" userId="d2e14d7c0e0d3033" providerId="LiveId" clId="{41DA0C1D-24E1-4C4C-ADD1-12AC432D3648}" dt="2022-08-03T10:57:09.593" v="92" actId="27636"/>
        <pc:sldMkLst>
          <pc:docMk/>
          <pc:sldMk cId="3279599539" sldId="257"/>
        </pc:sldMkLst>
        <pc:spChg chg="mod">
          <ac:chgData name="Sai Prasanth" userId="d2e14d7c0e0d3033" providerId="LiveId" clId="{41DA0C1D-24E1-4C4C-ADD1-12AC432D3648}" dt="2022-08-03T10:56:45.120" v="84" actId="20577"/>
          <ac:spMkLst>
            <pc:docMk/>
            <pc:sldMk cId="3279599539" sldId="257"/>
            <ac:spMk id="2" creationId="{51FC74ED-D8F1-FC8C-A4A5-C325EC9CF94C}"/>
          </ac:spMkLst>
        </pc:spChg>
        <pc:spChg chg="mod">
          <ac:chgData name="Sai Prasanth" userId="d2e14d7c0e0d3033" providerId="LiveId" clId="{41DA0C1D-24E1-4C4C-ADD1-12AC432D3648}" dt="2022-08-03T10:57:09.593" v="92" actId="27636"/>
          <ac:spMkLst>
            <pc:docMk/>
            <pc:sldMk cId="3279599539" sldId="257"/>
            <ac:spMk id="3" creationId="{C6588658-1FCA-362D-8DB1-9CA71E393A19}"/>
          </ac:spMkLst>
        </pc:spChg>
      </pc:sldChg>
      <pc:sldChg chg="modSp add mod">
        <pc:chgData name="Sai Prasanth" userId="d2e14d7c0e0d3033" providerId="LiveId" clId="{41DA0C1D-24E1-4C4C-ADD1-12AC432D3648}" dt="2022-08-03T10:57:52.623" v="113" actId="27636"/>
        <pc:sldMkLst>
          <pc:docMk/>
          <pc:sldMk cId="3500462830" sldId="258"/>
        </pc:sldMkLst>
        <pc:spChg chg="mod">
          <ac:chgData name="Sai Prasanth" userId="d2e14d7c0e0d3033" providerId="LiveId" clId="{41DA0C1D-24E1-4C4C-ADD1-12AC432D3648}" dt="2022-08-03T10:57:31.016" v="107" actId="20577"/>
          <ac:spMkLst>
            <pc:docMk/>
            <pc:sldMk cId="3500462830" sldId="258"/>
            <ac:spMk id="2" creationId="{51FC74ED-D8F1-FC8C-A4A5-C325EC9CF94C}"/>
          </ac:spMkLst>
        </pc:spChg>
        <pc:spChg chg="mod">
          <ac:chgData name="Sai Prasanth" userId="d2e14d7c0e0d3033" providerId="LiveId" clId="{41DA0C1D-24E1-4C4C-ADD1-12AC432D3648}" dt="2022-08-03T10:57:52.623" v="113" actId="27636"/>
          <ac:spMkLst>
            <pc:docMk/>
            <pc:sldMk cId="3500462830" sldId="258"/>
            <ac:spMk id="3" creationId="{C6588658-1FCA-362D-8DB1-9CA71E393A19}"/>
          </ac:spMkLst>
        </pc:spChg>
      </pc:sldChg>
      <pc:sldChg chg="modSp add mod">
        <pc:chgData name="Sai Prasanth" userId="d2e14d7c0e0d3033" providerId="LiveId" clId="{41DA0C1D-24E1-4C4C-ADD1-12AC432D3648}" dt="2022-08-03T11:00:54.851" v="202" actId="113"/>
        <pc:sldMkLst>
          <pc:docMk/>
          <pc:sldMk cId="3355613314" sldId="259"/>
        </pc:sldMkLst>
        <pc:spChg chg="mod">
          <ac:chgData name="Sai Prasanth" userId="d2e14d7c0e0d3033" providerId="LiveId" clId="{41DA0C1D-24E1-4C4C-ADD1-12AC432D3648}" dt="2022-08-03T10:58:26.017" v="147" actId="20577"/>
          <ac:spMkLst>
            <pc:docMk/>
            <pc:sldMk cId="3355613314" sldId="259"/>
            <ac:spMk id="2" creationId="{51FC74ED-D8F1-FC8C-A4A5-C325EC9CF94C}"/>
          </ac:spMkLst>
        </pc:spChg>
        <pc:spChg chg="mod">
          <ac:chgData name="Sai Prasanth" userId="d2e14d7c0e0d3033" providerId="LiveId" clId="{41DA0C1D-24E1-4C4C-ADD1-12AC432D3648}" dt="2022-08-03T11:00:54.851" v="202" actId="113"/>
          <ac:spMkLst>
            <pc:docMk/>
            <pc:sldMk cId="3355613314" sldId="259"/>
            <ac:spMk id="3" creationId="{C6588658-1FCA-362D-8DB1-9CA71E393A19}"/>
          </ac:spMkLst>
        </pc:spChg>
      </pc:sldChg>
      <pc:sldChg chg="modSp add mod">
        <pc:chgData name="Sai Prasanth" userId="d2e14d7c0e0d3033" providerId="LiveId" clId="{41DA0C1D-24E1-4C4C-ADD1-12AC432D3648}" dt="2022-08-03T11:01:43.056" v="238" actId="5793"/>
        <pc:sldMkLst>
          <pc:docMk/>
          <pc:sldMk cId="3166025379" sldId="260"/>
        </pc:sldMkLst>
        <pc:spChg chg="mod">
          <ac:chgData name="Sai Prasanth" userId="d2e14d7c0e0d3033" providerId="LiveId" clId="{41DA0C1D-24E1-4C4C-ADD1-12AC432D3648}" dt="2022-08-03T11:01:16.754" v="222" actId="20577"/>
          <ac:spMkLst>
            <pc:docMk/>
            <pc:sldMk cId="3166025379" sldId="260"/>
            <ac:spMk id="2" creationId="{51FC74ED-D8F1-FC8C-A4A5-C325EC9CF94C}"/>
          </ac:spMkLst>
        </pc:spChg>
        <pc:spChg chg="mod">
          <ac:chgData name="Sai Prasanth" userId="d2e14d7c0e0d3033" providerId="LiveId" clId="{41DA0C1D-24E1-4C4C-ADD1-12AC432D3648}" dt="2022-08-03T11:01:43.056" v="238" actId="5793"/>
          <ac:spMkLst>
            <pc:docMk/>
            <pc:sldMk cId="3166025379" sldId="260"/>
            <ac:spMk id="3" creationId="{C6588658-1FCA-362D-8DB1-9CA71E393A19}"/>
          </ac:spMkLst>
        </pc:spChg>
      </pc:sldChg>
      <pc:sldChg chg="modSp add mod">
        <pc:chgData name="Sai Prasanth" userId="d2e14d7c0e0d3033" providerId="LiveId" clId="{41DA0C1D-24E1-4C4C-ADD1-12AC432D3648}" dt="2022-08-03T11:07:39.260" v="519" actId="20577"/>
        <pc:sldMkLst>
          <pc:docMk/>
          <pc:sldMk cId="3416024652" sldId="261"/>
        </pc:sldMkLst>
        <pc:spChg chg="mod">
          <ac:chgData name="Sai Prasanth" userId="d2e14d7c0e0d3033" providerId="LiveId" clId="{41DA0C1D-24E1-4C4C-ADD1-12AC432D3648}" dt="2022-08-03T11:06:32.908" v="270" actId="20577"/>
          <ac:spMkLst>
            <pc:docMk/>
            <pc:sldMk cId="3416024652" sldId="261"/>
            <ac:spMk id="2" creationId="{51FC74ED-D8F1-FC8C-A4A5-C325EC9CF94C}"/>
          </ac:spMkLst>
        </pc:spChg>
        <pc:spChg chg="mod">
          <ac:chgData name="Sai Prasanth" userId="d2e14d7c0e0d3033" providerId="LiveId" clId="{41DA0C1D-24E1-4C4C-ADD1-12AC432D3648}" dt="2022-08-03T11:07:39.260" v="519" actId="20577"/>
          <ac:spMkLst>
            <pc:docMk/>
            <pc:sldMk cId="3416024652" sldId="261"/>
            <ac:spMk id="3" creationId="{C6588658-1FCA-362D-8DB1-9CA71E393A19}"/>
          </ac:spMkLst>
        </pc:spChg>
      </pc:sldChg>
      <pc:sldChg chg="add del">
        <pc:chgData name="Sai Prasanth" userId="d2e14d7c0e0d3033" providerId="LiveId" clId="{41DA0C1D-24E1-4C4C-ADD1-12AC432D3648}" dt="2022-08-03T11:07:42.028" v="520" actId="47"/>
        <pc:sldMkLst>
          <pc:docMk/>
          <pc:sldMk cId="489029758" sldId="262"/>
        </pc:sldMkLst>
      </pc:sldChg>
      <pc:sldChg chg="add del">
        <pc:chgData name="Sai Prasanth" userId="d2e14d7c0e0d3033" providerId="LiveId" clId="{41DA0C1D-24E1-4C4C-ADD1-12AC432D3648}" dt="2022-08-03T11:07:42.844" v="521" actId="47"/>
        <pc:sldMkLst>
          <pc:docMk/>
          <pc:sldMk cId="831208706" sldId="263"/>
        </pc:sldMkLst>
      </pc:sldChg>
      <pc:sldChg chg="add del">
        <pc:chgData name="Sai Prasanth" userId="d2e14d7c0e0d3033" providerId="LiveId" clId="{41DA0C1D-24E1-4C4C-ADD1-12AC432D3648}" dt="2022-08-03T11:07:43.500" v="522" actId="47"/>
        <pc:sldMkLst>
          <pc:docMk/>
          <pc:sldMk cId="851642208" sldId="264"/>
        </pc:sldMkLst>
      </pc:sldChg>
      <pc:sldChg chg="add del">
        <pc:chgData name="Sai Prasanth" userId="d2e14d7c0e0d3033" providerId="LiveId" clId="{41DA0C1D-24E1-4C4C-ADD1-12AC432D3648}" dt="2022-08-03T11:07:44.122" v="523" actId="47"/>
        <pc:sldMkLst>
          <pc:docMk/>
          <pc:sldMk cId="2818360194" sldId="265"/>
        </pc:sldMkLst>
      </pc:sldChg>
      <pc:sldChg chg="add del">
        <pc:chgData name="Sai Prasanth" userId="d2e14d7c0e0d3033" providerId="LiveId" clId="{41DA0C1D-24E1-4C4C-ADD1-12AC432D3648}" dt="2022-08-03T11:07:44.635" v="524" actId="47"/>
        <pc:sldMkLst>
          <pc:docMk/>
          <pc:sldMk cId="1580923727" sldId="266"/>
        </pc:sldMkLst>
      </pc:sldChg>
      <pc:sldChg chg="add del">
        <pc:chgData name="Sai Prasanth" userId="d2e14d7c0e0d3033" providerId="LiveId" clId="{41DA0C1D-24E1-4C4C-ADD1-12AC432D3648}" dt="2022-08-03T11:07:45.206" v="525" actId="47"/>
        <pc:sldMkLst>
          <pc:docMk/>
          <pc:sldMk cId="2847748611" sldId="267"/>
        </pc:sldMkLst>
      </pc:sldChg>
      <pc:sldChg chg="add del">
        <pc:chgData name="Sai Prasanth" userId="d2e14d7c0e0d3033" providerId="LiveId" clId="{41DA0C1D-24E1-4C4C-ADD1-12AC432D3648}" dt="2022-08-03T11:07:45.829" v="526" actId="47"/>
        <pc:sldMkLst>
          <pc:docMk/>
          <pc:sldMk cId="3506575690" sldId="26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820816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2689471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752556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372179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72842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2788833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578868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441014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48253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97941-D44B-48B4-B5D7-4EA9397EFF87}"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222273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A97941-D44B-48B4-B5D7-4EA9397EFF8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731722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A97941-D44B-48B4-B5D7-4EA9397EFF87}"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1715821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A97941-D44B-48B4-B5D7-4EA9397EFF87}"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2657590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97941-D44B-48B4-B5D7-4EA9397EFF87}"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52767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A97941-D44B-48B4-B5D7-4EA9397EFF8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775338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A97941-D44B-48B4-B5D7-4EA9397EFF87}"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BFF7B3A-BCC7-4FE1-B41C-9A5D1C2392B1}" type="slidenum">
              <a:rPr lang="en-IN" smtClean="0"/>
              <a:t>‹#›</a:t>
            </a:fld>
            <a:endParaRPr lang="en-IN"/>
          </a:p>
        </p:txBody>
      </p:sp>
    </p:spTree>
    <p:extLst>
      <p:ext uri="{BB962C8B-B14F-4D97-AF65-F5344CB8AC3E}">
        <p14:creationId xmlns:p14="http://schemas.microsoft.com/office/powerpoint/2010/main" val="3424833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8A97941-D44B-48B4-B5D7-4EA9397EFF87}"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BFF7B3A-BCC7-4FE1-B41C-9A5D1C2392B1}" type="slidenum">
              <a:rPr lang="en-IN" smtClean="0"/>
              <a:t>‹#›</a:t>
            </a:fld>
            <a:endParaRPr lang="en-IN"/>
          </a:p>
        </p:txBody>
      </p:sp>
    </p:spTree>
    <p:extLst>
      <p:ext uri="{BB962C8B-B14F-4D97-AF65-F5344CB8AC3E}">
        <p14:creationId xmlns:p14="http://schemas.microsoft.com/office/powerpoint/2010/main" val="3947966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0D417-3EC9-AA0F-2FD8-49DA8E836578}"/>
              </a:ext>
            </a:extLst>
          </p:cNvPr>
          <p:cNvSpPr>
            <a:spLocks noGrp="1"/>
          </p:cNvSpPr>
          <p:nvPr>
            <p:ph type="ctrTitle"/>
          </p:nvPr>
        </p:nvSpPr>
        <p:spPr/>
        <p:txBody>
          <a:bodyPr/>
          <a:lstStyle/>
          <a:p>
            <a:r>
              <a:rPr lang="en-IN"/>
              <a:t>Continuous Delivery and Jenkins Pipeline</a:t>
            </a:r>
          </a:p>
        </p:txBody>
      </p:sp>
    </p:spTree>
    <p:extLst>
      <p:ext uri="{BB962C8B-B14F-4D97-AF65-F5344CB8AC3E}">
        <p14:creationId xmlns:p14="http://schemas.microsoft.com/office/powerpoint/2010/main" val="2269254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750F6-1AF1-3D4A-00DF-1DC3A9E918DC}"/>
              </a:ext>
            </a:extLst>
          </p:cNvPr>
          <p:cNvSpPr>
            <a:spLocks noGrp="1"/>
          </p:cNvSpPr>
          <p:nvPr>
            <p:ph type="title"/>
          </p:nvPr>
        </p:nvSpPr>
        <p:spPr/>
        <p:txBody>
          <a:bodyPr/>
          <a:lstStyle/>
          <a:p>
            <a:r>
              <a:rPr lang="en-IN" dirty="0"/>
              <a:t>Continuous Delivery</a:t>
            </a:r>
          </a:p>
        </p:txBody>
      </p:sp>
      <p:sp>
        <p:nvSpPr>
          <p:cNvPr id="3" name="Content Placeholder 2">
            <a:extLst>
              <a:ext uri="{FF2B5EF4-FFF2-40B4-BE49-F238E27FC236}">
                <a16:creationId xmlns:a16="http://schemas.microsoft.com/office/drawing/2014/main" id="{06CB1F0D-7261-8A39-3851-C51498331131}"/>
              </a:ext>
            </a:extLst>
          </p:cNvPr>
          <p:cNvSpPr>
            <a:spLocks noGrp="1"/>
          </p:cNvSpPr>
          <p:nvPr>
            <p:ph idx="1"/>
          </p:nvPr>
        </p:nvSpPr>
        <p:spPr/>
        <p:txBody>
          <a:bodyPr>
            <a:normAutofit/>
          </a:bodyPr>
          <a:lstStyle/>
          <a:p>
            <a:r>
              <a:rPr lang="en-US" b="0" i="0" dirty="0">
                <a:solidFill>
                  <a:srgbClr val="333333"/>
                </a:solidFill>
                <a:effectLst/>
              </a:rPr>
              <a:t>It contains a collection of states such as build, deploy, test and release. </a:t>
            </a:r>
          </a:p>
          <a:p>
            <a:r>
              <a:rPr lang="en-US" b="0" i="0" dirty="0">
                <a:solidFill>
                  <a:srgbClr val="333333"/>
                </a:solidFill>
                <a:effectLst/>
              </a:rPr>
              <a:t>These jobs or events are interlinked with each other. Every state has its jobs, which work in a sequence called a continuous delivery pipeline.</a:t>
            </a:r>
          </a:p>
          <a:p>
            <a:r>
              <a:rPr lang="en-US" b="0" i="0" dirty="0">
                <a:solidFill>
                  <a:srgbClr val="333333"/>
                </a:solidFill>
                <a:effectLst/>
              </a:rPr>
              <a:t>A continuous delivery pipeline is an automated expression to show your process for getting software for version control. Thus, every change made in your software goes through several complex processes on its manner to being released. </a:t>
            </a:r>
          </a:p>
          <a:p>
            <a:r>
              <a:rPr lang="en-US" b="0" i="0" dirty="0">
                <a:solidFill>
                  <a:srgbClr val="333333"/>
                </a:solidFill>
                <a:effectLst/>
              </a:rPr>
              <a:t>It also involves developing the software in a repeatable and reliable manner, and progression of the built software through multiple stages of testing and deployment.</a:t>
            </a:r>
            <a:endParaRPr lang="en-IN" dirty="0"/>
          </a:p>
        </p:txBody>
      </p:sp>
    </p:spTree>
    <p:extLst>
      <p:ext uri="{BB962C8B-B14F-4D97-AF65-F5344CB8AC3E}">
        <p14:creationId xmlns:p14="http://schemas.microsoft.com/office/powerpoint/2010/main" val="3678369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74ED-D8F1-FC8C-A4A5-C325EC9CF94C}"/>
              </a:ext>
            </a:extLst>
          </p:cNvPr>
          <p:cNvSpPr>
            <a:spLocks noGrp="1"/>
          </p:cNvSpPr>
          <p:nvPr>
            <p:ph type="title"/>
          </p:nvPr>
        </p:nvSpPr>
        <p:spPr/>
        <p:txBody>
          <a:bodyPr/>
          <a:lstStyle/>
          <a:p>
            <a:r>
              <a:rPr lang="en-IN" dirty="0" err="1"/>
              <a:t>JenkinsFile</a:t>
            </a:r>
            <a:endParaRPr lang="en-IN" dirty="0"/>
          </a:p>
        </p:txBody>
      </p:sp>
      <p:sp>
        <p:nvSpPr>
          <p:cNvPr id="3" name="Content Placeholder 2">
            <a:extLst>
              <a:ext uri="{FF2B5EF4-FFF2-40B4-BE49-F238E27FC236}">
                <a16:creationId xmlns:a16="http://schemas.microsoft.com/office/drawing/2014/main" id="{C6588658-1FCA-362D-8DB1-9CA71E393A19}"/>
              </a:ext>
            </a:extLst>
          </p:cNvPr>
          <p:cNvSpPr>
            <a:spLocks noGrp="1"/>
          </p:cNvSpPr>
          <p:nvPr>
            <p:ph idx="1"/>
          </p:nvPr>
        </p:nvSpPr>
        <p:spPr/>
        <p:txBody>
          <a:bodyPr>
            <a:normAutofit lnSpcReduction="10000"/>
          </a:bodyPr>
          <a:lstStyle/>
          <a:p>
            <a:r>
              <a:rPr lang="en-US" dirty="0"/>
              <a:t>Jenkins Pipeline can be defined by a text file called </a:t>
            </a:r>
            <a:r>
              <a:rPr lang="en-US" dirty="0" err="1"/>
              <a:t>JenkinsFile</a:t>
            </a:r>
            <a:r>
              <a:rPr lang="en-US" dirty="0"/>
              <a:t>. You can implement pipeline as code using </a:t>
            </a:r>
            <a:r>
              <a:rPr lang="en-US" dirty="0" err="1"/>
              <a:t>JenkinsFile</a:t>
            </a:r>
            <a:r>
              <a:rPr lang="en-US" dirty="0"/>
              <a:t>, and this can be defined by using a DSL (Domain Specific Language). With the help of </a:t>
            </a:r>
            <a:r>
              <a:rPr lang="en-US" dirty="0" err="1"/>
              <a:t>JenkinsFile</a:t>
            </a:r>
            <a:r>
              <a:rPr lang="en-US" dirty="0"/>
              <a:t>, you can write the steps required for running a Jenkins Pipeline.</a:t>
            </a:r>
          </a:p>
          <a:p>
            <a:r>
              <a:rPr lang="en-US" dirty="0"/>
              <a:t>The benefits of using </a:t>
            </a:r>
            <a:r>
              <a:rPr lang="en-US" dirty="0" err="1"/>
              <a:t>JenkinsFile</a:t>
            </a:r>
            <a:r>
              <a:rPr lang="en-US" dirty="0"/>
              <a:t> are:</a:t>
            </a:r>
          </a:p>
          <a:p>
            <a:pPr lvl="1"/>
            <a:r>
              <a:rPr lang="en-US" dirty="0"/>
              <a:t>You can make pipelines automatically for all branches and can execute pull requests with just one </a:t>
            </a:r>
            <a:r>
              <a:rPr lang="en-US" dirty="0" err="1"/>
              <a:t>JenkinsFile</a:t>
            </a:r>
            <a:r>
              <a:rPr lang="en-US" dirty="0"/>
              <a:t>.</a:t>
            </a:r>
          </a:p>
          <a:p>
            <a:pPr lvl="1"/>
            <a:r>
              <a:rPr lang="en-US" dirty="0"/>
              <a:t>You can review your code on the pipeline.</a:t>
            </a:r>
          </a:p>
          <a:p>
            <a:pPr lvl="1"/>
            <a:r>
              <a:rPr lang="en-US" dirty="0"/>
              <a:t>You can review your Jenkins pipeline.</a:t>
            </a:r>
          </a:p>
          <a:p>
            <a:pPr lvl="1"/>
            <a:r>
              <a:rPr lang="en-US" dirty="0"/>
              <a:t>This is the singular source for your pipeline and can be customized by multiple users.</a:t>
            </a:r>
          </a:p>
          <a:p>
            <a:r>
              <a:rPr lang="en-US" dirty="0" err="1"/>
              <a:t>JenkinsFile</a:t>
            </a:r>
            <a:r>
              <a:rPr lang="en-US" dirty="0"/>
              <a:t> can be defined by using either Web UI or with a </a:t>
            </a:r>
            <a:r>
              <a:rPr lang="en-US" dirty="0" err="1"/>
              <a:t>JenkinsFile</a:t>
            </a:r>
            <a:r>
              <a:rPr lang="en-US" dirty="0"/>
              <a:t>.</a:t>
            </a:r>
            <a:endParaRPr lang="en-IN" dirty="0"/>
          </a:p>
        </p:txBody>
      </p:sp>
    </p:spTree>
    <p:extLst>
      <p:ext uri="{BB962C8B-B14F-4D97-AF65-F5344CB8AC3E}">
        <p14:creationId xmlns:p14="http://schemas.microsoft.com/office/powerpoint/2010/main" val="3279599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74ED-D8F1-FC8C-A4A5-C325EC9CF94C}"/>
              </a:ext>
            </a:extLst>
          </p:cNvPr>
          <p:cNvSpPr>
            <a:spLocks noGrp="1"/>
          </p:cNvSpPr>
          <p:nvPr>
            <p:ph type="title"/>
          </p:nvPr>
        </p:nvSpPr>
        <p:spPr/>
        <p:txBody>
          <a:bodyPr/>
          <a:lstStyle/>
          <a:p>
            <a:r>
              <a:rPr lang="en-IN" dirty="0"/>
              <a:t>Pipeline syntax</a:t>
            </a:r>
          </a:p>
        </p:txBody>
      </p:sp>
      <p:sp>
        <p:nvSpPr>
          <p:cNvPr id="3" name="Content Placeholder 2">
            <a:extLst>
              <a:ext uri="{FF2B5EF4-FFF2-40B4-BE49-F238E27FC236}">
                <a16:creationId xmlns:a16="http://schemas.microsoft.com/office/drawing/2014/main" id="{C6588658-1FCA-362D-8DB1-9CA71E393A19}"/>
              </a:ext>
            </a:extLst>
          </p:cNvPr>
          <p:cNvSpPr>
            <a:spLocks noGrp="1"/>
          </p:cNvSpPr>
          <p:nvPr>
            <p:ph idx="1"/>
          </p:nvPr>
        </p:nvSpPr>
        <p:spPr/>
        <p:txBody>
          <a:bodyPr>
            <a:normAutofit/>
          </a:bodyPr>
          <a:lstStyle/>
          <a:p>
            <a:pPr algn="just"/>
            <a:r>
              <a:rPr lang="en-US" b="0" i="0" dirty="0">
                <a:solidFill>
                  <a:srgbClr val="333333"/>
                </a:solidFill>
                <a:effectLst/>
              </a:rPr>
              <a:t>Two types of syntax are used for defining your </a:t>
            </a:r>
            <a:r>
              <a:rPr lang="en-US" b="0" i="0" dirty="0" err="1">
                <a:solidFill>
                  <a:srgbClr val="333333"/>
                </a:solidFill>
                <a:effectLst/>
              </a:rPr>
              <a:t>JenkinsFile</a:t>
            </a:r>
            <a:r>
              <a:rPr lang="en-US" b="0" i="0" dirty="0">
                <a:solidFill>
                  <a:srgbClr val="333333"/>
                </a:solidFill>
                <a:effectLst/>
              </a:rPr>
              <a:t>.</a:t>
            </a:r>
          </a:p>
          <a:p>
            <a:pPr lvl="1" algn="just"/>
            <a:r>
              <a:rPr lang="en-US" sz="1800" b="0" i="0" dirty="0">
                <a:solidFill>
                  <a:srgbClr val="000000"/>
                </a:solidFill>
                <a:effectLst/>
              </a:rPr>
              <a:t>Declarative</a:t>
            </a:r>
          </a:p>
          <a:p>
            <a:pPr lvl="1" algn="just"/>
            <a:r>
              <a:rPr lang="en-US" sz="1800" b="0" i="0" dirty="0">
                <a:solidFill>
                  <a:srgbClr val="000000"/>
                </a:solidFill>
                <a:effectLst/>
              </a:rPr>
              <a:t>Scripted</a:t>
            </a:r>
          </a:p>
          <a:p>
            <a:pPr algn="just"/>
            <a:r>
              <a:rPr lang="en-US" b="0" i="0" dirty="0">
                <a:solidFill>
                  <a:srgbClr val="333333"/>
                </a:solidFill>
                <a:effectLst/>
              </a:rPr>
              <a:t>Declarative pipeline syntax offers a simple way to create pipelines. It consists of a predefined hierarchy to create Jenkins pipelines. It provides you the ability to control all aspects of a pipeline execution in a simple, straightforward manner.</a:t>
            </a:r>
          </a:p>
          <a:p>
            <a:pPr algn="just"/>
            <a:r>
              <a:rPr lang="en-US" b="0" i="0" dirty="0">
                <a:solidFill>
                  <a:srgbClr val="333333"/>
                </a:solidFill>
                <a:effectLst/>
              </a:rPr>
              <a:t>Scripted Jenkins pipeline syntax runs on the Jenkins master with the help of a lightweight executor. It uses very few resources to convert the pipeline into atomic commands.</a:t>
            </a:r>
          </a:p>
          <a:p>
            <a:endParaRPr lang="en-IN" dirty="0"/>
          </a:p>
        </p:txBody>
      </p:sp>
    </p:spTree>
    <p:extLst>
      <p:ext uri="{BB962C8B-B14F-4D97-AF65-F5344CB8AC3E}">
        <p14:creationId xmlns:p14="http://schemas.microsoft.com/office/powerpoint/2010/main" val="3500462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74ED-D8F1-FC8C-A4A5-C325EC9CF94C}"/>
              </a:ext>
            </a:extLst>
          </p:cNvPr>
          <p:cNvSpPr>
            <a:spLocks noGrp="1"/>
          </p:cNvSpPr>
          <p:nvPr>
            <p:ph type="title"/>
          </p:nvPr>
        </p:nvSpPr>
        <p:spPr/>
        <p:txBody>
          <a:bodyPr/>
          <a:lstStyle/>
          <a:p>
            <a:r>
              <a:rPr lang="en-IN" dirty="0"/>
              <a:t>Jenkins pipeline terminology</a:t>
            </a:r>
          </a:p>
        </p:txBody>
      </p:sp>
      <p:sp>
        <p:nvSpPr>
          <p:cNvPr id="3" name="Content Placeholder 2">
            <a:extLst>
              <a:ext uri="{FF2B5EF4-FFF2-40B4-BE49-F238E27FC236}">
                <a16:creationId xmlns:a16="http://schemas.microsoft.com/office/drawing/2014/main" id="{C6588658-1FCA-362D-8DB1-9CA71E393A19}"/>
              </a:ext>
            </a:extLst>
          </p:cNvPr>
          <p:cNvSpPr>
            <a:spLocks noGrp="1"/>
          </p:cNvSpPr>
          <p:nvPr>
            <p:ph idx="1"/>
          </p:nvPr>
        </p:nvSpPr>
        <p:spPr/>
        <p:txBody>
          <a:bodyPr>
            <a:normAutofit/>
          </a:bodyPr>
          <a:lstStyle/>
          <a:p>
            <a:r>
              <a:rPr lang="en-IN" b="1" dirty="0"/>
              <a:t>Pipeline</a:t>
            </a:r>
            <a:r>
              <a:rPr lang="en-IN" dirty="0"/>
              <a:t> - </a:t>
            </a:r>
            <a:r>
              <a:rPr lang="en-US" b="0" i="0" dirty="0">
                <a:solidFill>
                  <a:srgbClr val="333333"/>
                </a:solidFill>
                <a:effectLst/>
              </a:rPr>
              <a:t>This is the user-defined block, which contains all the processes such as build, test, deploy, etc. it is a group of all the stages in a </a:t>
            </a:r>
            <a:r>
              <a:rPr lang="en-US" b="0" i="0" dirty="0" err="1">
                <a:solidFill>
                  <a:srgbClr val="333333"/>
                </a:solidFill>
                <a:effectLst/>
              </a:rPr>
              <a:t>JenkinsFile</a:t>
            </a:r>
            <a:r>
              <a:rPr lang="en-US" b="0" i="0" dirty="0">
                <a:solidFill>
                  <a:srgbClr val="333333"/>
                </a:solidFill>
                <a:effectLst/>
              </a:rPr>
              <a:t>. All the stages and steps are defined in this block. It is used in declarative pipeline syntax.</a:t>
            </a:r>
            <a:endParaRPr lang="en-IN" dirty="0"/>
          </a:p>
          <a:p>
            <a:r>
              <a:rPr lang="en-IN" b="1" dirty="0"/>
              <a:t>Node</a:t>
            </a:r>
            <a:r>
              <a:rPr lang="en-IN" dirty="0"/>
              <a:t> - </a:t>
            </a:r>
            <a:r>
              <a:rPr lang="en-US" b="0" i="0" dirty="0">
                <a:solidFill>
                  <a:srgbClr val="333333"/>
                </a:solidFill>
                <a:effectLst/>
              </a:rPr>
              <a:t>The node is a machine on which Jenkins runs is called a node. A node block is used in scripted pipeline syntax.</a:t>
            </a:r>
            <a:endParaRPr lang="en-IN" dirty="0"/>
          </a:p>
          <a:p>
            <a:r>
              <a:rPr lang="en-IN" b="1" dirty="0"/>
              <a:t>Stage</a:t>
            </a:r>
            <a:r>
              <a:rPr lang="en-IN" dirty="0"/>
              <a:t> - </a:t>
            </a:r>
            <a:r>
              <a:rPr lang="en-US" b="0" i="0" dirty="0">
                <a:solidFill>
                  <a:srgbClr val="333333"/>
                </a:solidFill>
                <a:effectLst/>
              </a:rPr>
              <a:t>This block contains a series of steps in a pipeline. i.e., build, test, and deploy processes all come together in a stage. Generally, a stage block visualizes the Jenkins pipeline process.</a:t>
            </a:r>
            <a:endParaRPr lang="en-IN" dirty="0"/>
          </a:p>
          <a:p>
            <a:r>
              <a:rPr lang="en-IN" b="1" dirty="0"/>
              <a:t>Step - </a:t>
            </a:r>
            <a:r>
              <a:rPr lang="en-US" b="0" i="0" dirty="0">
                <a:solidFill>
                  <a:srgbClr val="333333"/>
                </a:solidFill>
                <a:effectLst/>
              </a:rPr>
              <a:t>A step is a single task that executes a specific process at a defined time. A pipeline involves a series of steps defined within a stage block.</a:t>
            </a:r>
            <a:endParaRPr lang="en-IN" b="1" dirty="0"/>
          </a:p>
        </p:txBody>
      </p:sp>
    </p:spTree>
    <p:extLst>
      <p:ext uri="{BB962C8B-B14F-4D97-AF65-F5344CB8AC3E}">
        <p14:creationId xmlns:p14="http://schemas.microsoft.com/office/powerpoint/2010/main" val="3355613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74ED-D8F1-FC8C-A4A5-C325EC9CF94C}"/>
              </a:ext>
            </a:extLst>
          </p:cNvPr>
          <p:cNvSpPr>
            <a:spLocks noGrp="1"/>
          </p:cNvSpPr>
          <p:nvPr>
            <p:ph type="title"/>
          </p:nvPr>
        </p:nvSpPr>
        <p:spPr/>
        <p:txBody>
          <a:bodyPr/>
          <a:lstStyle/>
          <a:p>
            <a:r>
              <a:rPr lang="en-IN" dirty="0"/>
              <a:t>Pipeline example</a:t>
            </a:r>
          </a:p>
        </p:txBody>
      </p:sp>
      <p:sp>
        <p:nvSpPr>
          <p:cNvPr id="3" name="Content Placeholder 2">
            <a:extLst>
              <a:ext uri="{FF2B5EF4-FFF2-40B4-BE49-F238E27FC236}">
                <a16:creationId xmlns:a16="http://schemas.microsoft.com/office/drawing/2014/main" id="{C6588658-1FCA-362D-8DB1-9CA71E393A19}"/>
              </a:ext>
            </a:extLst>
          </p:cNvPr>
          <p:cNvSpPr>
            <a:spLocks noGrp="1"/>
          </p:cNvSpPr>
          <p:nvPr>
            <p:ph idx="1"/>
          </p:nvPr>
        </p:nvSpPr>
        <p:spPr/>
        <p:txBody>
          <a:bodyPr>
            <a:normAutofit lnSpcReduction="10000"/>
          </a:bodyPr>
          <a:lstStyle/>
          <a:p>
            <a:pPr marL="0" indent="0">
              <a:buNone/>
            </a:pPr>
            <a:r>
              <a:rPr lang="en-US" dirty="0"/>
              <a:t>pipeline {  </a:t>
            </a:r>
          </a:p>
          <a:p>
            <a:pPr marL="0" indent="0">
              <a:buNone/>
            </a:pPr>
            <a:r>
              <a:rPr lang="en-US" dirty="0"/>
              <a:t>   agent any  </a:t>
            </a:r>
          </a:p>
          <a:p>
            <a:pPr marL="0" indent="0">
              <a:buNone/>
            </a:pPr>
            <a:r>
              <a:rPr lang="en-US" dirty="0"/>
              <a:t>    stages {  </a:t>
            </a:r>
          </a:p>
          <a:p>
            <a:pPr marL="0" indent="0">
              <a:buNone/>
            </a:pPr>
            <a:r>
              <a:rPr lang="en-US" dirty="0"/>
              <a:t>            stage ('Build') {  </a:t>
            </a:r>
          </a:p>
          <a:p>
            <a:pPr marL="0" indent="0">
              <a:buNone/>
            </a:pPr>
            <a:r>
              <a:rPr lang="en-US" dirty="0"/>
              <a:t>                steps {  </a:t>
            </a:r>
          </a:p>
          <a:p>
            <a:pPr marL="0" indent="0">
              <a:buNone/>
            </a:pPr>
            <a:r>
              <a:rPr lang="en-US" dirty="0"/>
              <a:t>                        echo 'Running build phase...'  </a:t>
            </a:r>
          </a:p>
          <a:p>
            <a:pPr marL="0" indent="0">
              <a:buNone/>
            </a:pPr>
            <a:r>
              <a:rPr lang="en-US" dirty="0"/>
              <a:t>                }  </a:t>
            </a:r>
          </a:p>
          <a:p>
            <a:pPr marL="0" indent="0">
              <a:buNone/>
            </a:pPr>
            <a:r>
              <a:rPr lang="en-US" dirty="0"/>
              <a:t>            }  </a:t>
            </a:r>
          </a:p>
          <a:p>
            <a:pPr marL="0" indent="0">
              <a:buNone/>
            </a:pPr>
            <a:r>
              <a:rPr lang="en-US" dirty="0"/>
              <a:t>    }  </a:t>
            </a:r>
          </a:p>
          <a:p>
            <a:pPr marL="0" indent="0">
              <a:buNone/>
            </a:pPr>
            <a:r>
              <a:rPr lang="en-US" dirty="0"/>
              <a:t>} </a:t>
            </a:r>
            <a:endParaRPr lang="en-IN" dirty="0"/>
          </a:p>
        </p:txBody>
      </p:sp>
    </p:spTree>
    <p:extLst>
      <p:ext uri="{BB962C8B-B14F-4D97-AF65-F5344CB8AC3E}">
        <p14:creationId xmlns:p14="http://schemas.microsoft.com/office/powerpoint/2010/main" val="3166025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74ED-D8F1-FC8C-A4A5-C325EC9CF94C}"/>
              </a:ext>
            </a:extLst>
          </p:cNvPr>
          <p:cNvSpPr>
            <a:spLocks noGrp="1"/>
          </p:cNvSpPr>
          <p:nvPr>
            <p:ph type="title"/>
          </p:nvPr>
        </p:nvSpPr>
        <p:spPr/>
        <p:txBody>
          <a:bodyPr/>
          <a:lstStyle/>
          <a:p>
            <a:r>
              <a:rPr lang="en-IN" dirty="0"/>
              <a:t>Jenkins job vs Jenkins pipeline</a:t>
            </a:r>
          </a:p>
        </p:txBody>
      </p:sp>
      <p:sp>
        <p:nvSpPr>
          <p:cNvPr id="3" name="Content Placeholder 2">
            <a:extLst>
              <a:ext uri="{FF2B5EF4-FFF2-40B4-BE49-F238E27FC236}">
                <a16:creationId xmlns:a16="http://schemas.microsoft.com/office/drawing/2014/main" id="{C6588658-1FCA-362D-8DB1-9CA71E393A19}"/>
              </a:ext>
            </a:extLst>
          </p:cNvPr>
          <p:cNvSpPr>
            <a:spLocks noGrp="1"/>
          </p:cNvSpPr>
          <p:nvPr>
            <p:ph idx="1"/>
          </p:nvPr>
        </p:nvSpPr>
        <p:spPr/>
        <p:txBody>
          <a:bodyPr/>
          <a:lstStyle/>
          <a:p>
            <a:r>
              <a:rPr lang="en-IN" dirty="0"/>
              <a:t>Jenkins pipeline offers complete automation.</a:t>
            </a:r>
          </a:p>
          <a:p>
            <a:r>
              <a:rPr lang="en-IN" dirty="0"/>
              <a:t>Jenkins job is for administrators who do not want to invest time to learn pipeline syntax and prefer the UI</a:t>
            </a:r>
          </a:p>
          <a:p>
            <a:r>
              <a:rPr lang="en-IN"/>
              <a:t>Both </a:t>
            </a:r>
            <a:r>
              <a:rPr lang="en-IN" dirty="0"/>
              <a:t>can do Jenkins jobs though</a:t>
            </a:r>
          </a:p>
        </p:txBody>
      </p:sp>
    </p:spTree>
    <p:extLst>
      <p:ext uri="{BB962C8B-B14F-4D97-AF65-F5344CB8AC3E}">
        <p14:creationId xmlns:p14="http://schemas.microsoft.com/office/powerpoint/2010/main" val="341602465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17</TotalTime>
  <Words>553</Words>
  <Application>Microsoft Office PowerPoint</Application>
  <PresentationFormat>Widescreen</PresentationFormat>
  <Paragraphs>40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Trebuchet MS</vt:lpstr>
      <vt:lpstr>Wingdings 3</vt:lpstr>
      <vt:lpstr>Facet</vt:lpstr>
      <vt:lpstr>Continuous Delivery and Jenkins Pipeline</vt:lpstr>
      <vt:lpstr>Continuous Delivery</vt:lpstr>
      <vt:lpstr>JenkinsFile</vt:lpstr>
      <vt:lpstr>Pipeline syntax</vt:lpstr>
      <vt:lpstr>Jenkins pipeline terminology</vt:lpstr>
      <vt:lpstr>Pipeline example</vt:lpstr>
      <vt:lpstr>Jenkins job vs Jenkins pipeline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Delivery</dc:title>
  <dc:creator>Sai Prasanth</dc:creator>
  <cp:lastModifiedBy>Sai Prasanth</cp:lastModifiedBy>
  <cp:revision>2</cp:revision>
  <dcterms:created xsi:type="dcterms:W3CDTF">2022-08-03T10:51:31Z</dcterms:created>
  <dcterms:modified xsi:type="dcterms:W3CDTF">2023-04-27T09:00:01Z</dcterms:modified>
</cp:coreProperties>
</file>