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78" r:id="rId2"/>
    <p:sldId id="276" r:id="rId3"/>
    <p:sldId id="277" r:id="rId4"/>
    <p:sldId id="257" r:id="rId5"/>
    <p:sldId id="258" r:id="rId6"/>
    <p:sldId id="266" r:id="rId7"/>
    <p:sldId id="267" r:id="rId8"/>
    <p:sldId id="273" r:id="rId9"/>
    <p:sldId id="268" r:id="rId10"/>
    <p:sldId id="269" r:id="rId11"/>
    <p:sldId id="270" r:id="rId12"/>
    <p:sldId id="271" r:id="rId13"/>
    <p:sldId id="272" r:id="rId14"/>
    <p:sldId id="274" r:id="rId15"/>
    <p:sldId id="275"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0905A1-A6BB-4222-886F-4F7B68264C8A}" v="1" dt="2023-04-27T09:44:16.4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260905A1-A6BB-4222-886F-4F7B68264C8A}"/>
    <pc:docChg chg="custSel addSld delSld modSld sldOrd">
      <pc:chgData name="Sai Prasanth" userId="d2e14d7c0e0d3033" providerId="LiveId" clId="{260905A1-A6BB-4222-886F-4F7B68264C8A}" dt="2023-04-27T09:45:40.055" v="39" actId="2711"/>
      <pc:docMkLst>
        <pc:docMk/>
      </pc:docMkLst>
      <pc:sldChg chg="modSp mod">
        <pc:chgData name="Sai Prasanth" userId="d2e14d7c0e0d3033" providerId="LiveId" clId="{260905A1-A6BB-4222-886F-4F7B68264C8A}" dt="2023-04-27T09:44:16.490" v="33" actId="27636"/>
        <pc:sldMkLst>
          <pc:docMk/>
          <pc:sldMk cId="4250519037" sldId="257"/>
        </pc:sldMkLst>
        <pc:spChg chg="mod">
          <ac:chgData name="Sai Prasanth" userId="d2e14d7c0e0d3033" providerId="LiveId" clId="{260905A1-A6BB-4222-886F-4F7B68264C8A}" dt="2023-04-27T09:44:16.415" v="32"/>
          <ac:spMkLst>
            <pc:docMk/>
            <pc:sldMk cId="4250519037" sldId="257"/>
            <ac:spMk id="2" creationId="{05E65C43-6280-2098-9069-F0FE695E4BD6}"/>
          </ac:spMkLst>
        </pc:spChg>
        <pc:spChg chg="mod">
          <ac:chgData name="Sai Prasanth" userId="d2e14d7c0e0d3033" providerId="LiveId" clId="{260905A1-A6BB-4222-886F-4F7B68264C8A}" dt="2023-04-27T09:44:16.490" v="33" actId="27636"/>
          <ac:spMkLst>
            <pc:docMk/>
            <pc:sldMk cId="4250519037" sldId="257"/>
            <ac:spMk id="3" creationId="{5B03F8D9-FA1A-70CC-8ED5-8507D2D8CF58}"/>
          </ac:spMkLst>
        </pc:spChg>
      </pc:sldChg>
      <pc:sldChg chg="modSp">
        <pc:chgData name="Sai Prasanth" userId="d2e14d7c0e0d3033" providerId="LiveId" clId="{260905A1-A6BB-4222-886F-4F7B68264C8A}" dt="2023-04-27T09:44:16.415" v="32"/>
        <pc:sldMkLst>
          <pc:docMk/>
          <pc:sldMk cId="2153498517" sldId="258"/>
        </pc:sldMkLst>
        <pc:spChg chg="mod">
          <ac:chgData name="Sai Prasanth" userId="d2e14d7c0e0d3033" providerId="LiveId" clId="{260905A1-A6BB-4222-886F-4F7B68264C8A}" dt="2023-04-27T09:44:16.415" v="32"/>
          <ac:spMkLst>
            <pc:docMk/>
            <pc:sldMk cId="2153498517" sldId="258"/>
            <ac:spMk id="2" creationId="{570602F8-A72A-5445-9622-029B1240785F}"/>
          </ac:spMkLst>
        </pc:spChg>
        <pc:spChg chg="mod">
          <ac:chgData name="Sai Prasanth" userId="d2e14d7c0e0d3033" providerId="LiveId" clId="{260905A1-A6BB-4222-886F-4F7B68264C8A}" dt="2023-04-27T09:44:16.415" v="32"/>
          <ac:spMkLst>
            <pc:docMk/>
            <pc:sldMk cId="2153498517" sldId="258"/>
            <ac:spMk id="3" creationId="{28B3B39E-D391-E319-DA38-5BDE8CF0B213}"/>
          </ac:spMkLst>
        </pc:spChg>
      </pc:sldChg>
      <pc:sldChg chg="modSp del mod">
        <pc:chgData name="Sai Prasanth" userId="d2e14d7c0e0d3033" providerId="LiveId" clId="{260905A1-A6BB-4222-886F-4F7B68264C8A}" dt="2023-04-27T09:44:43.737" v="35" actId="47"/>
        <pc:sldMkLst>
          <pc:docMk/>
          <pc:sldMk cId="176531974" sldId="265"/>
        </pc:sldMkLst>
        <pc:spChg chg="mod">
          <ac:chgData name="Sai Prasanth" userId="d2e14d7c0e0d3033" providerId="LiveId" clId="{260905A1-A6BB-4222-886F-4F7B68264C8A}" dt="2023-04-27T09:44:16.415" v="32"/>
          <ac:spMkLst>
            <pc:docMk/>
            <pc:sldMk cId="176531974" sldId="265"/>
            <ac:spMk id="2" creationId="{A7438B1E-6188-D43C-B80E-7A896B9A57C8}"/>
          </ac:spMkLst>
        </pc:spChg>
        <pc:spChg chg="mod">
          <ac:chgData name="Sai Prasanth" userId="d2e14d7c0e0d3033" providerId="LiveId" clId="{260905A1-A6BB-4222-886F-4F7B68264C8A}" dt="2023-04-27T09:44:16.516" v="34" actId="27636"/>
          <ac:spMkLst>
            <pc:docMk/>
            <pc:sldMk cId="176531974" sldId="265"/>
            <ac:spMk id="3" creationId="{72E1E0CC-6C6E-DCDA-6A0F-FF6B97C65D89}"/>
          </ac:spMkLst>
        </pc:spChg>
      </pc:sldChg>
      <pc:sldChg chg="modSp">
        <pc:chgData name="Sai Prasanth" userId="d2e14d7c0e0d3033" providerId="LiveId" clId="{260905A1-A6BB-4222-886F-4F7B68264C8A}" dt="2023-04-27T09:44:16.415" v="32"/>
        <pc:sldMkLst>
          <pc:docMk/>
          <pc:sldMk cId="2982139234" sldId="266"/>
        </pc:sldMkLst>
        <pc:spChg chg="mod">
          <ac:chgData name="Sai Prasanth" userId="d2e14d7c0e0d3033" providerId="LiveId" clId="{260905A1-A6BB-4222-886F-4F7B68264C8A}" dt="2023-04-27T09:44:16.415" v="32"/>
          <ac:spMkLst>
            <pc:docMk/>
            <pc:sldMk cId="2982139234" sldId="266"/>
            <ac:spMk id="2" creationId="{570602F8-A72A-5445-9622-029B1240785F}"/>
          </ac:spMkLst>
        </pc:spChg>
        <pc:spChg chg="mod">
          <ac:chgData name="Sai Prasanth" userId="d2e14d7c0e0d3033" providerId="LiveId" clId="{260905A1-A6BB-4222-886F-4F7B68264C8A}" dt="2023-04-27T09:44:16.415" v="32"/>
          <ac:spMkLst>
            <pc:docMk/>
            <pc:sldMk cId="2982139234" sldId="266"/>
            <ac:spMk id="3" creationId="{28B3B39E-D391-E319-DA38-5BDE8CF0B213}"/>
          </ac:spMkLst>
        </pc:spChg>
      </pc:sldChg>
      <pc:sldChg chg="modSp">
        <pc:chgData name="Sai Prasanth" userId="d2e14d7c0e0d3033" providerId="LiveId" clId="{260905A1-A6BB-4222-886F-4F7B68264C8A}" dt="2023-04-27T09:44:16.415" v="32"/>
        <pc:sldMkLst>
          <pc:docMk/>
          <pc:sldMk cId="2425336015" sldId="267"/>
        </pc:sldMkLst>
        <pc:spChg chg="mod">
          <ac:chgData name="Sai Prasanth" userId="d2e14d7c0e0d3033" providerId="LiveId" clId="{260905A1-A6BB-4222-886F-4F7B68264C8A}" dt="2023-04-27T09:44:16.415" v="32"/>
          <ac:spMkLst>
            <pc:docMk/>
            <pc:sldMk cId="2425336015" sldId="267"/>
            <ac:spMk id="2" creationId="{570602F8-A72A-5445-9622-029B1240785F}"/>
          </ac:spMkLst>
        </pc:spChg>
      </pc:sldChg>
      <pc:sldChg chg="modSp mod">
        <pc:chgData name="Sai Prasanth" userId="d2e14d7c0e0d3033" providerId="LiveId" clId="{260905A1-A6BB-4222-886F-4F7B68264C8A}" dt="2023-04-27T09:45:31.859" v="38" actId="255"/>
        <pc:sldMkLst>
          <pc:docMk/>
          <pc:sldMk cId="4040642502" sldId="268"/>
        </pc:sldMkLst>
        <pc:spChg chg="mod">
          <ac:chgData name="Sai Prasanth" userId="d2e14d7c0e0d3033" providerId="LiveId" clId="{260905A1-A6BB-4222-886F-4F7B68264C8A}" dt="2023-04-27T09:44:16.415" v="32"/>
          <ac:spMkLst>
            <pc:docMk/>
            <pc:sldMk cId="4040642502" sldId="268"/>
            <ac:spMk id="2" creationId="{570602F8-A72A-5445-9622-029B1240785F}"/>
          </ac:spMkLst>
        </pc:spChg>
        <pc:spChg chg="mod">
          <ac:chgData name="Sai Prasanth" userId="d2e14d7c0e0d3033" providerId="LiveId" clId="{260905A1-A6BB-4222-886F-4F7B68264C8A}" dt="2023-04-27T09:45:31.859" v="38" actId="255"/>
          <ac:spMkLst>
            <pc:docMk/>
            <pc:sldMk cId="4040642502" sldId="268"/>
            <ac:spMk id="3" creationId="{28B3B39E-D391-E319-DA38-5BDE8CF0B213}"/>
          </ac:spMkLst>
        </pc:spChg>
      </pc:sldChg>
      <pc:sldChg chg="modSp mod">
        <pc:chgData name="Sai Prasanth" userId="d2e14d7c0e0d3033" providerId="LiveId" clId="{260905A1-A6BB-4222-886F-4F7B68264C8A}" dt="2023-04-27T09:45:40.055" v="39" actId="2711"/>
        <pc:sldMkLst>
          <pc:docMk/>
          <pc:sldMk cId="3343444379" sldId="269"/>
        </pc:sldMkLst>
        <pc:spChg chg="mod">
          <ac:chgData name="Sai Prasanth" userId="d2e14d7c0e0d3033" providerId="LiveId" clId="{260905A1-A6BB-4222-886F-4F7B68264C8A}" dt="2023-04-27T09:44:16.415" v="32"/>
          <ac:spMkLst>
            <pc:docMk/>
            <pc:sldMk cId="3343444379" sldId="269"/>
            <ac:spMk id="2" creationId="{570602F8-A72A-5445-9622-029B1240785F}"/>
          </ac:spMkLst>
        </pc:spChg>
        <pc:spChg chg="mod">
          <ac:chgData name="Sai Prasanth" userId="d2e14d7c0e0d3033" providerId="LiveId" clId="{260905A1-A6BB-4222-886F-4F7B68264C8A}" dt="2023-04-27T09:45:40.055" v="39" actId="2711"/>
          <ac:spMkLst>
            <pc:docMk/>
            <pc:sldMk cId="3343444379" sldId="269"/>
            <ac:spMk id="3" creationId="{28B3B39E-D391-E319-DA38-5BDE8CF0B213}"/>
          </ac:spMkLst>
        </pc:spChg>
      </pc:sldChg>
      <pc:sldChg chg="modSp">
        <pc:chgData name="Sai Prasanth" userId="d2e14d7c0e0d3033" providerId="LiveId" clId="{260905A1-A6BB-4222-886F-4F7B68264C8A}" dt="2023-04-27T09:44:16.415" v="32"/>
        <pc:sldMkLst>
          <pc:docMk/>
          <pc:sldMk cId="3369778936" sldId="270"/>
        </pc:sldMkLst>
        <pc:spChg chg="mod">
          <ac:chgData name="Sai Prasanth" userId="d2e14d7c0e0d3033" providerId="LiveId" clId="{260905A1-A6BB-4222-886F-4F7B68264C8A}" dt="2023-04-27T09:44:16.415" v="32"/>
          <ac:spMkLst>
            <pc:docMk/>
            <pc:sldMk cId="3369778936" sldId="270"/>
            <ac:spMk id="2" creationId="{570602F8-A72A-5445-9622-029B1240785F}"/>
          </ac:spMkLst>
        </pc:spChg>
        <pc:picChg chg="mod">
          <ac:chgData name="Sai Prasanth" userId="d2e14d7c0e0d3033" providerId="LiveId" clId="{260905A1-A6BB-4222-886F-4F7B68264C8A}" dt="2023-04-27T09:44:16.415" v="32"/>
          <ac:picMkLst>
            <pc:docMk/>
            <pc:sldMk cId="3369778936" sldId="270"/>
            <ac:picMk id="5" creationId="{23444C18-091B-2FBF-4632-92D8D57B089C}"/>
          </ac:picMkLst>
        </pc:picChg>
      </pc:sldChg>
      <pc:sldChg chg="modSp">
        <pc:chgData name="Sai Prasanth" userId="d2e14d7c0e0d3033" providerId="LiveId" clId="{260905A1-A6BB-4222-886F-4F7B68264C8A}" dt="2023-04-27T09:44:16.415" v="32"/>
        <pc:sldMkLst>
          <pc:docMk/>
          <pc:sldMk cId="4240527600" sldId="271"/>
        </pc:sldMkLst>
        <pc:spChg chg="mod">
          <ac:chgData name="Sai Prasanth" userId="d2e14d7c0e0d3033" providerId="LiveId" clId="{260905A1-A6BB-4222-886F-4F7B68264C8A}" dt="2023-04-27T09:44:16.415" v="32"/>
          <ac:spMkLst>
            <pc:docMk/>
            <pc:sldMk cId="4240527600" sldId="271"/>
            <ac:spMk id="2" creationId="{570602F8-A72A-5445-9622-029B1240785F}"/>
          </ac:spMkLst>
        </pc:spChg>
        <pc:picChg chg="mod">
          <ac:chgData name="Sai Prasanth" userId="d2e14d7c0e0d3033" providerId="LiveId" clId="{260905A1-A6BB-4222-886F-4F7B68264C8A}" dt="2023-04-27T09:44:16.415" v="32"/>
          <ac:picMkLst>
            <pc:docMk/>
            <pc:sldMk cId="4240527600" sldId="271"/>
            <ac:picMk id="5" creationId="{EE96E213-8B03-72A9-49DA-3C0539907C2C}"/>
          </ac:picMkLst>
        </pc:picChg>
      </pc:sldChg>
      <pc:sldChg chg="modSp">
        <pc:chgData name="Sai Prasanth" userId="d2e14d7c0e0d3033" providerId="LiveId" clId="{260905A1-A6BB-4222-886F-4F7B68264C8A}" dt="2023-04-27T09:44:16.415" v="32"/>
        <pc:sldMkLst>
          <pc:docMk/>
          <pc:sldMk cId="1840769695" sldId="272"/>
        </pc:sldMkLst>
        <pc:spChg chg="mod">
          <ac:chgData name="Sai Prasanth" userId="d2e14d7c0e0d3033" providerId="LiveId" clId="{260905A1-A6BB-4222-886F-4F7B68264C8A}" dt="2023-04-27T09:44:16.415" v="32"/>
          <ac:spMkLst>
            <pc:docMk/>
            <pc:sldMk cId="1840769695" sldId="272"/>
            <ac:spMk id="2" creationId="{570602F8-A72A-5445-9622-029B1240785F}"/>
          </ac:spMkLst>
        </pc:spChg>
        <pc:picChg chg="mod">
          <ac:chgData name="Sai Prasanth" userId="d2e14d7c0e0d3033" providerId="LiveId" clId="{260905A1-A6BB-4222-886F-4F7B68264C8A}" dt="2023-04-27T09:44:16.415" v="32"/>
          <ac:picMkLst>
            <pc:docMk/>
            <pc:sldMk cId="1840769695" sldId="272"/>
            <ac:picMk id="5" creationId="{B791FE25-2508-F007-8577-379135BB4271}"/>
          </ac:picMkLst>
        </pc:picChg>
      </pc:sldChg>
      <pc:sldChg chg="modSp">
        <pc:chgData name="Sai Prasanth" userId="d2e14d7c0e0d3033" providerId="LiveId" clId="{260905A1-A6BB-4222-886F-4F7B68264C8A}" dt="2023-04-27T09:44:16.415" v="32"/>
        <pc:sldMkLst>
          <pc:docMk/>
          <pc:sldMk cId="1891493155" sldId="273"/>
        </pc:sldMkLst>
        <pc:spChg chg="mod">
          <ac:chgData name="Sai Prasanth" userId="d2e14d7c0e0d3033" providerId="LiveId" clId="{260905A1-A6BB-4222-886F-4F7B68264C8A}" dt="2023-04-27T09:44:16.415" v="32"/>
          <ac:spMkLst>
            <pc:docMk/>
            <pc:sldMk cId="1891493155" sldId="273"/>
            <ac:spMk id="2" creationId="{570602F8-A72A-5445-9622-029B1240785F}"/>
          </ac:spMkLst>
        </pc:spChg>
      </pc:sldChg>
      <pc:sldChg chg="modSp">
        <pc:chgData name="Sai Prasanth" userId="d2e14d7c0e0d3033" providerId="LiveId" clId="{260905A1-A6BB-4222-886F-4F7B68264C8A}" dt="2023-04-27T09:44:16.415" v="32"/>
        <pc:sldMkLst>
          <pc:docMk/>
          <pc:sldMk cId="173265598" sldId="274"/>
        </pc:sldMkLst>
        <pc:spChg chg="mod">
          <ac:chgData name="Sai Prasanth" userId="d2e14d7c0e0d3033" providerId="LiveId" clId="{260905A1-A6BB-4222-886F-4F7B68264C8A}" dt="2023-04-27T09:44:16.415" v="32"/>
          <ac:spMkLst>
            <pc:docMk/>
            <pc:sldMk cId="173265598" sldId="274"/>
            <ac:spMk id="2" creationId="{A8A31965-E455-AC41-4A45-FFD49511DDCA}"/>
          </ac:spMkLst>
        </pc:spChg>
        <pc:spChg chg="mod">
          <ac:chgData name="Sai Prasanth" userId="d2e14d7c0e0d3033" providerId="LiveId" clId="{260905A1-A6BB-4222-886F-4F7B68264C8A}" dt="2023-04-27T09:44:16.415" v="32"/>
          <ac:spMkLst>
            <pc:docMk/>
            <pc:sldMk cId="173265598" sldId="274"/>
            <ac:spMk id="3" creationId="{2C3294C9-59A0-7335-BE06-C5A7CDC7EAD0}"/>
          </ac:spMkLst>
        </pc:spChg>
      </pc:sldChg>
      <pc:sldChg chg="modSp">
        <pc:chgData name="Sai Prasanth" userId="d2e14d7c0e0d3033" providerId="LiveId" clId="{260905A1-A6BB-4222-886F-4F7B68264C8A}" dt="2023-04-27T09:44:16.415" v="32"/>
        <pc:sldMkLst>
          <pc:docMk/>
          <pc:sldMk cId="162539281" sldId="275"/>
        </pc:sldMkLst>
        <pc:spChg chg="mod">
          <ac:chgData name="Sai Prasanth" userId="d2e14d7c0e0d3033" providerId="LiveId" clId="{260905A1-A6BB-4222-886F-4F7B68264C8A}" dt="2023-04-27T09:44:16.415" v="32"/>
          <ac:spMkLst>
            <pc:docMk/>
            <pc:sldMk cId="162539281" sldId="275"/>
            <ac:spMk id="2" creationId="{F5156CBA-5EC0-7142-3036-E3D7FEDF4FF1}"/>
          </ac:spMkLst>
        </pc:spChg>
        <pc:picChg chg="mod">
          <ac:chgData name="Sai Prasanth" userId="d2e14d7c0e0d3033" providerId="LiveId" clId="{260905A1-A6BB-4222-886F-4F7B68264C8A}" dt="2023-04-27T09:44:16.415" v="32"/>
          <ac:picMkLst>
            <pc:docMk/>
            <pc:sldMk cId="162539281" sldId="275"/>
            <ac:picMk id="5" creationId="{F0BCDDC1-A17D-15D9-38FA-AAC925FEBE16}"/>
          </ac:picMkLst>
        </pc:picChg>
      </pc:sldChg>
      <pc:sldChg chg="modSp mod">
        <pc:chgData name="Sai Prasanth" userId="d2e14d7c0e0d3033" providerId="LiveId" clId="{260905A1-A6BB-4222-886F-4F7B68264C8A}" dt="2023-04-27T09:45:08.295" v="36" actId="255"/>
        <pc:sldMkLst>
          <pc:docMk/>
          <pc:sldMk cId="2649121296" sldId="276"/>
        </pc:sldMkLst>
        <pc:spChg chg="mod">
          <ac:chgData name="Sai Prasanth" userId="d2e14d7c0e0d3033" providerId="LiveId" clId="{260905A1-A6BB-4222-886F-4F7B68264C8A}" dt="2023-04-27T09:44:16.415" v="32"/>
          <ac:spMkLst>
            <pc:docMk/>
            <pc:sldMk cId="2649121296" sldId="276"/>
            <ac:spMk id="2" creationId="{B6F9CB24-D0BA-5EDB-6FB3-5C078A53A4A9}"/>
          </ac:spMkLst>
        </pc:spChg>
        <pc:spChg chg="mod">
          <ac:chgData name="Sai Prasanth" userId="d2e14d7c0e0d3033" providerId="LiveId" clId="{260905A1-A6BB-4222-886F-4F7B68264C8A}" dt="2023-04-27T09:45:08.295" v="36" actId="255"/>
          <ac:spMkLst>
            <pc:docMk/>
            <pc:sldMk cId="2649121296" sldId="276"/>
            <ac:spMk id="3" creationId="{DC499598-B08E-CD19-2981-6BE555CA35CA}"/>
          </ac:spMkLst>
        </pc:spChg>
      </pc:sldChg>
      <pc:sldChg chg="modSp mod">
        <pc:chgData name="Sai Prasanth" userId="d2e14d7c0e0d3033" providerId="LiveId" clId="{260905A1-A6BB-4222-886F-4F7B68264C8A}" dt="2023-04-27T09:45:13.946" v="37" actId="255"/>
        <pc:sldMkLst>
          <pc:docMk/>
          <pc:sldMk cId="954456955" sldId="277"/>
        </pc:sldMkLst>
        <pc:spChg chg="mod">
          <ac:chgData name="Sai Prasanth" userId="d2e14d7c0e0d3033" providerId="LiveId" clId="{260905A1-A6BB-4222-886F-4F7B68264C8A}" dt="2023-04-27T09:44:16.415" v="32"/>
          <ac:spMkLst>
            <pc:docMk/>
            <pc:sldMk cId="954456955" sldId="277"/>
            <ac:spMk id="2" creationId="{B6F9CB24-D0BA-5EDB-6FB3-5C078A53A4A9}"/>
          </ac:spMkLst>
        </pc:spChg>
        <pc:spChg chg="mod">
          <ac:chgData name="Sai Prasanth" userId="d2e14d7c0e0d3033" providerId="LiveId" clId="{260905A1-A6BB-4222-886F-4F7B68264C8A}" dt="2023-04-27T09:45:13.946" v="37" actId="255"/>
          <ac:spMkLst>
            <pc:docMk/>
            <pc:sldMk cId="954456955" sldId="277"/>
            <ac:spMk id="3" creationId="{DC499598-B08E-CD19-2981-6BE555CA35CA}"/>
          </ac:spMkLst>
        </pc:spChg>
      </pc:sldChg>
      <pc:sldChg chg="delSp modSp new mod ord">
        <pc:chgData name="Sai Prasanth" userId="d2e14d7c0e0d3033" providerId="LiveId" clId="{260905A1-A6BB-4222-886F-4F7B68264C8A}" dt="2023-04-27T09:44:16.415" v="32"/>
        <pc:sldMkLst>
          <pc:docMk/>
          <pc:sldMk cId="293791981" sldId="278"/>
        </pc:sldMkLst>
        <pc:spChg chg="mod">
          <ac:chgData name="Sai Prasanth" userId="d2e14d7c0e0d3033" providerId="LiveId" clId="{260905A1-A6BB-4222-886F-4F7B68264C8A}" dt="2023-04-27T09:44:16.415" v="32"/>
          <ac:spMkLst>
            <pc:docMk/>
            <pc:sldMk cId="293791981" sldId="278"/>
            <ac:spMk id="2" creationId="{3E9D0D8D-5A1A-7262-CB71-400E33EAAAAA}"/>
          </ac:spMkLst>
        </pc:spChg>
        <pc:spChg chg="del">
          <ac:chgData name="Sai Prasanth" userId="d2e14d7c0e0d3033" providerId="LiveId" clId="{260905A1-A6BB-4222-886F-4F7B68264C8A}" dt="2023-04-27T09:44:13.535" v="31" actId="478"/>
          <ac:spMkLst>
            <pc:docMk/>
            <pc:sldMk cId="293791981" sldId="278"/>
            <ac:spMk id="3" creationId="{1CB17125-C51B-73D9-9CE1-B3F085F55380}"/>
          </ac:spMkLst>
        </pc:spChg>
      </pc:sldChg>
    </pc:docChg>
  </pc:docChgLst>
  <pc:docChgLst>
    <pc:chgData name="Sai Prasanth" userId="d2e14d7c0e0d3033" providerId="LiveId" clId="{5CA727F1-B59B-4F16-895E-73E7DF7E7FA6}"/>
    <pc:docChg chg="undo custSel addSld modSld sldOrd">
      <pc:chgData name="Sai Prasanth" userId="d2e14d7c0e0d3033" providerId="LiveId" clId="{5CA727F1-B59B-4F16-895E-73E7DF7E7FA6}" dt="2022-08-03T05:54:11.433" v="558" actId="5793"/>
      <pc:docMkLst>
        <pc:docMk/>
      </pc:docMkLst>
      <pc:sldChg chg="modSp new mod">
        <pc:chgData name="Sai Prasanth" userId="d2e14d7c0e0d3033" providerId="LiveId" clId="{5CA727F1-B59B-4F16-895E-73E7DF7E7FA6}" dt="2022-08-01T04:22:48.797" v="98" actId="113"/>
        <pc:sldMkLst>
          <pc:docMk/>
          <pc:sldMk cId="2982993349" sldId="256"/>
        </pc:sldMkLst>
        <pc:spChg chg="mod">
          <ac:chgData name="Sai Prasanth" userId="d2e14d7c0e0d3033" providerId="LiveId" clId="{5CA727F1-B59B-4F16-895E-73E7DF7E7FA6}" dt="2022-08-01T04:19:53.552" v="26" actId="20577"/>
          <ac:spMkLst>
            <pc:docMk/>
            <pc:sldMk cId="2982993349" sldId="256"/>
            <ac:spMk id="2" creationId="{05D389AC-15D8-5DAD-44CC-165BFF9C4A68}"/>
          </ac:spMkLst>
        </pc:spChg>
        <pc:spChg chg="mod">
          <ac:chgData name="Sai Prasanth" userId="d2e14d7c0e0d3033" providerId="LiveId" clId="{5CA727F1-B59B-4F16-895E-73E7DF7E7FA6}" dt="2022-08-01T04:22:48.797" v="98" actId="113"/>
          <ac:spMkLst>
            <pc:docMk/>
            <pc:sldMk cId="2982993349" sldId="256"/>
            <ac:spMk id="3" creationId="{EC83565D-A47A-8D46-AED6-73EEE47E9DA3}"/>
          </ac:spMkLst>
        </pc:spChg>
      </pc:sldChg>
      <pc:sldChg chg="modSp new mod ord">
        <pc:chgData name="Sai Prasanth" userId="d2e14d7c0e0d3033" providerId="LiveId" clId="{5CA727F1-B59B-4F16-895E-73E7DF7E7FA6}" dt="2022-08-01T04:23:22.715" v="103" actId="27636"/>
        <pc:sldMkLst>
          <pc:docMk/>
          <pc:sldMk cId="4250519037" sldId="257"/>
        </pc:sldMkLst>
        <pc:spChg chg="mod">
          <ac:chgData name="Sai Prasanth" userId="d2e14d7c0e0d3033" providerId="LiveId" clId="{5CA727F1-B59B-4F16-895E-73E7DF7E7FA6}" dt="2022-08-01T04:20:52.830" v="55" actId="20577"/>
          <ac:spMkLst>
            <pc:docMk/>
            <pc:sldMk cId="4250519037" sldId="257"/>
            <ac:spMk id="2" creationId="{05E65C43-6280-2098-9069-F0FE695E4BD6}"/>
          </ac:spMkLst>
        </pc:spChg>
        <pc:spChg chg="mod">
          <ac:chgData name="Sai Prasanth" userId="d2e14d7c0e0d3033" providerId="LiveId" clId="{5CA727F1-B59B-4F16-895E-73E7DF7E7FA6}" dt="2022-08-01T04:23:22.715" v="103" actId="27636"/>
          <ac:spMkLst>
            <pc:docMk/>
            <pc:sldMk cId="4250519037" sldId="257"/>
            <ac:spMk id="3" creationId="{5B03F8D9-FA1A-70CC-8ED5-8507D2D8CF58}"/>
          </ac:spMkLst>
        </pc:spChg>
      </pc:sldChg>
      <pc:sldChg chg="modSp new mod">
        <pc:chgData name="Sai Prasanth" userId="d2e14d7c0e0d3033" providerId="LiveId" clId="{5CA727F1-B59B-4F16-895E-73E7DF7E7FA6}" dt="2022-08-01T04:29:59.754" v="238" actId="20577"/>
        <pc:sldMkLst>
          <pc:docMk/>
          <pc:sldMk cId="2153498517" sldId="258"/>
        </pc:sldMkLst>
        <pc:spChg chg="mod">
          <ac:chgData name="Sai Prasanth" userId="d2e14d7c0e0d3033" providerId="LiveId" clId="{5CA727F1-B59B-4F16-895E-73E7DF7E7FA6}" dt="2022-08-01T04:25:16.032" v="127" actId="20577"/>
          <ac:spMkLst>
            <pc:docMk/>
            <pc:sldMk cId="2153498517" sldId="258"/>
            <ac:spMk id="2" creationId="{570602F8-A72A-5445-9622-029B1240785F}"/>
          </ac:spMkLst>
        </pc:spChg>
        <pc:spChg chg="mod">
          <ac:chgData name="Sai Prasanth" userId="d2e14d7c0e0d3033" providerId="LiveId" clId="{5CA727F1-B59B-4F16-895E-73E7DF7E7FA6}" dt="2022-08-01T04:29:59.754" v="238" actId="20577"/>
          <ac:spMkLst>
            <pc:docMk/>
            <pc:sldMk cId="2153498517" sldId="258"/>
            <ac:spMk id="3" creationId="{28B3B39E-D391-E319-DA38-5BDE8CF0B213}"/>
          </ac:spMkLst>
        </pc:spChg>
      </pc:sldChg>
      <pc:sldChg chg="add ord">
        <pc:chgData name="Sai Prasanth" userId="d2e14d7c0e0d3033" providerId="LiveId" clId="{5CA727F1-B59B-4F16-895E-73E7DF7E7FA6}" dt="2022-08-01T04:23:30.758" v="105"/>
        <pc:sldMkLst>
          <pc:docMk/>
          <pc:sldMk cId="176531974" sldId="265"/>
        </pc:sldMkLst>
      </pc:sldChg>
      <pc:sldChg chg="modSp add mod">
        <pc:chgData name="Sai Prasanth" userId="d2e14d7c0e0d3033" providerId="LiveId" clId="{5CA727F1-B59B-4F16-895E-73E7DF7E7FA6}" dt="2022-08-01T04:31:22.321" v="324" actId="20577"/>
        <pc:sldMkLst>
          <pc:docMk/>
          <pc:sldMk cId="2982139234" sldId="266"/>
        </pc:sldMkLst>
        <pc:spChg chg="mod">
          <ac:chgData name="Sai Prasanth" userId="d2e14d7c0e0d3033" providerId="LiveId" clId="{5CA727F1-B59B-4F16-895E-73E7DF7E7FA6}" dt="2022-08-01T04:27:15.260" v="210" actId="20577"/>
          <ac:spMkLst>
            <pc:docMk/>
            <pc:sldMk cId="2982139234" sldId="266"/>
            <ac:spMk id="2" creationId="{570602F8-A72A-5445-9622-029B1240785F}"/>
          </ac:spMkLst>
        </pc:spChg>
        <pc:spChg chg="mod">
          <ac:chgData name="Sai Prasanth" userId="d2e14d7c0e0d3033" providerId="LiveId" clId="{5CA727F1-B59B-4F16-895E-73E7DF7E7FA6}" dt="2022-08-01T04:31:22.321" v="324" actId="20577"/>
          <ac:spMkLst>
            <pc:docMk/>
            <pc:sldMk cId="2982139234" sldId="266"/>
            <ac:spMk id="3" creationId="{28B3B39E-D391-E319-DA38-5BDE8CF0B213}"/>
          </ac:spMkLst>
        </pc:spChg>
      </pc:sldChg>
      <pc:sldChg chg="addSp delSp modSp add mod">
        <pc:chgData name="Sai Prasanth" userId="d2e14d7c0e0d3033" providerId="LiveId" clId="{5CA727F1-B59B-4F16-895E-73E7DF7E7FA6}" dt="2022-08-01T04:33:10.191" v="337" actId="1076"/>
        <pc:sldMkLst>
          <pc:docMk/>
          <pc:sldMk cId="2425336015" sldId="267"/>
        </pc:sldMkLst>
        <pc:spChg chg="mod">
          <ac:chgData name="Sai Prasanth" userId="d2e14d7c0e0d3033" providerId="LiveId" clId="{5CA727F1-B59B-4F16-895E-73E7DF7E7FA6}" dt="2022-08-01T04:30:32.001" v="270" actId="20577"/>
          <ac:spMkLst>
            <pc:docMk/>
            <pc:sldMk cId="2425336015" sldId="267"/>
            <ac:spMk id="2" creationId="{570602F8-A72A-5445-9622-029B1240785F}"/>
          </ac:spMkLst>
        </pc:spChg>
        <pc:spChg chg="add del mod">
          <ac:chgData name="Sai Prasanth" userId="d2e14d7c0e0d3033" providerId="LiveId" clId="{5CA727F1-B59B-4F16-895E-73E7DF7E7FA6}" dt="2022-08-01T04:33:00.762" v="335" actId="22"/>
          <ac:spMkLst>
            <pc:docMk/>
            <pc:sldMk cId="2425336015" sldId="267"/>
            <ac:spMk id="3" creationId="{28B3B39E-D391-E319-DA38-5BDE8CF0B213}"/>
          </ac:spMkLst>
        </pc:spChg>
        <pc:graphicFrameChg chg="add del mod ord modGraphic">
          <ac:chgData name="Sai Prasanth" userId="d2e14d7c0e0d3033" providerId="LiveId" clId="{5CA727F1-B59B-4F16-895E-73E7DF7E7FA6}" dt="2022-08-01T04:32:41.053" v="334" actId="3680"/>
          <ac:graphicFrameMkLst>
            <pc:docMk/>
            <pc:sldMk cId="2425336015" sldId="267"/>
            <ac:graphicFrameMk id="4" creationId="{9F0D503C-80BD-239B-2424-76D21CD1F20A}"/>
          </ac:graphicFrameMkLst>
        </pc:graphicFrameChg>
        <pc:picChg chg="add mod ord">
          <ac:chgData name="Sai Prasanth" userId="d2e14d7c0e0d3033" providerId="LiveId" clId="{5CA727F1-B59B-4F16-895E-73E7DF7E7FA6}" dt="2022-08-01T04:33:10.191" v="337" actId="1076"/>
          <ac:picMkLst>
            <pc:docMk/>
            <pc:sldMk cId="2425336015" sldId="267"/>
            <ac:picMk id="6" creationId="{F6EA4966-07F0-1311-22E7-107F3CE7D4F0}"/>
          </ac:picMkLst>
        </pc:picChg>
      </pc:sldChg>
      <pc:sldChg chg="modSp add mod">
        <pc:chgData name="Sai Prasanth" userId="d2e14d7c0e0d3033" providerId="LiveId" clId="{5CA727F1-B59B-4F16-895E-73E7DF7E7FA6}" dt="2022-08-02T07:24:08.967" v="506" actId="33524"/>
        <pc:sldMkLst>
          <pc:docMk/>
          <pc:sldMk cId="4040642502" sldId="268"/>
        </pc:sldMkLst>
        <pc:spChg chg="mod">
          <ac:chgData name="Sai Prasanth" userId="d2e14d7c0e0d3033" providerId="LiveId" clId="{5CA727F1-B59B-4F16-895E-73E7DF7E7FA6}" dt="2022-08-01T04:34:05.073" v="346" actId="20577"/>
          <ac:spMkLst>
            <pc:docMk/>
            <pc:sldMk cId="4040642502" sldId="268"/>
            <ac:spMk id="2" creationId="{570602F8-A72A-5445-9622-029B1240785F}"/>
          </ac:spMkLst>
        </pc:spChg>
        <pc:spChg chg="mod">
          <ac:chgData name="Sai Prasanth" userId="d2e14d7c0e0d3033" providerId="LiveId" clId="{5CA727F1-B59B-4F16-895E-73E7DF7E7FA6}" dt="2022-08-02T07:24:08.967" v="506" actId="33524"/>
          <ac:spMkLst>
            <pc:docMk/>
            <pc:sldMk cId="4040642502" sldId="268"/>
            <ac:spMk id="3" creationId="{28B3B39E-D391-E319-DA38-5BDE8CF0B213}"/>
          </ac:spMkLst>
        </pc:spChg>
      </pc:sldChg>
      <pc:sldChg chg="modSp add mod">
        <pc:chgData name="Sai Prasanth" userId="d2e14d7c0e0d3033" providerId="LiveId" clId="{5CA727F1-B59B-4F16-895E-73E7DF7E7FA6}" dt="2022-08-01T04:37:22.586" v="400"/>
        <pc:sldMkLst>
          <pc:docMk/>
          <pc:sldMk cId="3343444379" sldId="269"/>
        </pc:sldMkLst>
        <pc:spChg chg="mod">
          <ac:chgData name="Sai Prasanth" userId="d2e14d7c0e0d3033" providerId="LiveId" clId="{5CA727F1-B59B-4F16-895E-73E7DF7E7FA6}" dt="2022-08-01T04:36:18.783" v="399" actId="20577"/>
          <ac:spMkLst>
            <pc:docMk/>
            <pc:sldMk cId="3343444379" sldId="269"/>
            <ac:spMk id="2" creationId="{570602F8-A72A-5445-9622-029B1240785F}"/>
          </ac:spMkLst>
        </pc:spChg>
        <pc:spChg chg="mod">
          <ac:chgData name="Sai Prasanth" userId="d2e14d7c0e0d3033" providerId="LiveId" clId="{5CA727F1-B59B-4F16-895E-73E7DF7E7FA6}" dt="2022-08-01T04:37:22.586" v="400"/>
          <ac:spMkLst>
            <pc:docMk/>
            <pc:sldMk cId="3343444379" sldId="269"/>
            <ac:spMk id="3" creationId="{28B3B39E-D391-E319-DA38-5BDE8CF0B213}"/>
          </ac:spMkLst>
        </pc:spChg>
      </pc:sldChg>
      <pc:sldChg chg="addSp delSp modSp add mod">
        <pc:chgData name="Sai Prasanth" userId="d2e14d7c0e0d3033" providerId="LiveId" clId="{5CA727F1-B59B-4F16-895E-73E7DF7E7FA6}" dt="2022-08-01T04:38:32.299" v="410" actId="22"/>
        <pc:sldMkLst>
          <pc:docMk/>
          <pc:sldMk cId="3369778936" sldId="270"/>
        </pc:sldMkLst>
        <pc:spChg chg="mod">
          <ac:chgData name="Sai Prasanth" userId="d2e14d7c0e0d3033" providerId="LiveId" clId="{5CA727F1-B59B-4F16-895E-73E7DF7E7FA6}" dt="2022-08-01T04:37:31.271" v="409" actId="20577"/>
          <ac:spMkLst>
            <pc:docMk/>
            <pc:sldMk cId="3369778936" sldId="270"/>
            <ac:spMk id="2" creationId="{570602F8-A72A-5445-9622-029B1240785F}"/>
          </ac:spMkLst>
        </pc:spChg>
        <pc:spChg chg="del">
          <ac:chgData name="Sai Prasanth" userId="d2e14d7c0e0d3033" providerId="LiveId" clId="{5CA727F1-B59B-4F16-895E-73E7DF7E7FA6}" dt="2022-08-01T04:38:32.299" v="410" actId="22"/>
          <ac:spMkLst>
            <pc:docMk/>
            <pc:sldMk cId="3369778936" sldId="270"/>
            <ac:spMk id="3" creationId="{28B3B39E-D391-E319-DA38-5BDE8CF0B213}"/>
          </ac:spMkLst>
        </pc:spChg>
        <pc:picChg chg="add mod ord">
          <ac:chgData name="Sai Prasanth" userId="d2e14d7c0e0d3033" providerId="LiveId" clId="{5CA727F1-B59B-4F16-895E-73E7DF7E7FA6}" dt="2022-08-01T04:38:32.299" v="410" actId="22"/>
          <ac:picMkLst>
            <pc:docMk/>
            <pc:sldMk cId="3369778936" sldId="270"/>
            <ac:picMk id="5" creationId="{23444C18-091B-2FBF-4632-92D8D57B089C}"/>
          </ac:picMkLst>
        </pc:picChg>
      </pc:sldChg>
      <pc:sldChg chg="addSp delSp modSp add mod">
        <pc:chgData name="Sai Prasanth" userId="d2e14d7c0e0d3033" providerId="LiveId" clId="{5CA727F1-B59B-4F16-895E-73E7DF7E7FA6}" dt="2022-08-01T04:39:33.155" v="434" actId="22"/>
        <pc:sldMkLst>
          <pc:docMk/>
          <pc:sldMk cId="4240527600" sldId="271"/>
        </pc:sldMkLst>
        <pc:spChg chg="mod">
          <ac:chgData name="Sai Prasanth" userId="d2e14d7c0e0d3033" providerId="LiveId" clId="{5CA727F1-B59B-4F16-895E-73E7DF7E7FA6}" dt="2022-08-01T04:38:39.935" v="433" actId="20577"/>
          <ac:spMkLst>
            <pc:docMk/>
            <pc:sldMk cId="4240527600" sldId="271"/>
            <ac:spMk id="2" creationId="{570602F8-A72A-5445-9622-029B1240785F}"/>
          </ac:spMkLst>
        </pc:spChg>
        <pc:spChg chg="del">
          <ac:chgData name="Sai Prasanth" userId="d2e14d7c0e0d3033" providerId="LiveId" clId="{5CA727F1-B59B-4F16-895E-73E7DF7E7FA6}" dt="2022-08-01T04:39:33.155" v="434" actId="22"/>
          <ac:spMkLst>
            <pc:docMk/>
            <pc:sldMk cId="4240527600" sldId="271"/>
            <ac:spMk id="3" creationId="{28B3B39E-D391-E319-DA38-5BDE8CF0B213}"/>
          </ac:spMkLst>
        </pc:spChg>
        <pc:picChg chg="add mod ord">
          <ac:chgData name="Sai Prasanth" userId="d2e14d7c0e0d3033" providerId="LiveId" clId="{5CA727F1-B59B-4F16-895E-73E7DF7E7FA6}" dt="2022-08-01T04:39:33.155" v="434" actId="22"/>
          <ac:picMkLst>
            <pc:docMk/>
            <pc:sldMk cId="4240527600" sldId="271"/>
            <ac:picMk id="5" creationId="{EE96E213-8B03-72A9-49DA-3C0539907C2C}"/>
          </ac:picMkLst>
        </pc:picChg>
      </pc:sldChg>
      <pc:sldChg chg="addSp delSp modSp add mod">
        <pc:chgData name="Sai Prasanth" userId="d2e14d7c0e0d3033" providerId="LiveId" clId="{5CA727F1-B59B-4F16-895E-73E7DF7E7FA6}" dt="2022-08-01T04:40:15.910" v="454" actId="22"/>
        <pc:sldMkLst>
          <pc:docMk/>
          <pc:sldMk cId="1840769695" sldId="272"/>
        </pc:sldMkLst>
        <pc:spChg chg="mod">
          <ac:chgData name="Sai Prasanth" userId="d2e14d7c0e0d3033" providerId="LiveId" clId="{5CA727F1-B59B-4F16-895E-73E7DF7E7FA6}" dt="2022-08-01T04:40:14.300" v="453" actId="20577"/>
          <ac:spMkLst>
            <pc:docMk/>
            <pc:sldMk cId="1840769695" sldId="272"/>
            <ac:spMk id="2" creationId="{570602F8-A72A-5445-9622-029B1240785F}"/>
          </ac:spMkLst>
        </pc:spChg>
        <pc:spChg chg="del">
          <ac:chgData name="Sai Prasanth" userId="d2e14d7c0e0d3033" providerId="LiveId" clId="{5CA727F1-B59B-4F16-895E-73E7DF7E7FA6}" dt="2022-08-01T04:40:15.910" v="454" actId="22"/>
          <ac:spMkLst>
            <pc:docMk/>
            <pc:sldMk cId="1840769695" sldId="272"/>
            <ac:spMk id="3" creationId="{28B3B39E-D391-E319-DA38-5BDE8CF0B213}"/>
          </ac:spMkLst>
        </pc:spChg>
        <pc:picChg chg="add mod ord">
          <ac:chgData name="Sai Prasanth" userId="d2e14d7c0e0d3033" providerId="LiveId" clId="{5CA727F1-B59B-4F16-895E-73E7DF7E7FA6}" dt="2022-08-01T04:40:15.910" v="454" actId="22"/>
          <ac:picMkLst>
            <pc:docMk/>
            <pc:sldMk cId="1840769695" sldId="272"/>
            <ac:picMk id="5" creationId="{B791FE25-2508-F007-8577-379135BB4271}"/>
          </ac:picMkLst>
        </pc:picChg>
      </pc:sldChg>
      <pc:sldChg chg="addSp delSp modSp add mod">
        <pc:chgData name="Sai Prasanth" userId="d2e14d7c0e0d3033" providerId="LiveId" clId="{5CA727F1-B59B-4F16-895E-73E7DF7E7FA6}" dt="2022-08-01T04:33:37.850" v="339" actId="14100"/>
        <pc:sldMkLst>
          <pc:docMk/>
          <pc:sldMk cId="1891493155" sldId="273"/>
        </pc:sldMkLst>
        <pc:spChg chg="del">
          <ac:chgData name="Sai Prasanth" userId="d2e14d7c0e0d3033" providerId="LiveId" clId="{5CA727F1-B59B-4F16-895E-73E7DF7E7FA6}" dt="2022-08-01T04:33:34.313" v="338" actId="22"/>
          <ac:spMkLst>
            <pc:docMk/>
            <pc:sldMk cId="1891493155" sldId="273"/>
            <ac:spMk id="3" creationId="{28B3B39E-D391-E319-DA38-5BDE8CF0B213}"/>
          </ac:spMkLst>
        </pc:spChg>
        <pc:picChg chg="add mod ord">
          <ac:chgData name="Sai Prasanth" userId="d2e14d7c0e0d3033" providerId="LiveId" clId="{5CA727F1-B59B-4F16-895E-73E7DF7E7FA6}" dt="2022-08-01T04:33:37.850" v="339" actId="14100"/>
          <ac:picMkLst>
            <pc:docMk/>
            <pc:sldMk cId="1891493155" sldId="273"/>
            <ac:picMk id="5" creationId="{E298245C-FD4E-DF72-C519-D8C981E1F76E}"/>
          </ac:picMkLst>
        </pc:picChg>
      </pc:sldChg>
      <pc:sldChg chg="modSp new mod">
        <pc:chgData name="Sai Prasanth" userId="d2e14d7c0e0d3033" providerId="LiveId" clId="{5CA727F1-B59B-4F16-895E-73E7DF7E7FA6}" dt="2022-08-01T04:41:49.347" v="478" actId="113"/>
        <pc:sldMkLst>
          <pc:docMk/>
          <pc:sldMk cId="173265598" sldId="274"/>
        </pc:sldMkLst>
        <pc:spChg chg="mod">
          <ac:chgData name="Sai Prasanth" userId="d2e14d7c0e0d3033" providerId="LiveId" clId="{5CA727F1-B59B-4F16-895E-73E7DF7E7FA6}" dt="2022-08-01T04:41:34.740" v="474" actId="20577"/>
          <ac:spMkLst>
            <pc:docMk/>
            <pc:sldMk cId="173265598" sldId="274"/>
            <ac:spMk id="2" creationId="{A8A31965-E455-AC41-4A45-FFD49511DDCA}"/>
          </ac:spMkLst>
        </pc:spChg>
        <pc:spChg chg="mod">
          <ac:chgData name="Sai Prasanth" userId="d2e14d7c0e0d3033" providerId="LiveId" clId="{5CA727F1-B59B-4F16-895E-73E7DF7E7FA6}" dt="2022-08-01T04:41:49.347" v="478" actId="113"/>
          <ac:spMkLst>
            <pc:docMk/>
            <pc:sldMk cId="173265598" sldId="274"/>
            <ac:spMk id="3" creationId="{2C3294C9-59A0-7335-BE06-C5A7CDC7EAD0}"/>
          </ac:spMkLst>
        </pc:spChg>
      </pc:sldChg>
      <pc:sldChg chg="addSp delSp modSp new mod">
        <pc:chgData name="Sai Prasanth" userId="d2e14d7c0e0d3033" providerId="LiveId" clId="{5CA727F1-B59B-4F16-895E-73E7DF7E7FA6}" dt="2022-08-01T04:43:11.136" v="504" actId="22"/>
        <pc:sldMkLst>
          <pc:docMk/>
          <pc:sldMk cId="162539281" sldId="275"/>
        </pc:sldMkLst>
        <pc:spChg chg="mod">
          <ac:chgData name="Sai Prasanth" userId="d2e14d7c0e0d3033" providerId="LiveId" clId="{5CA727F1-B59B-4F16-895E-73E7DF7E7FA6}" dt="2022-08-01T04:43:09.316" v="503" actId="20577"/>
          <ac:spMkLst>
            <pc:docMk/>
            <pc:sldMk cId="162539281" sldId="275"/>
            <ac:spMk id="2" creationId="{F5156CBA-5EC0-7142-3036-E3D7FEDF4FF1}"/>
          </ac:spMkLst>
        </pc:spChg>
        <pc:spChg chg="del">
          <ac:chgData name="Sai Prasanth" userId="d2e14d7c0e0d3033" providerId="LiveId" clId="{5CA727F1-B59B-4F16-895E-73E7DF7E7FA6}" dt="2022-08-01T04:43:11.136" v="504" actId="22"/>
          <ac:spMkLst>
            <pc:docMk/>
            <pc:sldMk cId="162539281" sldId="275"/>
            <ac:spMk id="3" creationId="{95C008CE-66A6-5FD2-26D4-1AB45EE30A8A}"/>
          </ac:spMkLst>
        </pc:spChg>
        <pc:picChg chg="add mod ord">
          <ac:chgData name="Sai Prasanth" userId="d2e14d7c0e0d3033" providerId="LiveId" clId="{5CA727F1-B59B-4F16-895E-73E7DF7E7FA6}" dt="2022-08-01T04:43:11.136" v="504" actId="22"/>
          <ac:picMkLst>
            <pc:docMk/>
            <pc:sldMk cId="162539281" sldId="275"/>
            <ac:picMk id="5" creationId="{F0BCDDC1-A17D-15D9-38FA-AAC925FEBE16}"/>
          </ac:picMkLst>
        </pc:picChg>
      </pc:sldChg>
      <pc:sldChg chg="addSp delSp modSp new mod ord">
        <pc:chgData name="Sai Prasanth" userId="d2e14d7c0e0d3033" providerId="LiveId" clId="{5CA727F1-B59B-4F16-895E-73E7DF7E7FA6}" dt="2022-08-03T05:54:07.075" v="555" actId="21"/>
        <pc:sldMkLst>
          <pc:docMk/>
          <pc:sldMk cId="2649121296" sldId="276"/>
        </pc:sldMkLst>
        <pc:spChg chg="mod">
          <ac:chgData name="Sai Prasanth" userId="d2e14d7c0e0d3033" providerId="LiveId" clId="{5CA727F1-B59B-4F16-895E-73E7DF7E7FA6}" dt="2022-08-03T05:51:55.345" v="529" actId="20577"/>
          <ac:spMkLst>
            <pc:docMk/>
            <pc:sldMk cId="2649121296" sldId="276"/>
            <ac:spMk id="2" creationId="{B6F9CB24-D0BA-5EDB-6FB3-5C078A53A4A9}"/>
          </ac:spMkLst>
        </pc:spChg>
        <pc:spChg chg="add del mod">
          <ac:chgData name="Sai Prasanth" userId="d2e14d7c0e0d3033" providerId="LiveId" clId="{5CA727F1-B59B-4F16-895E-73E7DF7E7FA6}" dt="2022-08-03T05:54:07.075" v="555" actId="21"/>
          <ac:spMkLst>
            <pc:docMk/>
            <pc:sldMk cId="2649121296" sldId="276"/>
            <ac:spMk id="3" creationId="{DC499598-B08E-CD19-2981-6BE555CA35CA}"/>
          </ac:spMkLst>
        </pc:spChg>
        <pc:spChg chg="add del mod">
          <ac:chgData name="Sai Prasanth" userId="d2e14d7c0e0d3033" providerId="LiveId" clId="{5CA727F1-B59B-4F16-895E-73E7DF7E7FA6}" dt="2022-08-03T05:52:05.947" v="533"/>
          <ac:spMkLst>
            <pc:docMk/>
            <pc:sldMk cId="2649121296" sldId="276"/>
            <ac:spMk id="4" creationId="{6E6977F8-278A-2BD8-6DA2-64D983B78A72}"/>
          </ac:spMkLst>
        </pc:spChg>
      </pc:sldChg>
      <pc:sldChg chg="modSp add mod">
        <pc:chgData name="Sai Prasanth" userId="d2e14d7c0e0d3033" providerId="LiveId" clId="{5CA727F1-B59B-4F16-895E-73E7DF7E7FA6}" dt="2022-08-03T05:54:11.433" v="558" actId="5793"/>
        <pc:sldMkLst>
          <pc:docMk/>
          <pc:sldMk cId="954456955" sldId="277"/>
        </pc:sldMkLst>
        <pc:spChg chg="mod">
          <ac:chgData name="Sai Prasanth" userId="d2e14d7c0e0d3033" providerId="LiveId" clId="{5CA727F1-B59B-4F16-895E-73E7DF7E7FA6}" dt="2022-08-03T05:54:11.433" v="558" actId="5793"/>
          <ac:spMkLst>
            <pc:docMk/>
            <pc:sldMk cId="954456955" sldId="277"/>
            <ac:spMk id="3" creationId="{DC499598-B08E-CD19-2981-6BE555CA35CA}"/>
          </ac:spMkLst>
        </pc:spChg>
      </pc:sldChg>
    </pc:docChg>
  </pc:docChgLst>
  <pc:docChgLst>
    <pc:chgData name="Sai Prasanth" userId="d2e14d7c0e0d3033" providerId="LiveId" clId="{422B7866-C22A-9842-8F9D-1588C8A29302}"/>
    <pc:docChg chg="addSld delSld">
      <pc:chgData name="Sai Prasanth" userId="d2e14d7c0e0d3033" providerId="LiveId" clId="{422B7866-C22A-9842-8F9D-1588C8A29302}" dt="2022-08-02T15:39:09.724" v="1" actId="2696"/>
      <pc:docMkLst>
        <pc:docMk/>
      </pc:docMkLst>
      <pc:sldChg chg="del">
        <pc:chgData name="Sai Prasanth" userId="d2e14d7c0e0d3033" providerId="LiveId" clId="{422B7866-C22A-9842-8F9D-1588C8A29302}" dt="2022-08-02T15:39:09.724" v="1" actId="2696"/>
        <pc:sldMkLst>
          <pc:docMk/>
          <pc:sldMk cId="2982993349" sldId="256"/>
        </pc:sldMkLst>
      </pc:sldChg>
      <pc:sldChg chg="new del">
        <pc:chgData name="Sai Prasanth" userId="d2e14d7c0e0d3033" providerId="LiveId" clId="{422B7866-C22A-9842-8F9D-1588C8A29302}" dt="2022-08-02T15:39:09.724" v="1" actId="2696"/>
        <pc:sldMkLst>
          <pc:docMk/>
          <pc:sldMk cId="3555392380"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31928F-FD21-45DD-A792-D5E8A2576B00}" type="datetimeFigureOut">
              <a:rPr lang="en-IN" smtClean="0"/>
              <a:t>27-04-2023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8DEF67-91FA-4378-8C7F-34E4E90D920D}" type="slidenum">
              <a:rPr lang="en-IN" smtClean="0"/>
              <a:t>‹#›</a:t>
            </a:fld>
            <a:endParaRPr lang="en-IN"/>
          </a:p>
        </p:txBody>
      </p:sp>
    </p:spTree>
    <p:extLst>
      <p:ext uri="{BB962C8B-B14F-4D97-AF65-F5344CB8AC3E}">
        <p14:creationId xmlns:p14="http://schemas.microsoft.com/office/powerpoint/2010/main" val="3343498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471545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2417239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112173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28881570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6124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4270267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4046054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733604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620194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FE2FA-7A20-4A99-A622-BAFBF26FE398}"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954806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9FE2FA-7A20-4A99-A622-BAFBF26FE39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00280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9FE2FA-7A20-4A99-A622-BAFBF26FE398}"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2425443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9FE2FA-7A20-4A99-A622-BAFBF26FE398}"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464612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FE2FA-7A20-4A99-A622-BAFBF26FE398}"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311248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9FE2FA-7A20-4A99-A622-BAFBF26FE39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183731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99FE2FA-7A20-4A99-A622-BAFBF26FE398}"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6E63566-0E6A-46F7-AC90-0EDF51B071AE}" type="slidenum">
              <a:rPr lang="en-IN" smtClean="0"/>
              <a:t>‹#›</a:t>
            </a:fld>
            <a:endParaRPr lang="en-IN"/>
          </a:p>
        </p:txBody>
      </p:sp>
    </p:spTree>
    <p:extLst>
      <p:ext uri="{BB962C8B-B14F-4D97-AF65-F5344CB8AC3E}">
        <p14:creationId xmlns:p14="http://schemas.microsoft.com/office/powerpoint/2010/main" val="3705752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9FE2FA-7A20-4A99-A622-BAFBF26FE398}"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6E63566-0E6A-46F7-AC90-0EDF51B071AE}" type="slidenum">
              <a:rPr lang="en-IN" smtClean="0"/>
              <a:t>‹#›</a:t>
            </a:fld>
            <a:endParaRPr lang="en-IN"/>
          </a:p>
        </p:txBody>
      </p:sp>
    </p:spTree>
    <p:extLst>
      <p:ext uri="{BB962C8B-B14F-4D97-AF65-F5344CB8AC3E}">
        <p14:creationId xmlns:p14="http://schemas.microsoft.com/office/powerpoint/2010/main" val="4158092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D0D8D-5A1A-7262-CB71-400E33EAAAAA}"/>
              </a:ext>
            </a:extLst>
          </p:cNvPr>
          <p:cNvSpPr>
            <a:spLocks noGrp="1"/>
          </p:cNvSpPr>
          <p:nvPr>
            <p:ph type="ctrTitle"/>
          </p:nvPr>
        </p:nvSpPr>
        <p:spPr/>
        <p:txBody>
          <a:bodyPr/>
          <a:lstStyle/>
          <a:p>
            <a:r>
              <a:rPr lang="en-IN"/>
              <a:t>Getting Started With Maven </a:t>
            </a:r>
          </a:p>
        </p:txBody>
      </p:sp>
    </p:spTree>
    <p:extLst>
      <p:ext uri="{BB962C8B-B14F-4D97-AF65-F5344CB8AC3E}">
        <p14:creationId xmlns:p14="http://schemas.microsoft.com/office/powerpoint/2010/main" val="293791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Pom.xml</a:t>
            </a:r>
            <a:endParaRPr lang="en-IN" dirty="0"/>
          </a:p>
        </p:txBody>
      </p:sp>
      <p:sp>
        <p:nvSpPr>
          <p:cNvPr id="3" name="Content Placeholder 2">
            <a:extLst>
              <a:ext uri="{FF2B5EF4-FFF2-40B4-BE49-F238E27FC236}">
                <a16:creationId xmlns:a16="http://schemas.microsoft.com/office/drawing/2014/main" id="{28B3B39E-D391-E319-DA38-5BDE8CF0B213}"/>
              </a:ext>
            </a:extLst>
          </p:cNvPr>
          <p:cNvSpPr>
            <a:spLocks noGrp="1"/>
          </p:cNvSpPr>
          <p:nvPr>
            <p:ph idx="1"/>
          </p:nvPr>
        </p:nvSpPr>
        <p:spPr/>
        <p:txBody>
          <a:bodyPr/>
          <a:lstStyle/>
          <a:p>
            <a:r>
              <a:rPr lang="en-US" b="1" i="0" dirty="0">
                <a:solidFill>
                  <a:srgbClr val="333333"/>
                </a:solidFill>
                <a:effectLst/>
              </a:rPr>
              <a:t>POM</a:t>
            </a:r>
            <a:r>
              <a:rPr lang="en-US" b="0" i="0" dirty="0">
                <a:solidFill>
                  <a:srgbClr val="333333"/>
                </a:solidFill>
                <a:effectLst/>
              </a:rPr>
              <a:t> is an acronym for </a:t>
            </a:r>
            <a:r>
              <a:rPr lang="en-US" b="1" i="0" dirty="0">
                <a:solidFill>
                  <a:srgbClr val="333333"/>
                </a:solidFill>
                <a:effectLst/>
              </a:rPr>
              <a:t>Project Object Model</a:t>
            </a:r>
            <a:r>
              <a:rPr lang="en-US" b="0" i="0" dirty="0">
                <a:solidFill>
                  <a:srgbClr val="333333"/>
                </a:solidFill>
                <a:effectLst/>
              </a:rPr>
              <a:t>. The pom.xml file contains information of project and configuration information for the maven to build the project such as dependencies, build directory, source directory, test source directory, plugin, goals etc.</a:t>
            </a:r>
            <a:endParaRPr lang="en-IN" dirty="0"/>
          </a:p>
        </p:txBody>
      </p:sp>
    </p:spTree>
    <p:extLst>
      <p:ext uri="{BB962C8B-B14F-4D97-AF65-F5344CB8AC3E}">
        <p14:creationId xmlns:p14="http://schemas.microsoft.com/office/powerpoint/2010/main" val="3343444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POM.xml</a:t>
            </a:r>
            <a:endParaRPr lang="en-IN" dirty="0"/>
          </a:p>
        </p:txBody>
      </p:sp>
      <p:pic>
        <p:nvPicPr>
          <p:cNvPr id="5" name="Content Placeholder 4">
            <a:extLst>
              <a:ext uri="{FF2B5EF4-FFF2-40B4-BE49-F238E27FC236}">
                <a16:creationId xmlns:a16="http://schemas.microsoft.com/office/drawing/2014/main" id="{23444C18-091B-2FBF-4632-92D8D57B089C}"/>
              </a:ext>
            </a:extLst>
          </p:cNvPr>
          <p:cNvPicPr>
            <a:picLocks noGrp="1" noChangeAspect="1"/>
          </p:cNvPicPr>
          <p:nvPr>
            <p:ph idx="1"/>
          </p:nvPr>
        </p:nvPicPr>
        <p:blipFill>
          <a:blip r:embed="rId2"/>
          <a:stretch>
            <a:fillRect/>
          </a:stretch>
        </p:blipFill>
        <p:spPr>
          <a:xfrm>
            <a:off x="2651717" y="2436192"/>
            <a:ext cx="4648603" cy="3330229"/>
          </a:xfrm>
        </p:spPr>
      </p:pic>
    </p:spTree>
    <p:extLst>
      <p:ext uri="{BB962C8B-B14F-4D97-AF65-F5344CB8AC3E}">
        <p14:creationId xmlns:p14="http://schemas.microsoft.com/office/powerpoint/2010/main" val="3369778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Elements of pom.xml</a:t>
            </a:r>
            <a:endParaRPr lang="en-IN" dirty="0"/>
          </a:p>
        </p:txBody>
      </p:sp>
      <p:pic>
        <p:nvPicPr>
          <p:cNvPr id="5" name="Content Placeholder 4">
            <a:extLst>
              <a:ext uri="{FF2B5EF4-FFF2-40B4-BE49-F238E27FC236}">
                <a16:creationId xmlns:a16="http://schemas.microsoft.com/office/drawing/2014/main" id="{EE96E213-8B03-72A9-49DA-3C0539907C2C}"/>
              </a:ext>
            </a:extLst>
          </p:cNvPr>
          <p:cNvPicPr>
            <a:picLocks noGrp="1" noChangeAspect="1"/>
          </p:cNvPicPr>
          <p:nvPr>
            <p:ph idx="1"/>
          </p:nvPr>
        </p:nvPicPr>
        <p:blipFill>
          <a:blip r:embed="rId2"/>
          <a:stretch>
            <a:fillRect/>
          </a:stretch>
        </p:blipFill>
        <p:spPr>
          <a:xfrm>
            <a:off x="891345" y="2455244"/>
            <a:ext cx="8169348" cy="3292125"/>
          </a:xfrm>
        </p:spPr>
      </p:pic>
    </p:spTree>
    <p:extLst>
      <p:ext uri="{BB962C8B-B14F-4D97-AF65-F5344CB8AC3E}">
        <p14:creationId xmlns:p14="http://schemas.microsoft.com/office/powerpoint/2010/main" val="4240527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Elements of pom.xml</a:t>
            </a:r>
            <a:endParaRPr lang="en-IN" dirty="0"/>
          </a:p>
        </p:txBody>
      </p:sp>
      <p:pic>
        <p:nvPicPr>
          <p:cNvPr id="5" name="Content Placeholder 4">
            <a:extLst>
              <a:ext uri="{FF2B5EF4-FFF2-40B4-BE49-F238E27FC236}">
                <a16:creationId xmlns:a16="http://schemas.microsoft.com/office/drawing/2014/main" id="{B791FE25-2508-F007-8577-379135BB4271}"/>
              </a:ext>
            </a:extLst>
          </p:cNvPr>
          <p:cNvPicPr>
            <a:picLocks noGrp="1" noChangeAspect="1"/>
          </p:cNvPicPr>
          <p:nvPr>
            <p:ph idx="1"/>
          </p:nvPr>
        </p:nvPicPr>
        <p:blipFill>
          <a:blip r:embed="rId2"/>
          <a:stretch>
            <a:fillRect/>
          </a:stretch>
        </p:blipFill>
        <p:spPr>
          <a:xfrm>
            <a:off x="876103" y="2497157"/>
            <a:ext cx="8199831" cy="3208298"/>
          </a:xfrm>
        </p:spPr>
      </p:pic>
    </p:spTree>
    <p:extLst>
      <p:ext uri="{BB962C8B-B14F-4D97-AF65-F5344CB8AC3E}">
        <p14:creationId xmlns:p14="http://schemas.microsoft.com/office/powerpoint/2010/main" val="1840769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31965-E455-AC41-4A45-FFD49511DDCA}"/>
              </a:ext>
            </a:extLst>
          </p:cNvPr>
          <p:cNvSpPr>
            <a:spLocks noGrp="1"/>
          </p:cNvSpPr>
          <p:nvPr>
            <p:ph type="title"/>
          </p:nvPr>
        </p:nvSpPr>
        <p:spPr/>
        <p:txBody>
          <a:bodyPr/>
          <a:lstStyle/>
          <a:p>
            <a:r>
              <a:rPr lang="en-US" dirty="0"/>
              <a:t>Artifact coordinate</a:t>
            </a:r>
            <a:endParaRPr lang="en-IN" dirty="0"/>
          </a:p>
        </p:txBody>
      </p:sp>
      <p:sp>
        <p:nvSpPr>
          <p:cNvPr id="3" name="Content Placeholder 2">
            <a:extLst>
              <a:ext uri="{FF2B5EF4-FFF2-40B4-BE49-F238E27FC236}">
                <a16:creationId xmlns:a16="http://schemas.microsoft.com/office/drawing/2014/main" id="{2C3294C9-59A0-7335-BE06-C5A7CDC7EAD0}"/>
              </a:ext>
            </a:extLst>
          </p:cNvPr>
          <p:cNvSpPr>
            <a:spLocks noGrp="1"/>
          </p:cNvSpPr>
          <p:nvPr>
            <p:ph idx="1"/>
          </p:nvPr>
        </p:nvSpPr>
        <p:spPr/>
        <p:txBody>
          <a:bodyPr/>
          <a:lstStyle/>
          <a:p>
            <a:r>
              <a:rPr lang="en-US" dirty="0"/>
              <a:t>Maven coordinate is a combination of the values for the </a:t>
            </a:r>
            <a:r>
              <a:rPr lang="en-US" b="1" dirty="0" err="1"/>
              <a:t>groupId</a:t>
            </a:r>
            <a:r>
              <a:rPr lang="en-US" b="1" dirty="0"/>
              <a:t>, </a:t>
            </a:r>
            <a:r>
              <a:rPr lang="en-US" b="1" dirty="0" err="1"/>
              <a:t>artifactId</a:t>
            </a:r>
            <a:r>
              <a:rPr lang="en-US" b="1" dirty="0"/>
              <a:t>, and version</a:t>
            </a:r>
            <a:r>
              <a:rPr lang="en-US" dirty="0"/>
              <a:t> for a given artifact.</a:t>
            </a:r>
            <a:endParaRPr lang="en-IN" dirty="0"/>
          </a:p>
        </p:txBody>
      </p:sp>
    </p:spTree>
    <p:extLst>
      <p:ext uri="{BB962C8B-B14F-4D97-AF65-F5344CB8AC3E}">
        <p14:creationId xmlns:p14="http://schemas.microsoft.com/office/powerpoint/2010/main" val="173265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6CBA-5EC0-7142-3036-E3D7FEDF4FF1}"/>
              </a:ext>
            </a:extLst>
          </p:cNvPr>
          <p:cNvSpPr>
            <a:spLocks noGrp="1"/>
          </p:cNvSpPr>
          <p:nvPr>
            <p:ph type="title"/>
          </p:nvPr>
        </p:nvSpPr>
        <p:spPr/>
        <p:txBody>
          <a:bodyPr/>
          <a:lstStyle/>
          <a:p>
            <a:r>
              <a:rPr lang="en-US" dirty="0"/>
              <a:t>Maven standard layout</a:t>
            </a:r>
            <a:endParaRPr lang="en-IN" dirty="0"/>
          </a:p>
        </p:txBody>
      </p:sp>
      <p:pic>
        <p:nvPicPr>
          <p:cNvPr id="5" name="Content Placeholder 4">
            <a:extLst>
              <a:ext uri="{FF2B5EF4-FFF2-40B4-BE49-F238E27FC236}">
                <a16:creationId xmlns:a16="http://schemas.microsoft.com/office/drawing/2014/main" id="{F0BCDDC1-A17D-15D9-38FA-AAC925FEBE16}"/>
              </a:ext>
            </a:extLst>
          </p:cNvPr>
          <p:cNvPicPr>
            <a:picLocks noGrp="1" noChangeAspect="1"/>
          </p:cNvPicPr>
          <p:nvPr>
            <p:ph idx="1"/>
          </p:nvPr>
        </p:nvPicPr>
        <p:blipFill>
          <a:blip r:embed="rId2"/>
          <a:stretch>
            <a:fillRect/>
          </a:stretch>
        </p:blipFill>
        <p:spPr>
          <a:xfrm>
            <a:off x="677863" y="2341584"/>
            <a:ext cx="8596312" cy="3519444"/>
          </a:xfrm>
        </p:spPr>
      </p:pic>
    </p:spTree>
    <p:extLst>
      <p:ext uri="{BB962C8B-B14F-4D97-AF65-F5344CB8AC3E}">
        <p14:creationId xmlns:p14="http://schemas.microsoft.com/office/powerpoint/2010/main" val="162539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9CB24-D0BA-5EDB-6FB3-5C078A53A4A9}"/>
              </a:ext>
            </a:extLst>
          </p:cNvPr>
          <p:cNvSpPr>
            <a:spLocks noGrp="1"/>
          </p:cNvSpPr>
          <p:nvPr>
            <p:ph type="title"/>
          </p:nvPr>
        </p:nvSpPr>
        <p:spPr/>
        <p:txBody>
          <a:bodyPr/>
          <a:lstStyle/>
          <a:p>
            <a:r>
              <a:rPr lang="en-US" dirty="0"/>
              <a:t>Maven terminologies</a:t>
            </a:r>
            <a:endParaRPr lang="en-IN" dirty="0"/>
          </a:p>
        </p:txBody>
      </p:sp>
      <p:sp>
        <p:nvSpPr>
          <p:cNvPr id="3" name="Content Placeholder 2">
            <a:extLst>
              <a:ext uri="{FF2B5EF4-FFF2-40B4-BE49-F238E27FC236}">
                <a16:creationId xmlns:a16="http://schemas.microsoft.com/office/drawing/2014/main" id="{DC499598-B08E-CD19-2981-6BE555CA35CA}"/>
              </a:ext>
            </a:extLst>
          </p:cNvPr>
          <p:cNvSpPr>
            <a:spLocks noGrp="1"/>
          </p:cNvSpPr>
          <p:nvPr>
            <p:ph idx="1"/>
          </p:nvPr>
        </p:nvSpPr>
        <p:spPr>
          <a:xfrm>
            <a:off x="720213" y="1560154"/>
            <a:ext cx="10515600" cy="4351338"/>
          </a:xfrm>
        </p:spPr>
        <p:txBody>
          <a:bodyPr>
            <a:noAutofit/>
          </a:bodyPr>
          <a:lstStyle/>
          <a:p>
            <a:r>
              <a:rPr lang="en-US" b="1" dirty="0"/>
              <a:t>Project</a:t>
            </a:r>
            <a:r>
              <a:rPr lang="en-US" dirty="0"/>
              <a:t>: Maven thinks in terms of projects. Everything that you will build are projects. Those projects follow a well defined “Project Object Model”. Projects can depend on other projects, in which case the latter are called “dependencies”. A project may consist of several subprojects, however these subprojects are still treated equally as projects.</a:t>
            </a:r>
          </a:p>
          <a:p>
            <a:r>
              <a:rPr lang="en-US" b="1" dirty="0"/>
              <a:t>Project Object Model (POM): </a:t>
            </a:r>
            <a:r>
              <a:rPr lang="en-US" dirty="0"/>
              <a:t>The Project Object Model, almost always referred as the POM for brevity, is the metadata that Maven needs to work with your project. Its name is “project.xml” and it is located in the root directory of each project.</a:t>
            </a:r>
          </a:p>
          <a:p>
            <a:r>
              <a:rPr lang="en-US" b="1" dirty="0"/>
              <a:t>Artifact</a:t>
            </a:r>
            <a:r>
              <a:rPr lang="en-US" dirty="0"/>
              <a:t>: An artifact is something that is either produced or used by a project. Examples of artifacts produced by Maven for a project include: JARs, source and binary distributions, WARs. Each artifact is identified by a group id, an artifact ID, a version, an extension and a classifier (</a:t>
            </a:r>
            <a:r>
              <a:rPr lang="en-US" dirty="0" err="1"/>
              <a:t>extension+classifier</a:t>
            </a:r>
            <a:r>
              <a:rPr lang="en-US" dirty="0"/>
              <a:t> may be named by a type).</a:t>
            </a:r>
          </a:p>
        </p:txBody>
      </p:sp>
    </p:spTree>
    <p:extLst>
      <p:ext uri="{BB962C8B-B14F-4D97-AF65-F5344CB8AC3E}">
        <p14:creationId xmlns:p14="http://schemas.microsoft.com/office/powerpoint/2010/main" val="2649121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9CB24-D0BA-5EDB-6FB3-5C078A53A4A9}"/>
              </a:ext>
            </a:extLst>
          </p:cNvPr>
          <p:cNvSpPr>
            <a:spLocks noGrp="1"/>
          </p:cNvSpPr>
          <p:nvPr>
            <p:ph type="title"/>
          </p:nvPr>
        </p:nvSpPr>
        <p:spPr/>
        <p:txBody>
          <a:bodyPr/>
          <a:lstStyle/>
          <a:p>
            <a:r>
              <a:rPr lang="en-US" dirty="0"/>
              <a:t>Maven terminologies</a:t>
            </a:r>
            <a:endParaRPr lang="en-IN" dirty="0"/>
          </a:p>
        </p:txBody>
      </p:sp>
      <p:sp>
        <p:nvSpPr>
          <p:cNvPr id="3" name="Content Placeholder 2">
            <a:extLst>
              <a:ext uri="{FF2B5EF4-FFF2-40B4-BE49-F238E27FC236}">
                <a16:creationId xmlns:a16="http://schemas.microsoft.com/office/drawing/2014/main" id="{DC499598-B08E-CD19-2981-6BE555CA35CA}"/>
              </a:ext>
            </a:extLst>
          </p:cNvPr>
          <p:cNvSpPr>
            <a:spLocks noGrp="1"/>
          </p:cNvSpPr>
          <p:nvPr>
            <p:ph idx="1"/>
          </p:nvPr>
        </p:nvSpPr>
        <p:spPr>
          <a:xfrm>
            <a:off x="720213" y="1560154"/>
            <a:ext cx="10515600" cy="4351338"/>
          </a:xfrm>
        </p:spPr>
        <p:txBody>
          <a:bodyPr>
            <a:noAutofit/>
          </a:bodyPr>
          <a:lstStyle/>
          <a:p>
            <a:r>
              <a:rPr lang="en-US" b="1" dirty="0"/>
              <a:t>Dependency</a:t>
            </a:r>
            <a:r>
              <a:rPr lang="en-US" dirty="0"/>
              <a:t>: A typical Java project relies on libraries to build and/or run. Those are called “dependencies” inside Maven. Those dependencies are usually other projects' JAR artifacts, but are referenced by the POM that describes them.</a:t>
            </a:r>
          </a:p>
          <a:p>
            <a:r>
              <a:rPr lang="en-US" b="1" dirty="0"/>
              <a:t>Plug-in</a:t>
            </a:r>
            <a:r>
              <a:rPr lang="en-US" dirty="0"/>
              <a:t>: Maven is organized in plugins. Every piece of functionality in Maven is provided by a plugin. Plugins provide goals and use the metadata found in the POM to perform their task. Examples of plugins are: jar, eclipse, war. Plugins are primarily written in Java, but Maven also supports writing plug-ins in </a:t>
            </a:r>
            <a:r>
              <a:rPr lang="en-US" dirty="0" err="1"/>
              <a:t>Beanshell</a:t>
            </a:r>
            <a:r>
              <a:rPr lang="en-US" dirty="0"/>
              <a:t> and Ant Scripting.</a:t>
            </a:r>
          </a:p>
          <a:p>
            <a:r>
              <a:rPr lang="en-US" b="1" dirty="0" err="1"/>
              <a:t>GroupId</a:t>
            </a:r>
            <a:r>
              <a:rPr lang="en-US" dirty="0"/>
              <a:t>: A group ID is a universally unique identifier for a project. While this is often just the project name (</a:t>
            </a:r>
            <a:r>
              <a:rPr lang="en-US" dirty="0" err="1"/>
              <a:t>eg.</a:t>
            </a:r>
            <a:r>
              <a:rPr lang="en-US" dirty="0"/>
              <a:t> commons-collections), it is helpful to use a fully-qualified package name to distinguish it from other projects with a similar name (</a:t>
            </a:r>
            <a:r>
              <a:rPr lang="en-US" dirty="0" err="1"/>
              <a:t>eg.</a:t>
            </a:r>
            <a:r>
              <a:rPr lang="en-US" dirty="0"/>
              <a:t> </a:t>
            </a:r>
            <a:r>
              <a:rPr lang="en-US" dirty="0" err="1"/>
              <a:t>org.apache.maven</a:t>
            </a:r>
            <a:r>
              <a:rPr lang="en-US"/>
              <a:t>).</a:t>
            </a:r>
          </a:p>
          <a:p>
            <a:pPr marL="0" indent="0">
              <a:buNone/>
            </a:pPr>
            <a:endParaRPr lang="en-IN" dirty="0"/>
          </a:p>
        </p:txBody>
      </p:sp>
    </p:spTree>
    <p:extLst>
      <p:ext uri="{BB962C8B-B14F-4D97-AF65-F5344CB8AC3E}">
        <p14:creationId xmlns:p14="http://schemas.microsoft.com/office/powerpoint/2010/main" val="954456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65C43-6280-2098-9069-F0FE695E4BD6}"/>
              </a:ext>
            </a:extLst>
          </p:cNvPr>
          <p:cNvSpPr>
            <a:spLocks noGrp="1"/>
          </p:cNvSpPr>
          <p:nvPr>
            <p:ph type="title"/>
          </p:nvPr>
        </p:nvSpPr>
        <p:spPr/>
        <p:txBody>
          <a:bodyPr/>
          <a:lstStyle/>
          <a:p>
            <a:r>
              <a:rPr lang="en-US" dirty="0"/>
              <a:t>Maven terminologies</a:t>
            </a:r>
            <a:endParaRPr lang="en-IN" dirty="0"/>
          </a:p>
        </p:txBody>
      </p:sp>
      <p:sp>
        <p:nvSpPr>
          <p:cNvPr id="3" name="Content Placeholder 2">
            <a:extLst>
              <a:ext uri="{FF2B5EF4-FFF2-40B4-BE49-F238E27FC236}">
                <a16:creationId xmlns:a16="http://schemas.microsoft.com/office/drawing/2014/main" id="{5B03F8D9-FA1A-70CC-8ED5-8507D2D8CF58}"/>
              </a:ext>
            </a:extLst>
          </p:cNvPr>
          <p:cNvSpPr>
            <a:spLocks noGrp="1"/>
          </p:cNvSpPr>
          <p:nvPr>
            <p:ph idx="1"/>
          </p:nvPr>
        </p:nvSpPr>
        <p:spPr>
          <a:xfrm>
            <a:off x="838200" y="1347019"/>
            <a:ext cx="10515600" cy="4829944"/>
          </a:xfrm>
        </p:spPr>
        <p:txBody>
          <a:bodyPr>
            <a:normAutofit/>
          </a:bodyPr>
          <a:lstStyle/>
          <a:p>
            <a:r>
              <a:rPr lang="en-US" b="1" dirty="0"/>
              <a:t>Mojo</a:t>
            </a:r>
            <a:r>
              <a:rPr lang="en-US" dirty="0"/>
              <a:t>: A plugin written in Java consists of one or more mojos. A mojo is a Java class that implements the </a:t>
            </a:r>
            <a:r>
              <a:rPr lang="en-US" dirty="0" err="1"/>
              <a:t>org.apache.maven.plugin.Mojo</a:t>
            </a:r>
            <a:r>
              <a:rPr lang="en-US" dirty="0"/>
              <a:t> interface. This means that a mojo is the implementation for a goal in a plugin.</a:t>
            </a:r>
          </a:p>
          <a:p>
            <a:r>
              <a:rPr lang="en-US" b="1" dirty="0"/>
              <a:t>Repository</a:t>
            </a:r>
            <a:r>
              <a:rPr lang="en-US" dirty="0"/>
              <a:t>: A repository in Maven holds build artifacts and dependencies of varying types.</a:t>
            </a:r>
          </a:p>
          <a:p>
            <a:r>
              <a:rPr lang="en-US" b="1" dirty="0"/>
              <a:t>Snapshots</a:t>
            </a:r>
            <a:r>
              <a:rPr lang="en-US" dirty="0"/>
              <a:t>: Projects can (and should) have a special version including SNAPSHOT to indicate that they are a “work in progress”, and are not yet released. When a snapshot dependency is encountered, it is always looked for in all remote repositories, and downloaded again if newer than the local </a:t>
            </a:r>
            <a:r>
              <a:rPr lang="en-US" dirty="0" err="1"/>
              <a:t>copy.The</a:t>
            </a:r>
            <a:r>
              <a:rPr lang="en-US" dirty="0"/>
              <a:t> version can either be the string SNAPSHOT itself, indicating “the very latest” development version, or something like 1.1-SNAPSHOT, indicating development that will be released as 1.1 (i.e. newer than 1.0, but not yet 1.1).</a:t>
            </a:r>
          </a:p>
          <a:p>
            <a:r>
              <a:rPr lang="en-US" b="1" dirty="0"/>
              <a:t>APT</a:t>
            </a:r>
            <a:r>
              <a:rPr lang="en-US" dirty="0"/>
              <a:t>: APT is a wiki-like format of documentation that Maven currently understands.</a:t>
            </a:r>
          </a:p>
          <a:p>
            <a:r>
              <a:rPr lang="en-US" b="1" dirty="0" err="1"/>
              <a:t>XDoc</a:t>
            </a:r>
            <a:r>
              <a:rPr lang="en-US" dirty="0"/>
              <a:t>: </a:t>
            </a:r>
            <a:r>
              <a:rPr lang="en-US" dirty="0" err="1"/>
              <a:t>XDoc</a:t>
            </a:r>
            <a:r>
              <a:rPr lang="en-US" dirty="0"/>
              <a:t> is the format of documentation that Maven currently understands. It is quite simple, and allows embedding XHTML within a simple layout that is transformed into a uniform site.</a:t>
            </a:r>
          </a:p>
          <a:p>
            <a:endParaRPr lang="en-US" dirty="0"/>
          </a:p>
        </p:txBody>
      </p:sp>
    </p:spTree>
    <p:extLst>
      <p:ext uri="{BB962C8B-B14F-4D97-AF65-F5344CB8AC3E}">
        <p14:creationId xmlns:p14="http://schemas.microsoft.com/office/powerpoint/2010/main" val="4250519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Maven Lifecycle</a:t>
            </a:r>
            <a:endParaRPr lang="en-IN" dirty="0"/>
          </a:p>
        </p:txBody>
      </p:sp>
      <p:sp>
        <p:nvSpPr>
          <p:cNvPr id="3" name="Content Placeholder 2">
            <a:extLst>
              <a:ext uri="{FF2B5EF4-FFF2-40B4-BE49-F238E27FC236}">
                <a16:creationId xmlns:a16="http://schemas.microsoft.com/office/drawing/2014/main" id="{28B3B39E-D391-E319-DA38-5BDE8CF0B213}"/>
              </a:ext>
            </a:extLst>
          </p:cNvPr>
          <p:cNvSpPr>
            <a:spLocks noGrp="1"/>
          </p:cNvSpPr>
          <p:nvPr>
            <p:ph idx="1"/>
          </p:nvPr>
        </p:nvSpPr>
        <p:spPr/>
        <p:txBody>
          <a:bodyPr/>
          <a:lstStyle/>
          <a:p>
            <a:r>
              <a:rPr lang="en-US" dirty="0"/>
              <a:t>Prepare resources</a:t>
            </a:r>
          </a:p>
          <a:p>
            <a:r>
              <a:rPr lang="en-US" dirty="0"/>
              <a:t>Compile</a:t>
            </a:r>
          </a:p>
          <a:p>
            <a:r>
              <a:rPr lang="en-US" dirty="0"/>
              <a:t>Package</a:t>
            </a:r>
          </a:p>
          <a:p>
            <a:r>
              <a:rPr lang="en-US" dirty="0"/>
              <a:t>Install</a:t>
            </a:r>
          </a:p>
          <a:p>
            <a:r>
              <a:rPr lang="en-US" dirty="0"/>
              <a:t>Pre and post steps</a:t>
            </a:r>
            <a:endParaRPr lang="en-IN" dirty="0"/>
          </a:p>
        </p:txBody>
      </p:sp>
    </p:spTree>
    <p:extLst>
      <p:ext uri="{BB962C8B-B14F-4D97-AF65-F5344CB8AC3E}">
        <p14:creationId xmlns:p14="http://schemas.microsoft.com/office/powerpoint/2010/main" val="2153498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Maven Lifecycle types</a:t>
            </a:r>
            <a:endParaRPr lang="en-IN" dirty="0"/>
          </a:p>
        </p:txBody>
      </p:sp>
      <p:sp>
        <p:nvSpPr>
          <p:cNvPr id="3" name="Content Placeholder 2">
            <a:extLst>
              <a:ext uri="{FF2B5EF4-FFF2-40B4-BE49-F238E27FC236}">
                <a16:creationId xmlns:a16="http://schemas.microsoft.com/office/drawing/2014/main" id="{28B3B39E-D391-E319-DA38-5BDE8CF0B213}"/>
              </a:ext>
            </a:extLst>
          </p:cNvPr>
          <p:cNvSpPr>
            <a:spLocks noGrp="1"/>
          </p:cNvSpPr>
          <p:nvPr>
            <p:ph idx="1"/>
          </p:nvPr>
        </p:nvSpPr>
        <p:spPr/>
        <p:txBody>
          <a:bodyPr/>
          <a:lstStyle/>
          <a:p>
            <a:r>
              <a:rPr lang="en-US" dirty="0"/>
              <a:t>Clean (The </a:t>
            </a:r>
            <a:r>
              <a:rPr lang="en-US" dirty="0" err="1"/>
              <a:t>clean:clean</a:t>
            </a:r>
            <a:r>
              <a:rPr lang="en-US" dirty="0"/>
              <a:t> goal deletes the output of a build by deleting the build directory.) </a:t>
            </a:r>
          </a:p>
          <a:p>
            <a:r>
              <a:rPr lang="en-US" dirty="0"/>
              <a:t>Default</a:t>
            </a:r>
          </a:p>
          <a:p>
            <a:r>
              <a:rPr lang="en-US" dirty="0"/>
              <a:t>Site (Used to generate project documentation)</a:t>
            </a:r>
            <a:endParaRPr lang="en-IN" dirty="0"/>
          </a:p>
        </p:txBody>
      </p:sp>
    </p:spTree>
    <p:extLst>
      <p:ext uri="{BB962C8B-B14F-4D97-AF65-F5344CB8AC3E}">
        <p14:creationId xmlns:p14="http://schemas.microsoft.com/office/powerpoint/2010/main" val="2982139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Default Lifecycle</a:t>
            </a:r>
            <a:endParaRPr lang="en-IN" dirty="0"/>
          </a:p>
        </p:txBody>
      </p:sp>
      <p:pic>
        <p:nvPicPr>
          <p:cNvPr id="6" name="Content Placeholder 5">
            <a:extLst>
              <a:ext uri="{FF2B5EF4-FFF2-40B4-BE49-F238E27FC236}">
                <a16:creationId xmlns:a16="http://schemas.microsoft.com/office/drawing/2014/main" id="{F6EA4966-07F0-1311-22E7-107F3CE7D4F0}"/>
              </a:ext>
            </a:extLst>
          </p:cNvPr>
          <p:cNvPicPr>
            <a:picLocks noGrp="1" noChangeAspect="1"/>
          </p:cNvPicPr>
          <p:nvPr>
            <p:ph idx="1"/>
          </p:nvPr>
        </p:nvPicPr>
        <p:blipFill>
          <a:blip r:embed="rId2"/>
          <a:stretch>
            <a:fillRect/>
          </a:stretch>
        </p:blipFill>
        <p:spPr>
          <a:xfrm>
            <a:off x="2861695" y="1524000"/>
            <a:ext cx="6468609" cy="4541001"/>
          </a:xfrm>
        </p:spPr>
      </p:pic>
    </p:spTree>
    <p:extLst>
      <p:ext uri="{BB962C8B-B14F-4D97-AF65-F5344CB8AC3E}">
        <p14:creationId xmlns:p14="http://schemas.microsoft.com/office/powerpoint/2010/main" val="2425336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Default Lifecycle</a:t>
            </a:r>
            <a:endParaRPr lang="en-IN" dirty="0"/>
          </a:p>
        </p:txBody>
      </p:sp>
      <p:pic>
        <p:nvPicPr>
          <p:cNvPr id="5" name="Content Placeholder 4">
            <a:extLst>
              <a:ext uri="{FF2B5EF4-FFF2-40B4-BE49-F238E27FC236}">
                <a16:creationId xmlns:a16="http://schemas.microsoft.com/office/drawing/2014/main" id="{E298245C-FD4E-DF72-C519-D8C981E1F76E}"/>
              </a:ext>
            </a:extLst>
          </p:cNvPr>
          <p:cNvPicPr>
            <a:picLocks noGrp="1" noChangeAspect="1"/>
          </p:cNvPicPr>
          <p:nvPr>
            <p:ph idx="1"/>
          </p:nvPr>
        </p:nvPicPr>
        <p:blipFill>
          <a:blip r:embed="rId2"/>
          <a:stretch>
            <a:fillRect/>
          </a:stretch>
        </p:blipFill>
        <p:spPr>
          <a:xfrm>
            <a:off x="3489652" y="1297858"/>
            <a:ext cx="5844935" cy="4879105"/>
          </a:xfrm>
        </p:spPr>
      </p:pic>
    </p:spTree>
    <p:extLst>
      <p:ext uri="{BB962C8B-B14F-4D97-AF65-F5344CB8AC3E}">
        <p14:creationId xmlns:p14="http://schemas.microsoft.com/office/powerpoint/2010/main" val="1891493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Plugins</a:t>
            </a:r>
            <a:endParaRPr lang="en-IN" dirty="0"/>
          </a:p>
        </p:txBody>
      </p:sp>
      <p:sp>
        <p:nvSpPr>
          <p:cNvPr id="3" name="Content Placeholder 2">
            <a:extLst>
              <a:ext uri="{FF2B5EF4-FFF2-40B4-BE49-F238E27FC236}">
                <a16:creationId xmlns:a16="http://schemas.microsoft.com/office/drawing/2014/main" id="{28B3B39E-D391-E319-DA38-5BDE8CF0B213}"/>
              </a:ext>
            </a:extLst>
          </p:cNvPr>
          <p:cNvSpPr>
            <a:spLocks noGrp="1"/>
          </p:cNvSpPr>
          <p:nvPr>
            <p:ph idx="1"/>
          </p:nvPr>
        </p:nvSpPr>
        <p:spPr/>
        <p:txBody>
          <a:bodyPr>
            <a:normAutofit/>
          </a:bodyPr>
          <a:lstStyle/>
          <a:p>
            <a:r>
              <a:rPr lang="en-US" dirty="0"/>
              <a:t>Maven is a plugin execution framework where every task is done by plugins. Maven Plugins are generally used to −</a:t>
            </a:r>
          </a:p>
          <a:p>
            <a:pPr lvl="1"/>
            <a:r>
              <a:rPr lang="en-US" sz="1800" dirty="0"/>
              <a:t>create jar file</a:t>
            </a:r>
          </a:p>
          <a:p>
            <a:pPr lvl="1"/>
            <a:r>
              <a:rPr lang="en-US" sz="1800" dirty="0"/>
              <a:t>create war file</a:t>
            </a:r>
          </a:p>
          <a:p>
            <a:pPr lvl="1"/>
            <a:r>
              <a:rPr lang="en-US" sz="1800" dirty="0"/>
              <a:t>compile code files</a:t>
            </a:r>
          </a:p>
          <a:p>
            <a:pPr lvl="1"/>
            <a:r>
              <a:rPr lang="en-US" sz="1800" dirty="0"/>
              <a:t>unit testing of code</a:t>
            </a:r>
          </a:p>
          <a:p>
            <a:pPr lvl="1"/>
            <a:r>
              <a:rPr lang="en-US" sz="1800" dirty="0"/>
              <a:t>create project documentation</a:t>
            </a:r>
          </a:p>
          <a:p>
            <a:pPr lvl="1"/>
            <a:r>
              <a:rPr lang="en-US" sz="1800" dirty="0"/>
              <a:t>create project reports</a:t>
            </a:r>
          </a:p>
          <a:p>
            <a:r>
              <a:rPr lang="en-IN" dirty="0"/>
              <a:t>Command -&gt; maven &lt;</a:t>
            </a:r>
            <a:r>
              <a:rPr lang="en-IN" dirty="0" err="1"/>
              <a:t>plugin:goal</a:t>
            </a:r>
            <a:r>
              <a:rPr lang="en-IN" dirty="0"/>
              <a:t>&gt;</a:t>
            </a:r>
            <a:endParaRPr lang="en-US" dirty="0"/>
          </a:p>
        </p:txBody>
      </p:sp>
    </p:spTree>
    <p:extLst>
      <p:ext uri="{BB962C8B-B14F-4D97-AF65-F5344CB8AC3E}">
        <p14:creationId xmlns:p14="http://schemas.microsoft.com/office/powerpoint/2010/main" val="404064250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31</TotalTime>
  <Words>759</Words>
  <Application>Microsoft Office PowerPoint</Application>
  <PresentationFormat>Widescreen</PresentationFormat>
  <Paragraphs>44</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Getting Started With Maven </vt:lpstr>
      <vt:lpstr>Maven terminologies</vt:lpstr>
      <vt:lpstr>Maven terminologies</vt:lpstr>
      <vt:lpstr>Maven terminologies</vt:lpstr>
      <vt:lpstr>Maven Lifecycle</vt:lpstr>
      <vt:lpstr>Maven Lifecycle types</vt:lpstr>
      <vt:lpstr>Default Lifecycle</vt:lpstr>
      <vt:lpstr>Default Lifecycle</vt:lpstr>
      <vt:lpstr>Plugins</vt:lpstr>
      <vt:lpstr>Pom.xml</vt:lpstr>
      <vt:lpstr>POM.xml</vt:lpstr>
      <vt:lpstr>Elements of pom.xml</vt:lpstr>
      <vt:lpstr>Elements of pom.xml</vt:lpstr>
      <vt:lpstr>Artifact coordinate</vt:lpstr>
      <vt:lpstr>Maven standard layout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Maven Terminologies</dc:title>
  <dc:creator>Sai Prasanth</dc:creator>
  <cp:lastModifiedBy>Sai Prasanth</cp:lastModifiedBy>
  <cp:revision>3</cp:revision>
  <dcterms:created xsi:type="dcterms:W3CDTF">2022-08-01T04:15:57Z</dcterms:created>
  <dcterms:modified xsi:type="dcterms:W3CDTF">2023-04-27T09:45:40Z</dcterms:modified>
</cp:coreProperties>
</file>