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9" r:id="rId2"/>
    <p:sldId id="256" r:id="rId3"/>
    <p:sldId id="257" r:id="rId4"/>
    <p:sldId id="258" r:id="rId5"/>
    <p:sldId id="259" r:id="rId6"/>
    <p:sldId id="260" r:id="rId7"/>
    <p:sldId id="261" r:id="rId8"/>
    <p:sldId id="262" r:id="rId9"/>
    <p:sldId id="263" r:id="rId10"/>
    <p:sldId id="265" r:id="rId11"/>
    <p:sldId id="266" r:id="rId12"/>
    <p:sldId id="268" r:id="rId13"/>
    <p:sldId id="270" r:id="rId14"/>
    <p:sldId id="26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4E590B-F8C5-4BC7-A509-A60D4A3F583C}" v="1" dt="2023-04-27T08:34:05.4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33B11312-D1F4-4977-A183-69D493DA05BB}"/>
    <pc:docChg chg="undo custSel addSld delSld modSld">
      <pc:chgData name="Sai Prasanth" userId="d2e14d7c0e0d3033" providerId="LiveId" clId="{33B11312-D1F4-4977-A183-69D493DA05BB}" dt="2022-07-31T12:53:41.171" v="578" actId="47"/>
      <pc:docMkLst>
        <pc:docMk/>
      </pc:docMkLst>
      <pc:sldChg chg="modSp new mod">
        <pc:chgData name="Sai Prasanth" userId="d2e14d7c0e0d3033" providerId="LiveId" clId="{33B11312-D1F4-4977-A183-69D493DA05BB}" dt="2022-07-31T12:34:43.346" v="190" actId="20577"/>
        <pc:sldMkLst>
          <pc:docMk/>
          <pc:sldMk cId="1860990727" sldId="256"/>
        </pc:sldMkLst>
        <pc:spChg chg="mod">
          <ac:chgData name="Sai Prasanth" userId="d2e14d7c0e0d3033" providerId="LiveId" clId="{33B11312-D1F4-4977-A183-69D493DA05BB}" dt="2022-07-31T12:33:16.604" v="36" actId="20577"/>
          <ac:spMkLst>
            <pc:docMk/>
            <pc:sldMk cId="1860990727" sldId="256"/>
            <ac:spMk id="2" creationId="{ED27FCBA-E8A1-8821-8233-49897C56781E}"/>
          </ac:spMkLst>
        </pc:spChg>
        <pc:spChg chg="mod">
          <ac:chgData name="Sai Prasanth" userId="d2e14d7c0e0d3033" providerId="LiveId" clId="{33B11312-D1F4-4977-A183-69D493DA05BB}" dt="2022-07-31T12:34:43.346" v="190" actId="20577"/>
          <ac:spMkLst>
            <pc:docMk/>
            <pc:sldMk cId="1860990727" sldId="256"/>
            <ac:spMk id="3" creationId="{FCC4EA56-0FE7-403D-46E4-B982FAAED47F}"/>
          </ac:spMkLst>
        </pc:spChg>
      </pc:sldChg>
      <pc:sldChg chg="modSp add mod">
        <pc:chgData name="Sai Prasanth" userId="d2e14d7c0e0d3033" providerId="LiveId" clId="{33B11312-D1F4-4977-A183-69D493DA05BB}" dt="2022-07-31T12:37:58.614" v="277" actId="20577"/>
        <pc:sldMkLst>
          <pc:docMk/>
          <pc:sldMk cId="1879393536" sldId="257"/>
        </pc:sldMkLst>
        <pc:spChg chg="mod">
          <ac:chgData name="Sai Prasanth" userId="d2e14d7c0e0d3033" providerId="LiveId" clId="{33B11312-D1F4-4977-A183-69D493DA05BB}" dt="2022-07-31T12:37:58.614" v="277" actId="20577"/>
          <ac:spMkLst>
            <pc:docMk/>
            <pc:sldMk cId="1879393536" sldId="257"/>
            <ac:spMk id="2" creationId="{ED27FCBA-E8A1-8821-8233-49897C56781E}"/>
          </ac:spMkLst>
        </pc:spChg>
        <pc:spChg chg="mod">
          <ac:chgData name="Sai Prasanth" userId="d2e14d7c0e0d3033" providerId="LiveId" clId="{33B11312-D1F4-4977-A183-69D493DA05BB}" dt="2022-07-31T12:37:50.877" v="249" actId="20577"/>
          <ac:spMkLst>
            <pc:docMk/>
            <pc:sldMk cId="1879393536" sldId="257"/>
            <ac:spMk id="3" creationId="{FCC4EA56-0FE7-403D-46E4-B982FAAED47F}"/>
          </ac:spMkLst>
        </pc:spChg>
      </pc:sldChg>
      <pc:sldChg chg="modSp add mod">
        <pc:chgData name="Sai Prasanth" userId="d2e14d7c0e0d3033" providerId="LiveId" clId="{33B11312-D1F4-4977-A183-69D493DA05BB}" dt="2022-07-31T12:40:11.744" v="310" actId="27636"/>
        <pc:sldMkLst>
          <pc:docMk/>
          <pc:sldMk cId="1954624145" sldId="258"/>
        </pc:sldMkLst>
        <pc:spChg chg="mod">
          <ac:chgData name="Sai Prasanth" userId="d2e14d7c0e0d3033" providerId="LiveId" clId="{33B11312-D1F4-4977-A183-69D493DA05BB}" dt="2022-07-31T12:40:05.466" v="305" actId="20577"/>
          <ac:spMkLst>
            <pc:docMk/>
            <pc:sldMk cId="1954624145" sldId="258"/>
            <ac:spMk id="2" creationId="{ED27FCBA-E8A1-8821-8233-49897C56781E}"/>
          </ac:spMkLst>
        </pc:spChg>
        <pc:spChg chg="mod">
          <ac:chgData name="Sai Prasanth" userId="d2e14d7c0e0d3033" providerId="LiveId" clId="{33B11312-D1F4-4977-A183-69D493DA05BB}" dt="2022-07-31T12:40:11.744" v="310" actId="27636"/>
          <ac:spMkLst>
            <pc:docMk/>
            <pc:sldMk cId="1954624145" sldId="258"/>
            <ac:spMk id="3" creationId="{FCC4EA56-0FE7-403D-46E4-B982FAAED47F}"/>
          </ac:spMkLst>
        </pc:spChg>
      </pc:sldChg>
      <pc:sldChg chg="modSp add mod">
        <pc:chgData name="Sai Prasanth" userId="d2e14d7c0e0d3033" providerId="LiveId" clId="{33B11312-D1F4-4977-A183-69D493DA05BB}" dt="2022-07-31T12:41:26.896" v="335" actId="20577"/>
        <pc:sldMkLst>
          <pc:docMk/>
          <pc:sldMk cId="1679919447" sldId="259"/>
        </pc:sldMkLst>
        <pc:spChg chg="mod">
          <ac:chgData name="Sai Prasanth" userId="d2e14d7c0e0d3033" providerId="LiveId" clId="{33B11312-D1F4-4977-A183-69D493DA05BB}" dt="2022-07-31T12:41:20.885" v="332" actId="20577"/>
          <ac:spMkLst>
            <pc:docMk/>
            <pc:sldMk cId="1679919447" sldId="259"/>
            <ac:spMk id="2" creationId="{ED27FCBA-E8A1-8821-8233-49897C56781E}"/>
          </ac:spMkLst>
        </pc:spChg>
        <pc:spChg chg="mod">
          <ac:chgData name="Sai Prasanth" userId="d2e14d7c0e0d3033" providerId="LiveId" clId="{33B11312-D1F4-4977-A183-69D493DA05BB}" dt="2022-07-31T12:41:26.896" v="335" actId="20577"/>
          <ac:spMkLst>
            <pc:docMk/>
            <pc:sldMk cId="1679919447" sldId="259"/>
            <ac:spMk id="3" creationId="{FCC4EA56-0FE7-403D-46E4-B982FAAED47F}"/>
          </ac:spMkLst>
        </pc:spChg>
      </pc:sldChg>
      <pc:sldChg chg="modSp add mod">
        <pc:chgData name="Sai Prasanth" userId="d2e14d7c0e0d3033" providerId="LiveId" clId="{33B11312-D1F4-4977-A183-69D493DA05BB}" dt="2022-07-31T12:43:41.960" v="391" actId="20577"/>
        <pc:sldMkLst>
          <pc:docMk/>
          <pc:sldMk cId="2020160271" sldId="260"/>
        </pc:sldMkLst>
        <pc:spChg chg="mod">
          <ac:chgData name="Sai Prasanth" userId="d2e14d7c0e0d3033" providerId="LiveId" clId="{33B11312-D1F4-4977-A183-69D493DA05BB}" dt="2022-07-31T12:43:08.477" v="366" actId="20577"/>
          <ac:spMkLst>
            <pc:docMk/>
            <pc:sldMk cId="2020160271" sldId="260"/>
            <ac:spMk id="2" creationId="{ED27FCBA-E8A1-8821-8233-49897C56781E}"/>
          </ac:spMkLst>
        </pc:spChg>
        <pc:spChg chg="mod">
          <ac:chgData name="Sai Prasanth" userId="d2e14d7c0e0d3033" providerId="LiveId" clId="{33B11312-D1F4-4977-A183-69D493DA05BB}" dt="2022-07-31T12:43:41.960" v="391" actId="20577"/>
          <ac:spMkLst>
            <pc:docMk/>
            <pc:sldMk cId="2020160271" sldId="260"/>
            <ac:spMk id="3" creationId="{FCC4EA56-0FE7-403D-46E4-B982FAAED47F}"/>
          </ac:spMkLst>
        </pc:spChg>
      </pc:sldChg>
      <pc:sldChg chg="modSp add mod">
        <pc:chgData name="Sai Prasanth" userId="d2e14d7c0e0d3033" providerId="LiveId" clId="{33B11312-D1F4-4977-A183-69D493DA05BB}" dt="2022-07-31T12:47:15.296" v="462"/>
        <pc:sldMkLst>
          <pc:docMk/>
          <pc:sldMk cId="211562391" sldId="261"/>
        </pc:sldMkLst>
        <pc:spChg chg="mod">
          <ac:chgData name="Sai Prasanth" userId="d2e14d7c0e0d3033" providerId="LiveId" clId="{33B11312-D1F4-4977-A183-69D493DA05BB}" dt="2022-07-31T12:45:16.427" v="422" actId="20577"/>
          <ac:spMkLst>
            <pc:docMk/>
            <pc:sldMk cId="211562391" sldId="261"/>
            <ac:spMk id="2" creationId="{ED27FCBA-E8A1-8821-8233-49897C56781E}"/>
          </ac:spMkLst>
        </pc:spChg>
        <pc:spChg chg="mod">
          <ac:chgData name="Sai Prasanth" userId="d2e14d7c0e0d3033" providerId="LiveId" clId="{33B11312-D1F4-4977-A183-69D493DA05BB}" dt="2022-07-31T12:47:15.296" v="462"/>
          <ac:spMkLst>
            <pc:docMk/>
            <pc:sldMk cId="211562391" sldId="261"/>
            <ac:spMk id="3" creationId="{FCC4EA56-0FE7-403D-46E4-B982FAAED47F}"/>
          </ac:spMkLst>
        </pc:spChg>
      </pc:sldChg>
      <pc:sldChg chg="modSp add mod">
        <pc:chgData name="Sai Prasanth" userId="d2e14d7c0e0d3033" providerId="LiveId" clId="{33B11312-D1F4-4977-A183-69D493DA05BB}" dt="2022-07-31T12:46:29.397" v="458"/>
        <pc:sldMkLst>
          <pc:docMk/>
          <pc:sldMk cId="1886964916" sldId="262"/>
        </pc:sldMkLst>
        <pc:spChg chg="mod">
          <ac:chgData name="Sai Prasanth" userId="d2e14d7c0e0d3033" providerId="LiveId" clId="{33B11312-D1F4-4977-A183-69D493DA05BB}" dt="2022-07-31T12:46:23.186" v="455" actId="20577"/>
          <ac:spMkLst>
            <pc:docMk/>
            <pc:sldMk cId="1886964916" sldId="262"/>
            <ac:spMk id="2" creationId="{ED27FCBA-E8A1-8821-8233-49897C56781E}"/>
          </ac:spMkLst>
        </pc:spChg>
        <pc:spChg chg="mod">
          <ac:chgData name="Sai Prasanth" userId="d2e14d7c0e0d3033" providerId="LiveId" clId="{33B11312-D1F4-4977-A183-69D493DA05BB}" dt="2022-07-31T12:46:29.397" v="458"/>
          <ac:spMkLst>
            <pc:docMk/>
            <pc:sldMk cId="1886964916" sldId="262"/>
            <ac:spMk id="3" creationId="{FCC4EA56-0FE7-403D-46E4-B982FAAED47F}"/>
          </ac:spMkLst>
        </pc:spChg>
      </pc:sldChg>
      <pc:sldChg chg="modSp add mod">
        <pc:chgData name="Sai Prasanth" userId="d2e14d7c0e0d3033" providerId="LiveId" clId="{33B11312-D1F4-4977-A183-69D493DA05BB}" dt="2022-07-31T12:50:45.425" v="537"/>
        <pc:sldMkLst>
          <pc:docMk/>
          <pc:sldMk cId="3537027838" sldId="263"/>
        </pc:sldMkLst>
        <pc:spChg chg="mod">
          <ac:chgData name="Sai Prasanth" userId="d2e14d7c0e0d3033" providerId="LiveId" clId="{33B11312-D1F4-4977-A183-69D493DA05BB}" dt="2022-07-31T12:50:02.958" v="534" actId="20577"/>
          <ac:spMkLst>
            <pc:docMk/>
            <pc:sldMk cId="3537027838" sldId="263"/>
            <ac:spMk id="2" creationId="{ED27FCBA-E8A1-8821-8233-49897C56781E}"/>
          </ac:spMkLst>
        </pc:spChg>
        <pc:spChg chg="mod">
          <ac:chgData name="Sai Prasanth" userId="d2e14d7c0e0d3033" providerId="LiveId" clId="{33B11312-D1F4-4977-A183-69D493DA05BB}" dt="2022-07-31T12:50:45.425" v="537"/>
          <ac:spMkLst>
            <pc:docMk/>
            <pc:sldMk cId="3537027838" sldId="263"/>
            <ac:spMk id="3" creationId="{FCC4EA56-0FE7-403D-46E4-B982FAAED47F}"/>
          </ac:spMkLst>
        </pc:spChg>
      </pc:sldChg>
      <pc:sldChg chg="add">
        <pc:chgData name="Sai Prasanth" userId="d2e14d7c0e0d3033" providerId="LiveId" clId="{33B11312-D1F4-4977-A183-69D493DA05BB}" dt="2022-07-31T12:38:29.717" v="284"/>
        <pc:sldMkLst>
          <pc:docMk/>
          <pc:sldMk cId="4097246725" sldId="264"/>
        </pc:sldMkLst>
      </pc:sldChg>
      <pc:sldChg chg="modSp add mod">
        <pc:chgData name="Sai Prasanth" userId="d2e14d7c0e0d3033" providerId="LiveId" clId="{33B11312-D1F4-4977-A183-69D493DA05BB}" dt="2022-07-31T12:49:26.042" v="493" actId="20577"/>
        <pc:sldMkLst>
          <pc:docMk/>
          <pc:sldMk cId="2890308338" sldId="265"/>
        </pc:sldMkLst>
        <pc:spChg chg="mod">
          <ac:chgData name="Sai Prasanth" userId="d2e14d7c0e0d3033" providerId="LiveId" clId="{33B11312-D1F4-4977-A183-69D493DA05BB}" dt="2022-07-31T12:47:56.114" v="467" actId="20577"/>
          <ac:spMkLst>
            <pc:docMk/>
            <pc:sldMk cId="2890308338" sldId="265"/>
            <ac:spMk id="2" creationId="{ED27FCBA-E8A1-8821-8233-49897C56781E}"/>
          </ac:spMkLst>
        </pc:spChg>
        <pc:spChg chg="mod">
          <ac:chgData name="Sai Prasanth" userId="d2e14d7c0e0d3033" providerId="LiveId" clId="{33B11312-D1F4-4977-A183-69D493DA05BB}" dt="2022-07-31T12:49:26.042" v="493" actId="20577"/>
          <ac:spMkLst>
            <pc:docMk/>
            <pc:sldMk cId="2890308338" sldId="265"/>
            <ac:spMk id="3" creationId="{FCC4EA56-0FE7-403D-46E4-B982FAAED47F}"/>
          </ac:spMkLst>
        </pc:spChg>
      </pc:sldChg>
      <pc:sldChg chg="modSp add mod">
        <pc:chgData name="Sai Prasanth" userId="d2e14d7c0e0d3033" providerId="LiveId" clId="{33B11312-D1F4-4977-A183-69D493DA05BB}" dt="2022-07-31T12:51:52.009" v="549" actId="6549"/>
        <pc:sldMkLst>
          <pc:docMk/>
          <pc:sldMk cId="1017799040" sldId="266"/>
        </pc:sldMkLst>
        <pc:spChg chg="mod">
          <ac:chgData name="Sai Prasanth" userId="d2e14d7c0e0d3033" providerId="LiveId" clId="{33B11312-D1F4-4977-A183-69D493DA05BB}" dt="2022-07-31T12:51:20.341" v="544" actId="20577"/>
          <ac:spMkLst>
            <pc:docMk/>
            <pc:sldMk cId="1017799040" sldId="266"/>
            <ac:spMk id="2" creationId="{ED27FCBA-E8A1-8821-8233-49897C56781E}"/>
          </ac:spMkLst>
        </pc:spChg>
        <pc:spChg chg="mod">
          <ac:chgData name="Sai Prasanth" userId="d2e14d7c0e0d3033" providerId="LiveId" clId="{33B11312-D1F4-4977-A183-69D493DA05BB}" dt="2022-07-31T12:51:52.009" v="549" actId="6549"/>
          <ac:spMkLst>
            <pc:docMk/>
            <pc:sldMk cId="1017799040" sldId="266"/>
            <ac:spMk id="3" creationId="{FCC4EA56-0FE7-403D-46E4-B982FAAED47F}"/>
          </ac:spMkLst>
        </pc:spChg>
      </pc:sldChg>
      <pc:sldChg chg="modSp add mod">
        <pc:chgData name="Sai Prasanth" userId="d2e14d7c0e0d3033" providerId="LiveId" clId="{33B11312-D1F4-4977-A183-69D493DA05BB}" dt="2022-07-31T12:53:33.355" v="577" actId="20577"/>
        <pc:sldMkLst>
          <pc:docMk/>
          <pc:sldMk cId="2824881674" sldId="267"/>
        </pc:sldMkLst>
        <pc:spChg chg="mod">
          <ac:chgData name="Sai Prasanth" userId="d2e14d7c0e0d3033" providerId="LiveId" clId="{33B11312-D1F4-4977-A183-69D493DA05BB}" dt="2022-07-31T12:53:24.224" v="571" actId="20577"/>
          <ac:spMkLst>
            <pc:docMk/>
            <pc:sldMk cId="2824881674" sldId="267"/>
            <ac:spMk id="2" creationId="{ED27FCBA-E8A1-8821-8233-49897C56781E}"/>
          </ac:spMkLst>
        </pc:spChg>
        <pc:spChg chg="mod">
          <ac:chgData name="Sai Prasanth" userId="d2e14d7c0e0d3033" providerId="LiveId" clId="{33B11312-D1F4-4977-A183-69D493DA05BB}" dt="2022-07-31T12:53:33.355" v="577" actId="20577"/>
          <ac:spMkLst>
            <pc:docMk/>
            <pc:sldMk cId="2824881674" sldId="267"/>
            <ac:spMk id="3" creationId="{FCC4EA56-0FE7-403D-46E4-B982FAAED47F}"/>
          </ac:spMkLst>
        </pc:spChg>
      </pc:sldChg>
      <pc:sldChg chg="add del">
        <pc:chgData name="Sai Prasanth" userId="d2e14d7c0e0d3033" providerId="LiveId" clId="{33B11312-D1F4-4977-A183-69D493DA05BB}" dt="2022-07-31T12:53:41.171" v="578" actId="47"/>
        <pc:sldMkLst>
          <pc:docMk/>
          <pc:sldMk cId="2492372887" sldId="268"/>
        </pc:sldMkLst>
      </pc:sldChg>
    </pc:docChg>
  </pc:docChgLst>
  <pc:docChgLst>
    <pc:chgData name="Sai Prasanth" userId="d2e14d7c0e0d3033" providerId="LiveId" clId="{994E590B-F8C5-4BC7-A509-A60D4A3F583C}"/>
    <pc:docChg chg="undo custSel addSld delSld modSld sldOrd">
      <pc:chgData name="Sai Prasanth" userId="d2e14d7c0e0d3033" providerId="LiveId" clId="{994E590B-F8C5-4BC7-A509-A60D4A3F583C}" dt="2023-04-27T10:31:37.101" v="33" actId="1076"/>
      <pc:docMkLst>
        <pc:docMk/>
      </pc:docMkLst>
      <pc:sldChg chg="modSp mod">
        <pc:chgData name="Sai Prasanth" userId="d2e14d7c0e0d3033" providerId="LiveId" clId="{994E590B-F8C5-4BC7-A509-A60D4A3F583C}" dt="2023-04-27T08:40:59.384" v="31" actId="1076"/>
        <pc:sldMkLst>
          <pc:docMk/>
          <pc:sldMk cId="1860990727" sldId="256"/>
        </pc:sldMkLst>
        <pc:spChg chg="mod">
          <ac:chgData name="Sai Prasanth" userId="d2e14d7c0e0d3033" providerId="LiveId" clId="{994E590B-F8C5-4BC7-A509-A60D4A3F583C}" dt="2023-04-27T08:34:05.445" v="6"/>
          <ac:spMkLst>
            <pc:docMk/>
            <pc:sldMk cId="1860990727" sldId="256"/>
            <ac:spMk id="2" creationId="{ED27FCBA-E8A1-8821-8233-49897C56781E}"/>
          </ac:spMkLst>
        </pc:spChg>
        <pc:spChg chg="mod">
          <ac:chgData name="Sai Prasanth" userId="d2e14d7c0e0d3033" providerId="LiveId" clId="{994E590B-F8C5-4BC7-A509-A60D4A3F583C}" dt="2023-04-27T08:40:59.384" v="31" actId="1076"/>
          <ac:spMkLst>
            <pc:docMk/>
            <pc:sldMk cId="1860990727" sldId="256"/>
            <ac:spMk id="3" creationId="{FCC4EA56-0FE7-403D-46E4-B982FAAED47F}"/>
          </ac:spMkLst>
        </pc:spChg>
      </pc:sldChg>
      <pc:sldChg chg="modSp mod">
        <pc:chgData name="Sai Prasanth" userId="d2e14d7c0e0d3033" providerId="LiveId" clId="{994E590B-F8C5-4BC7-A509-A60D4A3F583C}" dt="2023-04-27T08:34:46.387" v="13" actId="2711"/>
        <pc:sldMkLst>
          <pc:docMk/>
          <pc:sldMk cId="1879393536" sldId="257"/>
        </pc:sldMkLst>
        <pc:spChg chg="mod">
          <ac:chgData name="Sai Prasanth" userId="d2e14d7c0e0d3033" providerId="LiveId" clId="{994E590B-F8C5-4BC7-A509-A60D4A3F583C}" dt="2023-04-27T08:34:05.445" v="6"/>
          <ac:spMkLst>
            <pc:docMk/>
            <pc:sldMk cId="1879393536" sldId="257"/>
            <ac:spMk id="2" creationId="{ED27FCBA-E8A1-8821-8233-49897C56781E}"/>
          </ac:spMkLst>
        </pc:spChg>
        <pc:spChg chg="mod">
          <ac:chgData name="Sai Prasanth" userId="d2e14d7c0e0d3033" providerId="LiveId" clId="{994E590B-F8C5-4BC7-A509-A60D4A3F583C}" dt="2023-04-27T08:34:46.387" v="13" actId="2711"/>
          <ac:spMkLst>
            <pc:docMk/>
            <pc:sldMk cId="1879393536" sldId="257"/>
            <ac:spMk id="3" creationId="{FCC4EA56-0FE7-403D-46E4-B982FAAED47F}"/>
          </ac:spMkLst>
        </pc:spChg>
      </pc:sldChg>
      <pc:sldChg chg="modSp mod">
        <pc:chgData name="Sai Prasanth" userId="d2e14d7c0e0d3033" providerId="LiveId" clId="{994E590B-F8C5-4BC7-A509-A60D4A3F583C}" dt="2023-04-27T10:31:37.101" v="33" actId="1076"/>
        <pc:sldMkLst>
          <pc:docMk/>
          <pc:sldMk cId="1954624145" sldId="258"/>
        </pc:sldMkLst>
        <pc:spChg chg="mod">
          <ac:chgData name="Sai Prasanth" userId="d2e14d7c0e0d3033" providerId="LiveId" clId="{994E590B-F8C5-4BC7-A509-A60D4A3F583C}" dt="2023-04-27T08:34:05.445" v="6"/>
          <ac:spMkLst>
            <pc:docMk/>
            <pc:sldMk cId="1954624145" sldId="258"/>
            <ac:spMk id="2" creationId="{ED27FCBA-E8A1-8821-8233-49897C56781E}"/>
          </ac:spMkLst>
        </pc:spChg>
        <pc:spChg chg="mod">
          <ac:chgData name="Sai Prasanth" userId="d2e14d7c0e0d3033" providerId="LiveId" clId="{994E590B-F8C5-4BC7-A509-A60D4A3F583C}" dt="2023-04-27T10:31:37.101" v="33" actId="1076"/>
          <ac:spMkLst>
            <pc:docMk/>
            <pc:sldMk cId="1954624145" sldId="258"/>
            <ac:spMk id="3" creationId="{FCC4EA56-0FE7-403D-46E4-B982FAAED47F}"/>
          </ac:spMkLst>
        </pc:spChg>
      </pc:sldChg>
      <pc:sldChg chg="modSp mod">
        <pc:chgData name="Sai Prasanth" userId="d2e14d7c0e0d3033" providerId="LiveId" clId="{994E590B-F8C5-4BC7-A509-A60D4A3F583C}" dt="2023-04-27T08:35:04.361" v="14" actId="2711"/>
        <pc:sldMkLst>
          <pc:docMk/>
          <pc:sldMk cId="1679919447" sldId="259"/>
        </pc:sldMkLst>
        <pc:spChg chg="mod">
          <ac:chgData name="Sai Prasanth" userId="d2e14d7c0e0d3033" providerId="LiveId" clId="{994E590B-F8C5-4BC7-A509-A60D4A3F583C}" dt="2023-04-27T08:34:05.445" v="6"/>
          <ac:spMkLst>
            <pc:docMk/>
            <pc:sldMk cId="1679919447" sldId="259"/>
            <ac:spMk id="2" creationId="{ED27FCBA-E8A1-8821-8233-49897C56781E}"/>
          </ac:spMkLst>
        </pc:spChg>
        <pc:spChg chg="mod">
          <ac:chgData name="Sai Prasanth" userId="d2e14d7c0e0d3033" providerId="LiveId" clId="{994E590B-F8C5-4BC7-A509-A60D4A3F583C}" dt="2023-04-27T08:35:04.361" v="14" actId="2711"/>
          <ac:spMkLst>
            <pc:docMk/>
            <pc:sldMk cId="1679919447" sldId="259"/>
            <ac:spMk id="3" creationId="{FCC4EA56-0FE7-403D-46E4-B982FAAED47F}"/>
          </ac:spMkLst>
        </pc:spChg>
      </pc:sldChg>
      <pc:sldChg chg="modSp mod">
        <pc:chgData name="Sai Prasanth" userId="d2e14d7c0e0d3033" providerId="LiveId" clId="{994E590B-F8C5-4BC7-A509-A60D4A3F583C}" dt="2023-04-27T08:35:16.954" v="15" actId="2711"/>
        <pc:sldMkLst>
          <pc:docMk/>
          <pc:sldMk cId="2020160271" sldId="260"/>
        </pc:sldMkLst>
        <pc:spChg chg="mod">
          <ac:chgData name="Sai Prasanth" userId="d2e14d7c0e0d3033" providerId="LiveId" clId="{994E590B-F8C5-4BC7-A509-A60D4A3F583C}" dt="2023-04-27T08:34:05.445" v="6"/>
          <ac:spMkLst>
            <pc:docMk/>
            <pc:sldMk cId="2020160271" sldId="260"/>
            <ac:spMk id="2" creationId="{ED27FCBA-E8A1-8821-8233-49897C56781E}"/>
          </ac:spMkLst>
        </pc:spChg>
        <pc:spChg chg="mod">
          <ac:chgData name="Sai Prasanth" userId="d2e14d7c0e0d3033" providerId="LiveId" clId="{994E590B-F8C5-4BC7-A509-A60D4A3F583C}" dt="2023-04-27T08:35:16.954" v="15" actId="2711"/>
          <ac:spMkLst>
            <pc:docMk/>
            <pc:sldMk cId="2020160271" sldId="260"/>
            <ac:spMk id="3" creationId="{FCC4EA56-0FE7-403D-46E4-B982FAAED47F}"/>
          </ac:spMkLst>
        </pc:spChg>
      </pc:sldChg>
      <pc:sldChg chg="modSp">
        <pc:chgData name="Sai Prasanth" userId="d2e14d7c0e0d3033" providerId="LiveId" clId="{994E590B-F8C5-4BC7-A509-A60D4A3F583C}" dt="2023-04-27T08:34:05.445" v="6"/>
        <pc:sldMkLst>
          <pc:docMk/>
          <pc:sldMk cId="211562391" sldId="261"/>
        </pc:sldMkLst>
        <pc:spChg chg="mod">
          <ac:chgData name="Sai Prasanth" userId="d2e14d7c0e0d3033" providerId="LiveId" clId="{994E590B-F8C5-4BC7-A509-A60D4A3F583C}" dt="2023-04-27T08:34:05.445" v="6"/>
          <ac:spMkLst>
            <pc:docMk/>
            <pc:sldMk cId="211562391" sldId="261"/>
            <ac:spMk id="2" creationId="{ED27FCBA-E8A1-8821-8233-49897C56781E}"/>
          </ac:spMkLst>
        </pc:spChg>
        <pc:spChg chg="mod">
          <ac:chgData name="Sai Prasanth" userId="d2e14d7c0e0d3033" providerId="LiveId" clId="{994E590B-F8C5-4BC7-A509-A60D4A3F583C}" dt="2023-04-27T08:34:05.445" v="6"/>
          <ac:spMkLst>
            <pc:docMk/>
            <pc:sldMk cId="211562391" sldId="261"/>
            <ac:spMk id="3" creationId="{FCC4EA56-0FE7-403D-46E4-B982FAAED47F}"/>
          </ac:spMkLst>
        </pc:spChg>
      </pc:sldChg>
      <pc:sldChg chg="modSp">
        <pc:chgData name="Sai Prasanth" userId="d2e14d7c0e0d3033" providerId="LiveId" clId="{994E590B-F8C5-4BC7-A509-A60D4A3F583C}" dt="2023-04-27T08:34:05.445" v="6"/>
        <pc:sldMkLst>
          <pc:docMk/>
          <pc:sldMk cId="1886964916" sldId="262"/>
        </pc:sldMkLst>
        <pc:spChg chg="mod">
          <ac:chgData name="Sai Prasanth" userId="d2e14d7c0e0d3033" providerId="LiveId" clId="{994E590B-F8C5-4BC7-A509-A60D4A3F583C}" dt="2023-04-27T08:34:05.445" v="6"/>
          <ac:spMkLst>
            <pc:docMk/>
            <pc:sldMk cId="1886964916" sldId="262"/>
            <ac:spMk id="2" creationId="{ED27FCBA-E8A1-8821-8233-49897C56781E}"/>
          </ac:spMkLst>
        </pc:spChg>
        <pc:spChg chg="mod">
          <ac:chgData name="Sai Prasanth" userId="d2e14d7c0e0d3033" providerId="LiveId" clId="{994E590B-F8C5-4BC7-A509-A60D4A3F583C}" dt="2023-04-27T08:34:05.445" v="6"/>
          <ac:spMkLst>
            <pc:docMk/>
            <pc:sldMk cId="1886964916" sldId="262"/>
            <ac:spMk id="3" creationId="{FCC4EA56-0FE7-403D-46E4-B982FAAED47F}"/>
          </ac:spMkLst>
        </pc:spChg>
      </pc:sldChg>
      <pc:sldChg chg="modSp">
        <pc:chgData name="Sai Prasanth" userId="d2e14d7c0e0d3033" providerId="LiveId" clId="{994E590B-F8C5-4BC7-A509-A60D4A3F583C}" dt="2023-04-27T08:34:05.445" v="6"/>
        <pc:sldMkLst>
          <pc:docMk/>
          <pc:sldMk cId="3537027838" sldId="263"/>
        </pc:sldMkLst>
        <pc:spChg chg="mod">
          <ac:chgData name="Sai Prasanth" userId="d2e14d7c0e0d3033" providerId="LiveId" clId="{994E590B-F8C5-4BC7-A509-A60D4A3F583C}" dt="2023-04-27T08:34:05.445" v="6"/>
          <ac:spMkLst>
            <pc:docMk/>
            <pc:sldMk cId="3537027838" sldId="263"/>
            <ac:spMk id="2" creationId="{ED27FCBA-E8A1-8821-8233-49897C56781E}"/>
          </ac:spMkLst>
        </pc:spChg>
        <pc:spChg chg="mod">
          <ac:chgData name="Sai Prasanth" userId="d2e14d7c0e0d3033" providerId="LiveId" clId="{994E590B-F8C5-4BC7-A509-A60D4A3F583C}" dt="2023-04-27T08:34:05.445" v="6"/>
          <ac:spMkLst>
            <pc:docMk/>
            <pc:sldMk cId="3537027838" sldId="263"/>
            <ac:spMk id="3" creationId="{FCC4EA56-0FE7-403D-46E4-B982FAAED47F}"/>
          </ac:spMkLst>
        </pc:spChg>
      </pc:sldChg>
      <pc:sldChg chg="modSp del">
        <pc:chgData name="Sai Prasanth" userId="d2e14d7c0e0d3033" providerId="LiveId" clId="{994E590B-F8C5-4BC7-A509-A60D4A3F583C}" dt="2023-04-27T08:35:55.015" v="16" actId="47"/>
        <pc:sldMkLst>
          <pc:docMk/>
          <pc:sldMk cId="4097246725" sldId="264"/>
        </pc:sldMkLst>
        <pc:spChg chg="mod">
          <ac:chgData name="Sai Prasanth" userId="d2e14d7c0e0d3033" providerId="LiveId" clId="{994E590B-F8C5-4BC7-A509-A60D4A3F583C}" dt="2023-04-27T08:34:05.445" v="6"/>
          <ac:spMkLst>
            <pc:docMk/>
            <pc:sldMk cId="4097246725" sldId="264"/>
            <ac:spMk id="2" creationId="{ED27FCBA-E8A1-8821-8233-49897C56781E}"/>
          </ac:spMkLst>
        </pc:spChg>
        <pc:spChg chg="mod">
          <ac:chgData name="Sai Prasanth" userId="d2e14d7c0e0d3033" providerId="LiveId" clId="{994E590B-F8C5-4BC7-A509-A60D4A3F583C}" dt="2023-04-27T08:34:05.445" v="6"/>
          <ac:spMkLst>
            <pc:docMk/>
            <pc:sldMk cId="4097246725" sldId="264"/>
            <ac:spMk id="3" creationId="{FCC4EA56-0FE7-403D-46E4-B982FAAED47F}"/>
          </ac:spMkLst>
        </pc:spChg>
      </pc:sldChg>
      <pc:sldChg chg="modSp mod">
        <pc:chgData name="Sai Prasanth" userId="d2e14d7c0e0d3033" providerId="LiveId" clId="{994E590B-F8C5-4BC7-A509-A60D4A3F583C}" dt="2023-04-27T08:36:08.739" v="19" actId="20577"/>
        <pc:sldMkLst>
          <pc:docMk/>
          <pc:sldMk cId="2890308338" sldId="265"/>
        </pc:sldMkLst>
        <pc:spChg chg="mod">
          <ac:chgData name="Sai Prasanth" userId="d2e14d7c0e0d3033" providerId="LiveId" clId="{994E590B-F8C5-4BC7-A509-A60D4A3F583C}" dt="2023-04-27T08:34:05.445" v="6"/>
          <ac:spMkLst>
            <pc:docMk/>
            <pc:sldMk cId="2890308338" sldId="265"/>
            <ac:spMk id="2" creationId="{ED27FCBA-E8A1-8821-8233-49897C56781E}"/>
          </ac:spMkLst>
        </pc:spChg>
        <pc:spChg chg="mod">
          <ac:chgData name="Sai Prasanth" userId="d2e14d7c0e0d3033" providerId="LiveId" clId="{994E590B-F8C5-4BC7-A509-A60D4A3F583C}" dt="2023-04-27T08:36:08.739" v="19" actId="20577"/>
          <ac:spMkLst>
            <pc:docMk/>
            <pc:sldMk cId="2890308338" sldId="265"/>
            <ac:spMk id="3" creationId="{FCC4EA56-0FE7-403D-46E4-B982FAAED47F}"/>
          </ac:spMkLst>
        </pc:spChg>
      </pc:sldChg>
      <pc:sldChg chg="modSp">
        <pc:chgData name="Sai Prasanth" userId="d2e14d7c0e0d3033" providerId="LiveId" clId="{994E590B-F8C5-4BC7-A509-A60D4A3F583C}" dt="2023-04-27T08:34:05.445" v="6"/>
        <pc:sldMkLst>
          <pc:docMk/>
          <pc:sldMk cId="1017799040" sldId="266"/>
        </pc:sldMkLst>
        <pc:spChg chg="mod">
          <ac:chgData name="Sai Prasanth" userId="d2e14d7c0e0d3033" providerId="LiveId" clId="{994E590B-F8C5-4BC7-A509-A60D4A3F583C}" dt="2023-04-27T08:34:05.445" v="6"/>
          <ac:spMkLst>
            <pc:docMk/>
            <pc:sldMk cId="1017799040" sldId="266"/>
            <ac:spMk id="2" creationId="{ED27FCBA-E8A1-8821-8233-49897C56781E}"/>
          </ac:spMkLst>
        </pc:spChg>
        <pc:spChg chg="mod">
          <ac:chgData name="Sai Prasanth" userId="d2e14d7c0e0d3033" providerId="LiveId" clId="{994E590B-F8C5-4BC7-A509-A60D4A3F583C}" dt="2023-04-27T08:34:05.445" v="6"/>
          <ac:spMkLst>
            <pc:docMk/>
            <pc:sldMk cId="1017799040" sldId="266"/>
            <ac:spMk id="3" creationId="{FCC4EA56-0FE7-403D-46E4-B982FAAED47F}"/>
          </ac:spMkLst>
        </pc:spChg>
      </pc:sldChg>
      <pc:sldChg chg="modSp mod">
        <pc:chgData name="Sai Prasanth" userId="d2e14d7c0e0d3033" providerId="LiveId" clId="{994E590B-F8C5-4BC7-A509-A60D4A3F583C}" dt="2023-04-27T08:36:48.698" v="29" actId="27636"/>
        <pc:sldMkLst>
          <pc:docMk/>
          <pc:sldMk cId="2824881674" sldId="267"/>
        </pc:sldMkLst>
        <pc:spChg chg="mod">
          <ac:chgData name="Sai Prasanth" userId="d2e14d7c0e0d3033" providerId="LiveId" clId="{994E590B-F8C5-4BC7-A509-A60D4A3F583C}" dt="2023-04-27T08:34:05.445" v="6"/>
          <ac:spMkLst>
            <pc:docMk/>
            <pc:sldMk cId="2824881674" sldId="267"/>
            <ac:spMk id="2" creationId="{ED27FCBA-E8A1-8821-8233-49897C56781E}"/>
          </ac:spMkLst>
        </pc:spChg>
        <pc:spChg chg="mod">
          <ac:chgData name="Sai Prasanth" userId="d2e14d7c0e0d3033" providerId="LiveId" clId="{994E590B-F8C5-4BC7-A509-A60D4A3F583C}" dt="2023-04-27T08:36:48.698" v="29" actId="27636"/>
          <ac:spMkLst>
            <pc:docMk/>
            <pc:sldMk cId="2824881674" sldId="267"/>
            <ac:spMk id="3" creationId="{FCC4EA56-0FE7-403D-46E4-B982FAAED47F}"/>
          </ac:spMkLst>
        </pc:spChg>
      </pc:sldChg>
      <pc:sldChg chg="modSp">
        <pc:chgData name="Sai Prasanth" userId="d2e14d7c0e0d3033" providerId="LiveId" clId="{994E590B-F8C5-4BC7-A509-A60D4A3F583C}" dt="2023-04-27T08:34:05.445" v="6"/>
        <pc:sldMkLst>
          <pc:docMk/>
          <pc:sldMk cId="3160866843" sldId="268"/>
        </pc:sldMkLst>
        <pc:spChg chg="mod">
          <ac:chgData name="Sai Prasanth" userId="d2e14d7c0e0d3033" providerId="LiveId" clId="{994E590B-F8C5-4BC7-A509-A60D4A3F583C}" dt="2023-04-27T08:34:05.445" v="6"/>
          <ac:spMkLst>
            <pc:docMk/>
            <pc:sldMk cId="3160866843" sldId="268"/>
            <ac:spMk id="2" creationId="{FC79FCA2-BBDF-DB6B-0405-383A3E8EA8D6}"/>
          </ac:spMkLst>
        </pc:spChg>
      </pc:sldChg>
      <pc:sldChg chg="delSp modSp new mod ord">
        <pc:chgData name="Sai Prasanth" userId="d2e14d7c0e0d3033" providerId="LiveId" clId="{994E590B-F8C5-4BC7-A509-A60D4A3F583C}" dt="2023-04-27T08:34:05.445" v="6"/>
        <pc:sldMkLst>
          <pc:docMk/>
          <pc:sldMk cId="4075305671" sldId="269"/>
        </pc:sldMkLst>
        <pc:spChg chg="mod">
          <ac:chgData name="Sai Prasanth" userId="d2e14d7c0e0d3033" providerId="LiveId" clId="{994E590B-F8C5-4BC7-A509-A60D4A3F583C}" dt="2023-04-27T08:34:05.445" v="6"/>
          <ac:spMkLst>
            <pc:docMk/>
            <pc:sldMk cId="4075305671" sldId="269"/>
            <ac:spMk id="2" creationId="{B7AE6FEC-BE23-17A2-5E7B-6DDED806D42F}"/>
          </ac:spMkLst>
        </pc:spChg>
        <pc:spChg chg="del">
          <ac:chgData name="Sai Prasanth" userId="d2e14d7c0e0d3033" providerId="LiveId" clId="{994E590B-F8C5-4BC7-A509-A60D4A3F583C}" dt="2023-04-27T08:33:59.752" v="3" actId="478"/>
          <ac:spMkLst>
            <pc:docMk/>
            <pc:sldMk cId="4075305671" sldId="269"/>
            <ac:spMk id="3" creationId="{1960B85A-14E8-D682-DD4A-01F693A24462}"/>
          </ac:spMkLst>
        </pc:spChg>
      </pc:sldChg>
      <pc:sldChg chg="modSp add mod ord">
        <pc:chgData name="Sai Prasanth" userId="d2e14d7c0e0d3033" providerId="LiveId" clId="{994E590B-F8C5-4BC7-A509-A60D4A3F583C}" dt="2023-04-27T08:36:43.785" v="27"/>
        <pc:sldMkLst>
          <pc:docMk/>
          <pc:sldMk cId="2470750366" sldId="270"/>
        </pc:sldMkLst>
        <pc:spChg chg="mod">
          <ac:chgData name="Sai Prasanth" userId="d2e14d7c0e0d3033" providerId="LiveId" clId="{994E590B-F8C5-4BC7-A509-A60D4A3F583C}" dt="2023-04-27T08:36:37.210" v="25" actId="27636"/>
          <ac:spMkLst>
            <pc:docMk/>
            <pc:sldMk cId="2470750366" sldId="270"/>
            <ac:spMk id="3" creationId="{FCC4EA56-0FE7-403D-46E4-B982FAAED47F}"/>
          </ac:spMkLst>
        </pc:spChg>
      </pc:sldChg>
    </pc:docChg>
  </pc:docChgLst>
  <pc:docChgLst>
    <pc:chgData name="Sai Prasanth" userId="d2e14d7c0e0d3033" providerId="LiveId" clId="{56460873-CCEB-4831-96F5-BE1259EFFCC0}"/>
    <pc:docChg chg="undo custSel addSld delSld modSld sldOrd">
      <pc:chgData name="Sai Prasanth" userId="d2e14d7c0e0d3033" providerId="LiveId" clId="{56460873-CCEB-4831-96F5-BE1259EFFCC0}" dt="2022-07-31T12:57:46.947" v="53" actId="47"/>
      <pc:docMkLst>
        <pc:docMk/>
      </pc:docMkLst>
      <pc:sldChg chg="add del ord">
        <pc:chgData name="Sai Prasanth" userId="d2e14d7c0e0d3033" providerId="LiveId" clId="{56460873-CCEB-4831-96F5-BE1259EFFCC0}" dt="2022-07-31T12:57:46.947" v="53" actId="47"/>
        <pc:sldMkLst>
          <pc:docMk/>
          <pc:sldMk cId="2824881674" sldId="267"/>
        </pc:sldMkLst>
      </pc:sldChg>
      <pc:sldChg chg="addSp delSp modSp new mod">
        <pc:chgData name="Sai Prasanth" userId="d2e14d7c0e0d3033" providerId="LiveId" clId="{56460873-CCEB-4831-96F5-BE1259EFFCC0}" dt="2022-07-31T12:56:58.366" v="49" actId="114"/>
        <pc:sldMkLst>
          <pc:docMk/>
          <pc:sldMk cId="3160866843" sldId="268"/>
        </pc:sldMkLst>
        <pc:spChg chg="mod">
          <ac:chgData name="Sai Prasanth" userId="d2e14d7c0e0d3033" providerId="LiveId" clId="{56460873-CCEB-4831-96F5-BE1259EFFCC0}" dt="2022-07-31T12:56:16.820" v="18" actId="20577"/>
          <ac:spMkLst>
            <pc:docMk/>
            <pc:sldMk cId="3160866843" sldId="268"/>
            <ac:spMk id="2" creationId="{FC79FCA2-BBDF-DB6B-0405-383A3E8EA8D6}"/>
          </ac:spMkLst>
        </pc:spChg>
        <pc:spChg chg="add del mod">
          <ac:chgData name="Sai Prasanth" userId="d2e14d7c0e0d3033" providerId="LiveId" clId="{56460873-CCEB-4831-96F5-BE1259EFFCC0}" dt="2022-07-31T12:56:29.553" v="28"/>
          <ac:spMkLst>
            <pc:docMk/>
            <pc:sldMk cId="3160866843" sldId="268"/>
            <ac:spMk id="3" creationId="{D28DA9BA-C2A1-EDA3-B07C-1182C3168E1C}"/>
          </ac:spMkLst>
        </pc:spChg>
        <pc:graphicFrameChg chg="add del mod">
          <ac:chgData name="Sai Prasanth" userId="d2e14d7c0e0d3033" providerId="LiveId" clId="{56460873-CCEB-4831-96F5-BE1259EFFCC0}" dt="2022-07-31T12:56:22.896" v="20"/>
          <ac:graphicFrameMkLst>
            <pc:docMk/>
            <pc:sldMk cId="3160866843" sldId="268"/>
            <ac:graphicFrameMk id="4" creationId="{13373785-B155-E489-476C-95DC8C2FB7CD}"/>
          </ac:graphicFrameMkLst>
        </pc:graphicFrameChg>
        <pc:graphicFrameChg chg="add mod modGraphic">
          <ac:chgData name="Sai Prasanth" userId="d2e14d7c0e0d3033" providerId="LiveId" clId="{56460873-CCEB-4831-96F5-BE1259EFFCC0}" dt="2022-07-31T12:56:58.366" v="49" actId="114"/>
          <ac:graphicFrameMkLst>
            <pc:docMk/>
            <pc:sldMk cId="3160866843" sldId="268"/>
            <ac:graphicFrameMk id="5" creationId="{2A2E0DAC-BD81-F3BE-F439-CB6363CF219B}"/>
          </ac:graphicFrameMkLst>
        </pc:graphicFrameChg>
      </pc:sldChg>
    </pc:docChg>
  </pc:docChgLst>
  <pc:docChgLst>
    <pc:chgData name="Sai Prasanth" userId="d2e14d7c0e0d3033" providerId="LiveId" clId="{D40D0734-AC1B-4037-BA4F-848E199065C4}"/>
    <pc:docChg chg="custSel modSld">
      <pc:chgData name="Sai Prasanth" userId="d2e14d7c0e0d3033" providerId="LiveId" clId="{D40D0734-AC1B-4037-BA4F-848E199065C4}" dt="2022-09-15T05:09:43.073" v="0" actId="33524"/>
      <pc:docMkLst>
        <pc:docMk/>
      </pc:docMkLst>
      <pc:sldChg chg="modSp mod">
        <pc:chgData name="Sai Prasanth" userId="d2e14d7c0e0d3033" providerId="LiveId" clId="{D40D0734-AC1B-4037-BA4F-848E199065C4}" dt="2022-09-15T05:09:43.073" v="0" actId="33524"/>
        <pc:sldMkLst>
          <pc:docMk/>
          <pc:sldMk cId="2020160271" sldId="260"/>
        </pc:sldMkLst>
        <pc:spChg chg="mod">
          <ac:chgData name="Sai Prasanth" userId="d2e14d7c0e0d3033" providerId="LiveId" clId="{D40D0734-AC1B-4037-BA4F-848E199065C4}" dt="2022-09-15T05:09:43.073" v="0" actId="33524"/>
          <ac:spMkLst>
            <pc:docMk/>
            <pc:sldMk cId="2020160271" sldId="260"/>
            <ac:spMk id="3" creationId="{FCC4EA56-0FE7-403D-46E4-B982FAAED47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3705229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402255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875906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3379615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258975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27605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12823813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1762419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1538964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148E2C-513B-48AE-9183-E188299A1BF0}"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3952068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148E2C-513B-48AE-9183-E188299A1BF0}"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2226071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0148E2C-513B-48AE-9183-E188299A1BF0}"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2215889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0148E2C-513B-48AE-9183-E188299A1BF0}"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46431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148E2C-513B-48AE-9183-E188299A1BF0}"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2141586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148E2C-513B-48AE-9183-E188299A1BF0}"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2177818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0148E2C-513B-48AE-9183-E188299A1BF0}"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AB85EB2-AB71-4889-A814-5C80AAC2AC71}" type="slidenum">
              <a:rPr lang="en-IN" smtClean="0"/>
              <a:t>‹#›</a:t>
            </a:fld>
            <a:endParaRPr lang="en-IN"/>
          </a:p>
        </p:txBody>
      </p:sp>
    </p:spTree>
    <p:extLst>
      <p:ext uri="{BB962C8B-B14F-4D97-AF65-F5344CB8AC3E}">
        <p14:creationId xmlns:p14="http://schemas.microsoft.com/office/powerpoint/2010/main" val="1432554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0148E2C-513B-48AE-9183-E188299A1BF0}"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AB85EB2-AB71-4889-A814-5C80AAC2AC71}" type="slidenum">
              <a:rPr lang="en-IN" smtClean="0"/>
              <a:t>‹#›</a:t>
            </a:fld>
            <a:endParaRPr lang="en-IN"/>
          </a:p>
        </p:txBody>
      </p:sp>
    </p:spTree>
    <p:extLst>
      <p:ext uri="{BB962C8B-B14F-4D97-AF65-F5344CB8AC3E}">
        <p14:creationId xmlns:p14="http://schemas.microsoft.com/office/powerpoint/2010/main" val="1588826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6FEC-BE23-17A2-5E7B-6DDED806D42F}"/>
              </a:ext>
            </a:extLst>
          </p:cNvPr>
          <p:cNvSpPr>
            <a:spLocks noGrp="1"/>
          </p:cNvSpPr>
          <p:nvPr>
            <p:ph type="ctrTitle"/>
          </p:nvPr>
        </p:nvSpPr>
        <p:spPr/>
        <p:txBody>
          <a:bodyPr>
            <a:normAutofit fontScale="90000"/>
          </a:bodyPr>
          <a:lstStyle/>
          <a:p>
            <a:r>
              <a:rPr lang="en-US"/>
              <a:t>Introduction to Continuous Integration, Continuous Delivery and Jenkins-CI</a:t>
            </a:r>
            <a:endParaRPr lang="en-IN"/>
          </a:p>
        </p:txBody>
      </p:sp>
    </p:spTree>
    <p:extLst>
      <p:ext uri="{BB962C8B-B14F-4D97-AF65-F5344CB8AC3E}">
        <p14:creationId xmlns:p14="http://schemas.microsoft.com/office/powerpoint/2010/main" val="407530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continuous delivery vs continuous deployment</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b="0" i="0" dirty="0">
                <a:solidFill>
                  <a:srgbClr val="151515"/>
                </a:solidFill>
                <a:effectLst/>
              </a:rPr>
              <a:t>Continuous delivery usually means a development team’s changes to an application are automatically bug tested and uploaded to a repository</a:t>
            </a:r>
            <a:r>
              <a:rPr lang="en-US" b="0" i="0">
                <a:solidFill>
                  <a:srgbClr val="151515"/>
                </a:solidFill>
                <a:effectLst/>
              </a:rPr>
              <a:t>. </a:t>
            </a:r>
            <a:r>
              <a:rPr lang="en-US" b="0" i="0" dirty="0">
                <a:solidFill>
                  <a:srgbClr val="151515"/>
                </a:solidFill>
                <a:effectLst/>
              </a:rPr>
              <a:t>T</a:t>
            </a:r>
            <a:r>
              <a:rPr lang="en-US"/>
              <a:t>he </a:t>
            </a:r>
            <a:r>
              <a:rPr lang="en-US" dirty="0"/>
              <a:t>purpose of continuous delivery is to ensure that it takes minimal effort to deploy new code.</a:t>
            </a:r>
          </a:p>
          <a:p>
            <a:r>
              <a:rPr lang="en-US" b="0" i="0" dirty="0">
                <a:solidFill>
                  <a:srgbClr val="292929"/>
                </a:solidFill>
                <a:effectLst/>
              </a:rPr>
              <a:t>Continuous deployment, on the other hand, covers some additional steps through the release process of the new software. It usually includes the process of automatically releasing a developer’s changes from the repository to production, where it is usable by customers. It addresses the problem of overloading operations teams with manual processes that slow down the app delivery process</a:t>
            </a:r>
            <a:r>
              <a:rPr lang="en-US" dirty="0">
                <a:solidFill>
                  <a:srgbClr val="292929"/>
                </a:solidFill>
              </a:rPr>
              <a:t>.</a:t>
            </a:r>
          </a:p>
        </p:txBody>
      </p:sp>
    </p:spTree>
    <p:extLst>
      <p:ext uri="{BB962C8B-B14F-4D97-AF65-F5344CB8AC3E}">
        <p14:creationId xmlns:p14="http://schemas.microsoft.com/office/powerpoint/2010/main" val="2890308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Jenkins</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Jenkins is a powerful application that allows continuous integration and continuous delivery of projects, regardless of the platform you are working on. </a:t>
            </a:r>
          </a:p>
          <a:p>
            <a:r>
              <a:rPr lang="en-US" dirty="0"/>
              <a:t>It is a free source that can handle any kind of build or continuous integration. You can integrate Jenkins with a number of testing and deployment technologies</a:t>
            </a:r>
          </a:p>
          <a:p>
            <a:pPr lvl="1"/>
            <a:endParaRPr lang="en-IN" dirty="0"/>
          </a:p>
        </p:txBody>
      </p:sp>
    </p:spTree>
    <p:extLst>
      <p:ext uri="{BB962C8B-B14F-4D97-AF65-F5344CB8AC3E}">
        <p14:creationId xmlns:p14="http://schemas.microsoft.com/office/powerpoint/2010/main" val="1017799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9FCA2-BBDF-DB6B-0405-383A3E8EA8D6}"/>
              </a:ext>
            </a:extLst>
          </p:cNvPr>
          <p:cNvSpPr>
            <a:spLocks noGrp="1"/>
          </p:cNvSpPr>
          <p:nvPr>
            <p:ph type="title"/>
          </p:nvPr>
        </p:nvSpPr>
        <p:spPr/>
        <p:txBody>
          <a:bodyPr/>
          <a:lstStyle/>
          <a:p>
            <a:r>
              <a:rPr lang="en-US" dirty="0"/>
              <a:t>Jenkins - Features</a:t>
            </a:r>
            <a:endParaRPr lang="en-IN" dirty="0"/>
          </a:p>
        </p:txBody>
      </p:sp>
      <p:graphicFrame>
        <p:nvGraphicFramePr>
          <p:cNvPr id="5" name="Content Placeholder 4">
            <a:extLst>
              <a:ext uri="{FF2B5EF4-FFF2-40B4-BE49-F238E27FC236}">
                <a16:creationId xmlns:a16="http://schemas.microsoft.com/office/drawing/2014/main" id="{2A2E0DAC-BD81-F3BE-F439-CB6363CF219B}"/>
              </a:ext>
            </a:extLst>
          </p:cNvPr>
          <p:cNvGraphicFramePr>
            <a:graphicFrameLocks noGrp="1"/>
          </p:cNvGraphicFramePr>
          <p:nvPr>
            <p:ph idx="1"/>
            <p:extLst>
              <p:ext uri="{D42A27DB-BD31-4B8C-83A1-F6EECF244321}">
                <p14:modId xmlns:p14="http://schemas.microsoft.com/office/powerpoint/2010/main" val="3980554688"/>
              </p:ext>
            </p:extLst>
          </p:nvPr>
        </p:nvGraphicFramePr>
        <p:xfrm>
          <a:off x="1818968" y="1563329"/>
          <a:ext cx="7328276" cy="4613635"/>
        </p:xfrm>
        <a:graphic>
          <a:graphicData uri="http://schemas.openxmlformats.org/drawingml/2006/table">
            <a:tbl>
              <a:tblPr/>
              <a:tblGrid>
                <a:gridCol w="3664138">
                  <a:extLst>
                    <a:ext uri="{9D8B030D-6E8A-4147-A177-3AD203B41FA5}">
                      <a16:colId xmlns:a16="http://schemas.microsoft.com/office/drawing/2014/main" val="4153162425"/>
                    </a:ext>
                  </a:extLst>
                </a:gridCol>
                <a:gridCol w="3664138">
                  <a:extLst>
                    <a:ext uri="{9D8B030D-6E8A-4147-A177-3AD203B41FA5}">
                      <a16:colId xmlns:a16="http://schemas.microsoft.com/office/drawing/2014/main" val="3851589519"/>
                    </a:ext>
                  </a:extLst>
                </a:gridCol>
              </a:tblGrid>
              <a:tr h="225055">
                <a:tc>
                  <a:txBody>
                    <a:bodyPr/>
                    <a:lstStyle/>
                    <a:p>
                      <a:pPr algn="l"/>
                      <a:r>
                        <a:rPr lang="en-IN" sz="1000" b="1" i="0" dirty="0">
                          <a:effectLst/>
                        </a:rPr>
                        <a:t>Feature</a:t>
                      </a:r>
                      <a:endParaRPr lang="en-IN" sz="1000" i="0" dirty="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pPr algn="l"/>
                      <a:r>
                        <a:rPr lang="en-IN" sz="1000" b="1" i="0" dirty="0">
                          <a:effectLst/>
                        </a:rPr>
                        <a:t>Description</a:t>
                      </a:r>
                      <a:endParaRPr lang="en-IN" sz="1000" i="0" dirty="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8151334"/>
                  </a:ext>
                </a:extLst>
              </a:tr>
              <a:tr h="393847">
                <a:tc>
                  <a:txBody>
                    <a:bodyPr/>
                    <a:lstStyle/>
                    <a:p>
                      <a:r>
                        <a:rPr lang="en-IN" sz="1000" b="1" i="0">
                          <a:effectLst/>
                        </a:rPr>
                        <a:t>Operating  Systems</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is effortless to install Jenkins on different types of OS, like Windows, macOS, and Unix.</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020275"/>
                  </a:ext>
                </a:extLst>
              </a:tr>
              <a:tr h="393847">
                <a:tc>
                  <a:txBody>
                    <a:bodyPr/>
                    <a:lstStyle/>
                    <a:p>
                      <a:r>
                        <a:rPr lang="en-IN" sz="1000" b="1" i="0">
                          <a:effectLst/>
                        </a:rPr>
                        <a:t>Easy to Upgrade</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has frequent release cycles, so it is effortless to upgrade Jenkins for new features.</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0816755"/>
                  </a:ext>
                </a:extLst>
              </a:tr>
              <a:tr h="393847">
                <a:tc>
                  <a:txBody>
                    <a:bodyPr/>
                    <a:lstStyle/>
                    <a:p>
                      <a:r>
                        <a:rPr lang="en-IN" sz="1000" b="1" i="0">
                          <a:effectLst/>
                        </a:rPr>
                        <a:t>Plugins Feature</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has more than 1000 third party plugins which we can associate for integration with any tool.</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7873952"/>
                  </a:ext>
                </a:extLst>
              </a:tr>
              <a:tr h="562638">
                <a:tc>
                  <a:txBody>
                    <a:bodyPr/>
                    <a:lstStyle/>
                    <a:p>
                      <a:r>
                        <a:rPr lang="en-IN" sz="1000" b="1" i="0">
                          <a:effectLst/>
                        </a:rPr>
                        <a:t>Open Source</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is the open-source tool with the wide support of the community. Therefore, it is straightforward to troubleshoot problems, if any.</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6457555"/>
                  </a:ext>
                </a:extLst>
              </a:tr>
              <a:tr h="900222">
                <a:tc>
                  <a:txBody>
                    <a:bodyPr/>
                    <a:lstStyle/>
                    <a:p>
                      <a:r>
                        <a:rPr lang="en-IN" sz="1000" b="1" i="0">
                          <a:effectLst/>
                        </a:rPr>
                        <a:t>Distributed Nature</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is easily distributable due to its master-slave architecture, which we saw in the above section. It can distribute work across multiple machines for efficiently handling the build processes, tests, and deployments.</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4249954"/>
                  </a:ext>
                </a:extLst>
              </a:tr>
              <a:tr h="393847">
                <a:tc>
                  <a:txBody>
                    <a:bodyPr/>
                    <a:lstStyle/>
                    <a:p>
                      <a:r>
                        <a:rPr lang="en-US" sz="1000" b="1" i="0">
                          <a:effectLst/>
                        </a:rPr>
                        <a:t>Shell Scripts and Windows Commands</a:t>
                      </a:r>
                      <a:endParaRPr lang="en-US"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We can execute a shell script as well as windows commands using Jenkins to perform specific actions.</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915872"/>
                  </a:ext>
                </a:extLst>
              </a:tr>
              <a:tr h="393847">
                <a:tc>
                  <a:txBody>
                    <a:bodyPr/>
                    <a:lstStyle/>
                    <a:p>
                      <a:r>
                        <a:rPr lang="en-IN" sz="1000" b="1" i="0">
                          <a:effectLst/>
                        </a:rPr>
                        <a:t>Notification Support</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It has notification capability regarding the status of builds in the form of an email.</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7198188"/>
                  </a:ext>
                </a:extLst>
              </a:tr>
              <a:tr h="562638">
                <a:tc>
                  <a:txBody>
                    <a:bodyPr/>
                    <a:lstStyle/>
                    <a:p>
                      <a:r>
                        <a:rPr lang="en-IN" sz="1000" b="1" i="0">
                          <a:effectLst/>
                        </a:rPr>
                        <a:t>Parallel Execution</a:t>
                      </a:r>
                      <a:endParaRPr lang="en-IN" sz="1000" i="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a:effectLst/>
                        </a:rPr>
                        <a:t>Parallel execution of builds in a single workflow is possible in Jenkins with the help of the Pipelines feature.</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963916"/>
                  </a:ext>
                </a:extLst>
              </a:tr>
              <a:tr h="393847">
                <a:tc>
                  <a:txBody>
                    <a:bodyPr/>
                    <a:lstStyle/>
                    <a:p>
                      <a:r>
                        <a:rPr lang="en-IN" sz="1000" b="1" i="0" dirty="0">
                          <a:effectLst/>
                        </a:rPr>
                        <a:t>Easy User Interface</a:t>
                      </a:r>
                      <a:endParaRPr lang="en-IN" sz="1000" i="0" dirty="0">
                        <a:effectLst/>
                      </a:endParaRP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tc>
                  <a:txBody>
                    <a:bodyPr/>
                    <a:lstStyle/>
                    <a:p>
                      <a:r>
                        <a:rPr lang="en-US" sz="1000" dirty="0">
                          <a:effectLst/>
                        </a:rPr>
                        <a:t>It has an easy user interface so anybody can easily understand and use it.</a:t>
                      </a:r>
                    </a:p>
                  </a:txBody>
                  <a:tcPr marL="53065" marR="53065" marT="26533" marB="26533" anchor="ctr">
                    <a:lnL w="7620" cap="flat" cmpd="sng" algn="ctr">
                      <a:solidFill>
                        <a:srgbClr val="000000"/>
                      </a:solidFill>
                      <a:prstDash val="solid"/>
                      <a:round/>
                      <a:headEnd type="none" w="med" len="med"/>
                      <a:tailEnd type="none" w="med" len="med"/>
                    </a:lnL>
                    <a:lnR w="7620" cap="flat" cmpd="sng" algn="ctr">
                      <a:solidFill>
                        <a:srgbClr val="000000"/>
                      </a:solidFill>
                      <a:prstDash val="solid"/>
                      <a:round/>
                      <a:headEnd type="none" w="med" len="med"/>
                      <a:tailEnd type="none" w="med" len="med"/>
                    </a:lnR>
                    <a:lnT w="7620" cap="flat" cmpd="sng" algn="ctr">
                      <a:solidFill>
                        <a:srgbClr val="000000"/>
                      </a:solidFill>
                      <a:prstDash val="solid"/>
                      <a:round/>
                      <a:headEnd type="none" w="med" len="med"/>
                      <a:tailEnd type="none" w="med" len="med"/>
                    </a:lnT>
                    <a:lnB w="762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8604880"/>
                  </a:ext>
                </a:extLst>
              </a:tr>
            </a:tbl>
          </a:graphicData>
        </a:graphic>
      </p:graphicFrame>
    </p:spTree>
    <p:extLst>
      <p:ext uri="{BB962C8B-B14F-4D97-AF65-F5344CB8AC3E}">
        <p14:creationId xmlns:p14="http://schemas.microsoft.com/office/powerpoint/2010/main" val="3160866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Jenkins - Features</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It can help to achieve version control during the lifetime of our project. It supports different types of version control tools like Git, SVN, Mercurial, CVS, etc. With the help of version control tools, it is effortless to maintain the changes in a file or set of files over time.</a:t>
            </a:r>
          </a:p>
          <a:p>
            <a:r>
              <a:rPr lang="en-US" dirty="0"/>
              <a:t>We also use it to build and test our software projects automatically. Whenever a new build comes, it automatically triggers and gives the user a fresh build. So, we can add "perform build" functionality with the help of Jenkins.</a:t>
            </a:r>
          </a:p>
          <a:p>
            <a:r>
              <a:rPr lang="en-US" dirty="0"/>
              <a:t>It can help to achieve continuous testing. Whatever scripts develop in any programming language, it can be quickly executed with the help of Jenkins to test the application and get results in various formats with the help of multiple plugins provided by </a:t>
            </a:r>
            <a:r>
              <a:rPr lang="en-US"/>
              <a:t>Jenkins.</a:t>
            </a:r>
          </a:p>
        </p:txBody>
      </p:sp>
    </p:spTree>
    <p:extLst>
      <p:ext uri="{BB962C8B-B14F-4D97-AF65-F5344CB8AC3E}">
        <p14:creationId xmlns:p14="http://schemas.microsoft.com/office/powerpoint/2010/main" val="2470750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Jenkins - Features</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a:t>It also supports configuration management using many popular tools like Chef/puppet. In Jenkins, we can manage the triggering of builds according to custom configuration management options via its web service.</a:t>
            </a:r>
          </a:p>
          <a:p>
            <a:r>
              <a:rPr lang="en-US"/>
              <a:t>It can also support many continuous deployment tools. Through Jenkins, continuously releasing software projects in the production servers in an automated fashion can be achieved.</a:t>
            </a:r>
          </a:p>
          <a:p>
            <a:r>
              <a:rPr lang="en-US"/>
              <a:t>It can be used for Continuous monitoring of either performance or deployment or triggering of any new build in an automated fashion.</a:t>
            </a:r>
            <a:endParaRPr lang="en-IN" dirty="0"/>
          </a:p>
        </p:txBody>
      </p:sp>
    </p:spTree>
    <p:extLst>
      <p:ext uri="{BB962C8B-B14F-4D97-AF65-F5344CB8AC3E}">
        <p14:creationId xmlns:p14="http://schemas.microsoft.com/office/powerpoint/2010/main" val="2824881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Foundation of Agile </a:t>
            </a:r>
            <a:r>
              <a:rPr lang="en-US" dirty="0" err="1"/>
              <a:t>Appdev</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a:xfrm>
            <a:off x="677334" y="1383841"/>
            <a:ext cx="8596668" cy="3880773"/>
          </a:xfrm>
        </p:spPr>
        <p:txBody>
          <a:bodyPr>
            <a:noAutofit/>
          </a:bodyPr>
          <a:lstStyle/>
          <a:p>
            <a:r>
              <a:rPr lang="en-US" dirty="0"/>
              <a:t>Agile Steps</a:t>
            </a:r>
          </a:p>
          <a:p>
            <a:pPr lvl="1"/>
            <a:r>
              <a:rPr lang="en-US" sz="1800" b="0" i="0" dirty="0">
                <a:solidFill>
                  <a:srgbClr val="292929"/>
                </a:solidFill>
                <a:effectLst/>
              </a:rPr>
              <a:t>Requirement analysis</a:t>
            </a:r>
          </a:p>
          <a:p>
            <a:pPr lvl="1"/>
            <a:r>
              <a:rPr lang="en-US" sz="1800" b="0" i="0" dirty="0">
                <a:solidFill>
                  <a:srgbClr val="292929"/>
                </a:solidFill>
                <a:effectLst/>
              </a:rPr>
              <a:t>Design</a:t>
            </a:r>
          </a:p>
          <a:p>
            <a:pPr lvl="1"/>
            <a:r>
              <a:rPr lang="en-US" sz="1800" b="0" i="0" dirty="0">
                <a:solidFill>
                  <a:srgbClr val="292929"/>
                </a:solidFill>
                <a:effectLst/>
              </a:rPr>
              <a:t>Development</a:t>
            </a:r>
          </a:p>
          <a:p>
            <a:pPr lvl="1"/>
            <a:r>
              <a:rPr lang="en-US" sz="1800" b="0" i="0" dirty="0">
                <a:solidFill>
                  <a:srgbClr val="292929"/>
                </a:solidFill>
                <a:effectLst/>
              </a:rPr>
              <a:t>Testing</a:t>
            </a:r>
          </a:p>
          <a:p>
            <a:pPr lvl="1"/>
            <a:r>
              <a:rPr lang="en-US" sz="1800" b="0" i="0" dirty="0">
                <a:solidFill>
                  <a:srgbClr val="292929"/>
                </a:solidFill>
                <a:effectLst/>
              </a:rPr>
              <a:t>Deploy</a:t>
            </a:r>
          </a:p>
          <a:p>
            <a:pPr lvl="1"/>
            <a:r>
              <a:rPr lang="en-US" sz="1800" b="0" i="0" dirty="0">
                <a:solidFill>
                  <a:srgbClr val="292929"/>
                </a:solidFill>
                <a:effectLst/>
              </a:rPr>
              <a:t>Review</a:t>
            </a:r>
          </a:p>
          <a:p>
            <a:r>
              <a:rPr lang="en-US" dirty="0">
                <a:solidFill>
                  <a:srgbClr val="292929"/>
                </a:solidFill>
              </a:rPr>
              <a:t>Agile </a:t>
            </a:r>
            <a:r>
              <a:rPr lang="en-US" dirty="0" err="1">
                <a:solidFill>
                  <a:srgbClr val="292929"/>
                </a:solidFill>
              </a:rPr>
              <a:t>AppDev</a:t>
            </a:r>
            <a:endParaRPr lang="en-US" dirty="0">
              <a:solidFill>
                <a:srgbClr val="292929"/>
              </a:solidFill>
            </a:endParaRPr>
          </a:p>
          <a:p>
            <a:pPr lvl="1"/>
            <a:r>
              <a:rPr lang="en-US" sz="1800" b="0" i="0" dirty="0">
                <a:solidFill>
                  <a:srgbClr val="292929"/>
                </a:solidFill>
                <a:effectLst/>
              </a:rPr>
              <a:t>Real Time planning</a:t>
            </a:r>
          </a:p>
          <a:p>
            <a:pPr lvl="1"/>
            <a:r>
              <a:rPr lang="en-US" sz="1800" dirty="0">
                <a:solidFill>
                  <a:srgbClr val="292929"/>
                </a:solidFill>
              </a:rPr>
              <a:t>Sprint by sprint</a:t>
            </a:r>
          </a:p>
          <a:p>
            <a:pPr lvl="1"/>
            <a:r>
              <a:rPr lang="en-US" sz="1800" b="0" i="0" dirty="0">
                <a:solidFill>
                  <a:srgbClr val="292929"/>
                </a:solidFill>
                <a:effectLst/>
              </a:rPr>
              <a:t>Quick changes</a:t>
            </a:r>
          </a:p>
          <a:p>
            <a:pPr lvl="1"/>
            <a:r>
              <a:rPr lang="en-US" sz="1800" dirty="0">
                <a:solidFill>
                  <a:srgbClr val="292929"/>
                </a:solidFill>
              </a:rPr>
              <a:t>Efficient risk management</a:t>
            </a:r>
          </a:p>
          <a:p>
            <a:pPr lvl="1"/>
            <a:r>
              <a:rPr lang="en-US" sz="1800" b="0" i="0" dirty="0">
                <a:solidFill>
                  <a:srgbClr val="292929"/>
                </a:solidFill>
                <a:effectLst/>
              </a:rPr>
              <a:t>Immediate feedback from customer</a:t>
            </a:r>
          </a:p>
          <a:p>
            <a:pPr lvl="1"/>
            <a:endParaRPr lang="en-IN" sz="1800" dirty="0"/>
          </a:p>
        </p:txBody>
      </p:sp>
    </p:spTree>
    <p:extLst>
      <p:ext uri="{BB962C8B-B14F-4D97-AF65-F5344CB8AC3E}">
        <p14:creationId xmlns:p14="http://schemas.microsoft.com/office/powerpoint/2010/main" val="1860990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XP Flow – Extreme Programming</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Planning</a:t>
            </a:r>
          </a:p>
          <a:p>
            <a:r>
              <a:rPr lang="en-US" b="0" i="0" dirty="0">
                <a:solidFill>
                  <a:srgbClr val="292929"/>
                </a:solidFill>
                <a:effectLst/>
              </a:rPr>
              <a:t>Managing</a:t>
            </a:r>
          </a:p>
          <a:p>
            <a:r>
              <a:rPr lang="en-US" dirty="0">
                <a:solidFill>
                  <a:srgbClr val="292929"/>
                </a:solidFill>
              </a:rPr>
              <a:t>Designing</a:t>
            </a:r>
          </a:p>
          <a:p>
            <a:r>
              <a:rPr lang="en-US" b="0" i="0" dirty="0">
                <a:solidFill>
                  <a:srgbClr val="292929"/>
                </a:solidFill>
                <a:effectLst/>
              </a:rPr>
              <a:t>Programming</a:t>
            </a:r>
          </a:p>
          <a:p>
            <a:r>
              <a:rPr lang="en-US" dirty="0">
                <a:solidFill>
                  <a:srgbClr val="292929"/>
                </a:solidFill>
              </a:rPr>
              <a:t>Testing</a:t>
            </a:r>
            <a:endParaRPr lang="en-US" b="0" i="0" dirty="0">
              <a:solidFill>
                <a:srgbClr val="292929"/>
              </a:solidFill>
              <a:effectLst/>
            </a:endParaRPr>
          </a:p>
          <a:p>
            <a:pPr lvl="1"/>
            <a:endParaRPr lang="en-IN" dirty="0"/>
          </a:p>
        </p:txBody>
      </p:sp>
    </p:spTree>
    <p:extLst>
      <p:ext uri="{BB962C8B-B14F-4D97-AF65-F5344CB8AC3E}">
        <p14:creationId xmlns:p14="http://schemas.microsoft.com/office/powerpoint/2010/main" val="1879393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Agile Development</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a:xfrm>
            <a:off x="677334" y="1383841"/>
            <a:ext cx="8596668" cy="3880773"/>
          </a:xfrm>
        </p:spPr>
        <p:txBody>
          <a:bodyPr>
            <a:noAutofit/>
          </a:bodyPr>
          <a:lstStyle/>
          <a:p>
            <a:r>
              <a:rPr lang="en-US" dirty="0"/>
              <a:t>Customer satisfaction by early and continuous delivery of valuable software.</a:t>
            </a:r>
          </a:p>
          <a:p>
            <a:r>
              <a:rPr lang="en-US" dirty="0"/>
              <a:t>Welcome changing requirements, even in late development.</a:t>
            </a:r>
          </a:p>
          <a:p>
            <a:r>
              <a:rPr lang="en-US" dirty="0"/>
              <a:t>Deliver working software frequently (weeks rather than months).</a:t>
            </a:r>
          </a:p>
          <a:p>
            <a:r>
              <a:rPr lang="en-US" dirty="0"/>
              <a:t>Close, daily cooperation between business people and developers.</a:t>
            </a:r>
          </a:p>
          <a:p>
            <a:r>
              <a:rPr lang="en-US" dirty="0"/>
              <a:t>Projects are built around motivated individuals, who should be trusted.</a:t>
            </a:r>
          </a:p>
          <a:p>
            <a:r>
              <a:rPr lang="en-US" dirty="0"/>
              <a:t>Face-to-face conversation is the best form of communication (co-location).</a:t>
            </a:r>
          </a:p>
          <a:p>
            <a:r>
              <a:rPr lang="en-US" dirty="0"/>
              <a:t>Working software is the primary measure of progress.</a:t>
            </a:r>
          </a:p>
          <a:p>
            <a:r>
              <a:rPr lang="en-US" dirty="0"/>
              <a:t>Sustainable development, able to maintain a constant pace.</a:t>
            </a:r>
          </a:p>
          <a:p>
            <a:r>
              <a:rPr lang="en-US" dirty="0"/>
              <a:t>Continuous attention to technical excellence and good design.</a:t>
            </a:r>
          </a:p>
          <a:p>
            <a:r>
              <a:rPr lang="en-US" dirty="0"/>
              <a:t>Simplicity—the art of maximizing the amount of work not done—is essential.</a:t>
            </a:r>
          </a:p>
          <a:p>
            <a:r>
              <a:rPr lang="en-US" dirty="0"/>
              <a:t>Best architectures, requirements, and designs emerge from self-organizing teams.</a:t>
            </a:r>
          </a:p>
          <a:p>
            <a:r>
              <a:rPr lang="en-US" dirty="0"/>
              <a:t>Regularly, the team reflects on how to become more effective, and adjusts accordingly.</a:t>
            </a:r>
            <a:endParaRPr lang="en-IN" dirty="0"/>
          </a:p>
        </p:txBody>
      </p:sp>
    </p:spTree>
    <p:extLst>
      <p:ext uri="{BB962C8B-B14F-4D97-AF65-F5344CB8AC3E}">
        <p14:creationId xmlns:p14="http://schemas.microsoft.com/office/powerpoint/2010/main" val="1954624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Continuous Integration</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pPr algn="l">
              <a:buFont typeface="Arial" panose="020B0604020202020204" pitchFamily="34" charset="0"/>
              <a:buChar char="•"/>
            </a:pPr>
            <a:r>
              <a:rPr lang="en-US" b="0" i="0" dirty="0">
                <a:solidFill>
                  <a:srgbClr val="51565E"/>
                </a:solidFill>
                <a:effectLst/>
              </a:rPr>
              <a:t>Automating builds</a:t>
            </a:r>
          </a:p>
          <a:p>
            <a:pPr algn="l">
              <a:buFont typeface="Arial" panose="020B0604020202020204" pitchFamily="34" charset="0"/>
              <a:buChar char="•"/>
            </a:pPr>
            <a:r>
              <a:rPr lang="en-US" b="0" i="0" dirty="0">
                <a:solidFill>
                  <a:srgbClr val="51565E"/>
                </a:solidFill>
                <a:effectLst/>
              </a:rPr>
              <a:t>Automating testing</a:t>
            </a:r>
          </a:p>
          <a:p>
            <a:pPr algn="l">
              <a:buFont typeface="Arial" panose="020B0604020202020204" pitchFamily="34" charset="0"/>
              <a:buChar char="•"/>
            </a:pPr>
            <a:r>
              <a:rPr lang="en-US" b="0" i="0" dirty="0">
                <a:solidFill>
                  <a:srgbClr val="51565E"/>
                </a:solidFill>
                <a:effectLst/>
              </a:rPr>
              <a:t>A single source code repository</a:t>
            </a:r>
          </a:p>
          <a:p>
            <a:pPr algn="l">
              <a:buFont typeface="Arial" panose="020B0604020202020204" pitchFamily="34" charset="0"/>
              <a:buChar char="•"/>
            </a:pPr>
            <a:r>
              <a:rPr lang="en-US" b="0" i="0" dirty="0">
                <a:solidFill>
                  <a:srgbClr val="51565E"/>
                </a:solidFill>
                <a:effectLst/>
              </a:rPr>
              <a:t>Visibility of the entire process</a:t>
            </a:r>
          </a:p>
          <a:p>
            <a:pPr algn="l">
              <a:buFont typeface="Arial" panose="020B0604020202020204" pitchFamily="34" charset="0"/>
              <a:buChar char="•"/>
            </a:pPr>
            <a:r>
              <a:rPr lang="en-US" b="0" i="0" dirty="0">
                <a:solidFill>
                  <a:srgbClr val="51565E"/>
                </a:solidFill>
                <a:effectLst/>
              </a:rPr>
              <a:t>Real-time code access to everyone in the team</a:t>
            </a:r>
          </a:p>
        </p:txBody>
      </p:sp>
    </p:spTree>
    <p:extLst>
      <p:ext uri="{BB962C8B-B14F-4D97-AF65-F5344CB8AC3E}">
        <p14:creationId xmlns:p14="http://schemas.microsoft.com/office/powerpoint/2010/main" val="1679919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CI with artifact management</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solidFill>
                  <a:srgbClr val="151619"/>
                </a:solidFill>
              </a:rPr>
              <a:t>T</a:t>
            </a:r>
            <a:r>
              <a:rPr lang="en-US" b="0" i="0" dirty="0">
                <a:solidFill>
                  <a:srgbClr val="151619"/>
                </a:solidFill>
                <a:effectLst/>
              </a:rPr>
              <a:t>o publish and store application</a:t>
            </a:r>
          </a:p>
          <a:p>
            <a:r>
              <a:rPr lang="en-US" b="0" i="0" dirty="0">
                <a:solidFill>
                  <a:srgbClr val="151619"/>
                </a:solidFill>
                <a:effectLst/>
              </a:rPr>
              <a:t>Provides a stable and reliable access to repositories, supports many common binaries across different environments</a:t>
            </a:r>
          </a:p>
          <a:p>
            <a:r>
              <a:rPr lang="en-US" b="0" i="0" dirty="0">
                <a:solidFill>
                  <a:srgbClr val="151619"/>
                </a:solidFill>
                <a:effectLst/>
              </a:rPr>
              <a:t>Provides a higher level of security and access control for your application.</a:t>
            </a:r>
            <a:endParaRPr lang="en-IN" dirty="0"/>
          </a:p>
        </p:txBody>
      </p:sp>
    </p:spTree>
    <p:extLst>
      <p:ext uri="{BB962C8B-B14F-4D97-AF65-F5344CB8AC3E}">
        <p14:creationId xmlns:p14="http://schemas.microsoft.com/office/powerpoint/2010/main" val="2020160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Continuous Delivery</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building, testing, and delivering improvements to the software code </a:t>
            </a:r>
          </a:p>
          <a:p>
            <a:r>
              <a:rPr lang="en-US" dirty="0"/>
              <a:t>A software development practice that uses automation to speed the release of new code.</a:t>
            </a:r>
          </a:p>
          <a:p>
            <a:r>
              <a:rPr lang="en-US" dirty="0"/>
              <a:t>It establishes a process through which a developer’s changes to an application can be pushed to a code repository or container registry through automation.</a:t>
            </a:r>
            <a:endParaRPr lang="en-IN" dirty="0"/>
          </a:p>
        </p:txBody>
      </p:sp>
    </p:spTree>
    <p:extLst>
      <p:ext uri="{BB962C8B-B14F-4D97-AF65-F5344CB8AC3E}">
        <p14:creationId xmlns:p14="http://schemas.microsoft.com/office/powerpoint/2010/main" val="211562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err="1"/>
              <a:t>Devops</a:t>
            </a:r>
            <a:r>
              <a:rPr lang="en-US" dirty="0"/>
              <a:t> Continuous Delivery</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Build quality software</a:t>
            </a:r>
          </a:p>
          <a:p>
            <a:r>
              <a:rPr lang="en-US" dirty="0"/>
              <a:t>Work in little batches</a:t>
            </a:r>
          </a:p>
          <a:p>
            <a:r>
              <a:rPr lang="en-US" dirty="0"/>
              <a:t>Computers execute repetitive tasks; people resolve problems</a:t>
            </a:r>
          </a:p>
          <a:p>
            <a:r>
              <a:rPr lang="en-US" dirty="0"/>
              <a:t>Relentlessly seek continuous growth</a:t>
            </a:r>
          </a:p>
          <a:p>
            <a:r>
              <a:rPr lang="en-US" dirty="0"/>
              <a:t>Everyone is responsible</a:t>
            </a:r>
            <a:endParaRPr lang="en-IN" dirty="0"/>
          </a:p>
        </p:txBody>
      </p:sp>
    </p:spTree>
    <p:extLst>
      <p:ext uri="{BB962C8B-B14F-4D97-AF65-F5344CB8AC3E}">
        <p14:creationId xmlns:p14="http://schemas.microsoft.com/office/powerpoint/2010/main" val="1886964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FCBA-E8A1-8821-8233-49897C56781E}"/>
              </a:ext>
            </a:extLst>
          </p:cNvPr>
          <p:cNvSpPr>
            <a:spLocks noGrp="1"/>
          </p:cNvSpPr>
          <p:nvPr>
            <p:ph type="title"/>
          </p:nvPr>
        </p:nvSpPr>
        <p:spPr/>
        <p:txBody>
          <a:bodyPr/>
          <a:lstStyle/>
          <a:p>
            <a:r>
              <a:rPr lang="en-US" dirty="0"/>
              <a:t>Challenges In Continuous Delivery</a:t>
            </a:r>
            <a:endParaRPr lang="en-IN" dirty="0"/>
          </a:p>
        </p:txBody>
      </p:sp>
      <p:sp>
        <p:nvSpPr>
          <p:cNvPr id="3" name="Content Placeholder 2">
            <a:extLst>
              <a:ext uri="{FF2B5EF4-FFF2-40B4-BE49-F238E27FC236}">
                <a16:creationId xmlns:a16="http://schemas.microsoft.com/office/drawing/2014/main" id="{FCC4EA56-0FE7-403D-46E4-B982FAAED47F}"/>
              </a:ext>
            </a:extLst>
          </p:cNvPr>
          <p:cNvSpPr>
            <a:spLocks noGrp="1"/>
          </p:cNvSpPr>
          <p:nvPr>
            <p:ph idx="1"/>
          </p:nvPr>
        </p:nvSpPr>
        <p:spPr/>
        <p:txBody>
          <a:bodyPr>
            <a:normAutofit/>
          </a:bodyPr>
          <a:lstStyle/>
          <a:p>
            <a:r>
              <a:rPr lang="en-US" dirty="0"/>
              <a:t>Tight deadlines and research schedules</a:t>
            </a:r>
          </a:p>
          <a:p>
            <a:r>
              <a:rPr lang="en-US" dirty="0"/>
              <a:t>Poor communication across teams</a:t>
            </a:r>
          </a:p>
          <a:p>
            <a:r>
              <a:rPr lang="en-US" dirty="0"/>
              <a:t>Infrastructure cost</a:t>
            </a:r>
          </a:p>
          <a:p>
            <a:r>
              <a:rPr lang="en-US" dirty="0"/>
              <a:t>Poor testing</a:t>
            </a:r>
          </a:p>
          <a:p>
            <a:r>
              <a:rPr lang="en-US" dirty="0"/>
              <a:t>Open source confusion</a:t>
            </a:r>
          </a:p>
          <a:p>
            <a:r>
              <a:rPr lang="en-US" dirty="0"/>
              <a:t>Over reliance on automation</a:t>
            </a:r>
            <a:endParaRPr lang="en-IN" dirty="0"/>
          </a:p>
        </p:txBody>
      </p:sp>
    </p:spTree>
    <p:extLst>
      <p:ext uri="{BB962C8B-B14F-4D97-AF65-F5344CB8AC3E}">
        <p14:creationId xmlns:p14="http://schemas.microsoft.com/office/powerpoint/2010/main" val="353702783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25</TotalTime>
  <Words>967</Words>
  <Application>Microsoft Office PowerPoint</Application>
  <PresentationFormat>Widescreen</PresentationFormat>
  <Paragraphs>96</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Trebuchet MS</vt:lpstr>
      <vt:lpstr>Wingdings 3</vt:lpstr>
      <vt:lpstr>Facet</vt:lpstr>
      <vt:lpstr>Introduction to Continuous Integration, Continuous Delivery and Jenkins-CI</vt:lpstr>
      <vt:lpstr>Foundation of Agile Appdev</vt:lpstr>
      <vt:lpstr>XP Flow – Extreme Programming</vt:lpstr>
      <vt:lpstr>Agile Development</vt:lpstr>
      <vt:lpstr>Continuous Integration</vt:lpstr>
      <vt:lpstr>CI with artifact management</vt:lpstr>
      <vt:lpstr>Continuous Delivery</vt:lpstr>
      <vt:lpstr>Devops Continuous Delivery</vt:lpstr>
      <vt:lpstr>Challenges In Continuous Delivery</vt:lpstr>
      <vt:lpstr>continuous delivery vs continuous deployment</vt:lpstr>
      <vt:lpstr>Jenkins</vt:lpstr>
      <vt:lpstr>Jenkins - Features</vt:lpstr>
      <vt:lpstr>Jenkins - Features</vt:lpstr>
      <vt:lpstr>Jenkins - Features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 of Agile Appdev</dc:title>
  <dc:creator>Sai Prasanth</dc:creator>
  <cp:lastModifiedBy>Sai Prasanth</cp:lastModifiedBy>
  <cp:revision>1</cp:revision>
  <dcterms:created xsi:type="dcterms:W3CDTF">2022-07-31T12:31:59Z</dcterms:created>
  <dcterms:modified xsi:type="dcterms:W3CDTF">2023-04-27T10:31:43Z</dcterms:modified>
</cp:coreProperties>
</file>