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60" r:id="rId1"/>
  </p:sldMasterIdLst>
  <p:sldIdLst>
    <p:sldId id="264" r:id="rId2"/>
    <p:sldId id="263" r:id="rId3"/>
    <p:sldId id="256" r:id="rId4"/>
    <p:sldId id="257" r:id="rId5"/>
    <p:sldId id="258" r:id="rId6"/>
    <p:sldId id="259" r:id="rId7"/>
    <p:sldId id="261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1BE2333-EF9E-4610-B021-6C8B6DFF6CEB}" v="1" dt="2023-04-27T09:52:23.04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850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i Prasanth" userId="d2e14d7c0e0d3033" providerId="LiveId" clId="{09AA1E5D-421B-4EDE-AAD5-FE446728E388}"/>
    <pc:docChg chg="undo custSel addSld delSld modSld sldOrd">
      <pc:chgData name="Sai Prasanth" userId="d2e14d7c0e0d3033" providerId="LiveId" clId="{09AA1E5D-421B-4EDE-AAD5-FE446728E388}" dt="2022-08-03T03:14:51.769" v="245" actId="27636"/>
      <pc:docMkLst>
        <pc:docMk/>
      </pc:docMkLst>
      <pc:sldChg chg="addSp delSp modSp new mod">
        <pc:chgData name="Sai Prasanth" userId="d2e14d7c0e0d3033" providerId="LiveId" clId="{09AA1E5D-421B-4EDE-AAD5-FE446728E388}" dt="2022-08-01T04:48:43.347" v="38" actId="20577"/>
        <pc:sldMkLst>
          <pc:docMk/>
          <pc:sldMk cId="914545072" sldId="256"/>
        </pc:sldMkLst>
        <pc:spChg chg="mod">
          <ac:chgData name="Sai Prasanth" userId="d2e14d7c0e0d3033" providerId="LiveId" clId="{09AA1E5D-421B-4EDE-AAD5-FE446728E388}" dt="2022-08-01T04:48:43.347" v="38" actId="20577"/>
          <ac:spMkLst>
            <pc:docMk/>
            <pc:sldMk cId="914545072" sldId="256"/>
            <ac:spMk id="2" creationId="{341BCD6C-6901-6B27-3DD3-9536BA8E8D94}"/>
          </ac:spMkLst>
        </pc:spChg>
        <pc:spChg chg="del">
          <ac:chgData name="Sai Prasanth" userId="d2e14d7c0e0d3033" providerId="LiveId" clId="{09AA1E5D-421B-4EDE-AAD5-FE446728E388}" dt="2022-08-01T04:48:37.396" v="17" actId="22"/>
          <ac:spMkLst>
            <pc:docMk/>
            <pc:sldMk cId="914545072" sldId="256"/>
            <ac:spMk id="3" creationId="{292D1FCA-B9A8-7286-8099-582F028B27D1}"/>
          </ac:spMkLst>
        </pc:spChg>
        <pc:picChg chg="add del">
          <ac:chgData name="Sai Prasanth" userId="d2e14d7c0e0d3033" providerId="LiveId" clId="{09AA1E5D-421B-4EDE-AAD5-FE446728E388}" dt="2022-08-01T04:44:33.771" v="2" actId="22"/>
          <ac:picMkLst>
            <pc:docMk/>
            <pc:sldMk cId="914545072" sldId="256"/>
            <ac:picMk id="5" creationId="{B631777D-D287-B5A8-38FC-457BAF25F7F4}"/>
          </ac:picMkLst>
        </pc:picChg>
        <pc:picChg chg="add mod ord">
          <ac:chgData name="Sai Prasanth" userId="d2e14d7c0e0d3033" providerId="LiveId" clId="{09AA1E5D-421B-4EDE-AAD5-FE446728E388}" dt="2022-08-01T04:48:37.396" v="17" actId="22"/>
          <ac:picMkLst>
            <pc:docMk/>
            <pc:sldMk cId="914545072" sldId="256"/>
            <ac:picMk id="7" creationId="{ED768127-2D3A-1985-3B80-263FD1074C66}"/>
          </ac:picMkLst>
        </pc:picChg>
      </pc:sldChg>
      <pc:sldChg chg="addSp delSp modSp add mod">
        <pc:chgData name="Sai Prasanth" userId="d2e14d7c0e0d3033" providerId="LiveId" clId="{09AA1E5D-421B-4EDE-AAD5-FE446728E388}" dt="2022-08-01T04:53:53.182" v="68" actId="27636"/>
        <pc:sldMkLst>
          <pc:docMk/>
          <pc:sldMk cId="2956174704" sldId="257"/>
        </pc:sldMkLst>
        <pc:spChg chg="mod">
          <ac:chgData name="Sai Prasanth" userId="d2e14d7c0e0d3033" providerId="LiveId" clId="{09AA1E5D-421B-4EDE-AAD5-FE446728E388}" dt="2022-08-01T04:53:41.301" v="59" actId="20577"/>
          <ac:spMkLst>
            <pc:docMk/>
            <pc:sldMk cId="2956174704" sldId="257"/>
            <ac:spMk id="2" creationId="{341BCD6C-6901-6B27-3DD3-9536BA8E8D94}"/>
          </ac:spMkLst>
        </pc:spChg>
        <pc:spChg chg="add del mod">
          <ac:chgData name="Sai Prasanth" userId="d2e14d7c0e0d3033" providerId="LiveId" clId="{09AA1E5D-421B-4EDE-AAD5-FE446728E388}" dt="2022-08-01T04:53:53.182" v="68" actId="27636"/>
          <ac:spMkLst>
            <pc:docMk/>
            <pc:sldMk cId="2956174704" sldId="257"/>
            <ac:spMk id="3" creationId="{292D1FCA-B9A8-7286-8099-582F028B27D1}"/>
          </ac:spMkLst>
        </pc:spChg>
        <pc:spChg chg="add del mod">
          <ac:chgData name="Sai Prasanth" userId="d2e14d7c0e0d3033" providerId="LiveId" clId="{09AA1E5D-421B-4EDE-AAD5-FE446728E388}" dt="2022-08-01T04:53:46.173" v="61"/>
          <ac:spMkLst>
            <pc:docMk/>
            <pc:sldMk cId="2956174704" sldId="257"/>
            <ac:spMk id="4" creationId="{DC9A3128-07D9-8F72-38F4-0290916E268C}"/>
          </ac:spMkLst>
        </pc:spChg>
      </pc:sldChg>
      <pc:sldChg chg="addSp delSp modSp add mod">
        <pc:chgData name="Sai Prasanth" userId="d2e14d7c0e0d3033" providerId="LiveId" clId="{09AA1E5D-421B-4EDE-AAD5-FE446728E388}" dt="2022-08-03T03:14:51.769" v="245" actId="27636"/>
        <pc:sldMkLst>
          <pc:docMk/>
          <pc:sldMk cId="2412658684" sldId="258"/>
        </pc:sldMkLst>
        <pc:spChg chg="mod">
          <ac:chgData name="Sai Prasanth" userId="d2e14d7c0e0d3033" providerId="LiveId" clId="{09AA1E5D-421B-4EDE-AAD5-FE446728E388}" dt="2022-08-01T04:54:33.637" v="85" actId="20577"/>
          <ac:spMkLst>
            <pc:docMk/>
            <pc:sldMk cId="2412658684" sldId="258"/>
            <ac:spMk id="2" creationId="{341BCD6C-6901-6B27-3DD3-9536BA8E8D94}"/>
          </ac:spMkLst>
        </pc:spChg>
        <pc:spChg chg="add del mod">
          <ac:chgData name="Sai Prasanth" userId="d2e14d7c0e0d3033" providerId="LiveId" clId="{09AA1E5D-421B-4EDE-AAD5-FE446728E388}" dt="2022-08-03T03:14:51.769" v="245" actId="27636"/>
          <ac:spMkLst>
            <pc:docMk/>
            <pc:sldMk cId="2412658684" sldId="258"/>
            <ac:spMk id="3" creationId="{292D1FCA-B9A8-7286-8099-582F028B27D1}"/>
          </ac:spMkLst>
        </pc:spChg>
        <pc:spChg chg="add del mod">
          <ac:chgData name="Sai Prasanth" userId="d2e14d7c0e0d3033" providerId="LiveId" clId="{09AA1E5D-421B-4EDE-AAD5-FE446728E388}" dt="2022-08-01T04:54:37.764" v="87"/>
          <ac:spMkLst>
            <pc:docMk/>
            <pc:sldMk cId="2412658684" sldId="258"/>
            <ac:spMk id="4" creationId="{16699B89-2356-7DB1-3694-E81391DE0E13}"/>
          </ac:spMkLst>
        </pc:spChg>
      </pc:sldChg>
      <pc:sldChg chg="modSp add mod">
        <pc:chgData name="Sai Prasanth" userId="d2e14d7c0e0d3033" providerId="LiveId" clId="{09AA1E5D-421B-4EDE-AAD5-FE446728E388}" dt="2022-08-01T04:56:31.990" v="120" actId="6549"/>
        <pc:sldMkLst>
          <pc:docMk/>
          <pc:sldMk cId="1297162090" sldId="259"/>
        </pc:sldMkLst>
        <pc:spChg chg="mod">
          <ac:chgData name="Sai Prasanth" userId="d2e14d7c0e0d3033" providerId="LiveId" clId="{09AA1E5D-421B-4EDE-AAD5-FE446728E388}" dt="2022-08-01T04:56:18.139" v="113" actId="20577"/>
          <ac:spMkLst>
            <pc:docMk/>
            <pc:sldMk cId="1297162090" sldId="259"/>
            <ac:spMk id="2" creationId="{341BCD6C-6901-6B27-3DD3-9536BA8E8D94}"/>
          </ac:spMkLst>
        </pc:spChg>
        <pc:spChg chg="mod">
          <ac:chgData name="Sai Prasanth" userId="d2e14d7c0e0d3033" providerId="LiveId" clId="{09AA1E5D-421B-4EDE-AAD5-FE446728E388}" dt="2022-08-01T04:56:31.990" v="120" actId="6549"/>
          <ac:spMkLst>
            <pc:docMk/>
            <pc:sldMk cId="1297162090" sldId="259"/>
            <ac:spMk id="3" creationId="{292D1FCA-B9A8-7286-8099-582F028B27D1}"/>
          </ac:spMkLst>
        </pc:spChg>
      </pc:sldChg>
      <pc:sldChg chg="addSp delSp modSp add del mod">
        <pc:chgData name="Sai Prasanth" userId="d2e14d7c0e0d3033" providerId="LiveId" clId="{09AA1E5D-421B-4EDE-AAD5-FE446728E388}" dt="2022-08-03T03:14:36.491" v="243" actId="47"/>
        <pc:sldMkLst>
          <pc:docMk/>
          <pc:sldMk cId="2880093380" sldId="260"/>
        </pc:sldMkLst>
        <pc:spChg chg="mod">
          <ac:chgData name="Sai Prasanth" userId="d2e14d7c0e0d3033" providerId="LiveId" clId="{09AA1E5D-421B-4EDE-AAD5-FE446728E388}" dt="2022-08-01T04:56:38.062" v="130" actId="20577"/>
          <ac:spMkLst>
            <pc:docMk/>
            <pc:sldMk cId="2880093380" sldId="260"/>
            <ac:spMk id="2" creationId="{341BCD6C-6901-6B27-3DD3-9536BA8E8D94}"/>
          </ac:spMkLst>
        </pc:spChg>
        <pc:spChg chg="add del mod">
          <ac:chgData name="Sai Prasanth" userId="d2e14d7c0e0d3033" providerId="LiveId" clId="{09AA1E5D-421B-4EDE-AAD5-FE446728E388}" dt="2022-08-01T04:57:26.322" v="144" actId="113"/>
          <ac:spMkLst>
            <pc:docMk/>
            <pc:sldMk cId="2880093380" sldId="260"/>
            <ac:spMk id="3" creationId="{292D1FCA-B9A8-7286-8099-582F028B27D1}"/>
          </ac:spMkLst>
        </pc:spChg>
        <pc:spChg chg="add del mod">
          <ac:chgData name="Sai Prasanth" userId="d2e14d7c0e0d3033" providerId="LiveId" clId="{09AA1E5D-421B-4EDE-AAD5-FE446728E388}" dt="2022-08-01T04:56:51.081" v="132"/>
          <ac:spMkLst>
            <pc:docMk/>
            <pc:sldMk cId="2880093380" sldId="260"/>
            <ac:spMk id="4" creationId="{FEE7D077-5FB9-F71C-4B91-DE529C7CCD80}"/>
          </ac:spMkLst>
        </pc:spChg>
      </pc:sldChg>
      <pc:sldChg chg="addSp delSp modSp add mod setBg">
        <pc:chgData name="Sai Prasanth" userId="d2e14d7c0e0d3033" providerId="LiveId" clId="{09AA1E5D-421B-4EDE-AAD5-FE446728E388}" dt="2022-08-01T04:58:54.069" v="176" actId="27636"/>
        <pc:sldMkLst>
          <pc:docMk/>
          <pc:sldMk cId="1185400755" sldId="261"/>
        </pc:sldMkLst>
        <pc:spChg chg="mod">
          <ac:chgData name="Sai Prasanth" userId="d2e14d7c0e0d3033" providerId="LiveId" clId="{09AA1E5D-421B-4EDE-AAD5-FE446728E388}" dt="2022-08-01T04:58:35.396" v="160" actId="20577"/>
          <ac:spMkLst>
            <pc:docMk/>
            <pc:sldMk cId="1185400755" sldId="261"/>
            <ac:spMk id="2" creationId="{341BCD6C-6901-6B27-3DD3-9536BA8E8D94}"/>
          </ac:spMkLst>
        </pc:spChg>
        <pc:spChg chg="add del mod">
          <ac:chgData name="Sai Prasanth" userId="d2e14d7c0e0d3033" providerId="LiveId" clId="{09AA1E5D-421B-4EDE-AAD5-FE446728E388}" dt="2022-08-01T04:58:54.069" v="176" actId="27636"/>
          <ac:spMkLst>
            <pc:docMk/>
            <pc:sldMk cId="1185400755" sldId="261"/>
            <ac:spMk id="3" creationId="{292D1FCA-B9A8-7286-8099-582F028B27D1}"/>
          </ac:spMkLst>
        </pc:spChg>
        <pc:spChg chg="add del mod">
          <ac:chgData name="Sai Prasanth" userId="d2e14d7c0e0d3033" providerId="LiveId" clId="{09AA1E5D-421B-4EDE-AAD5-FE446728E388}" dt="2022-08-01T04:58:39.799" v="162"/>
          <ac:spMkLst>
            <pc:docMk/>
            <pc:sldMk cId="1185400755" sldId="261"/>
            <ac:spMk id="4" creationId="{D21BECB1-5A0F-D5DF-DF3B-20D5A86BA083}"/>
          </ac:spMkLst>
        </pc:spChg>
      </pc:sldChg>
      <pc:sldChg chg="modSp add del mod">
        <pc:chgData name="Sai Prasanth" userId="d2e14d7c0e0d3033" providerId="LiveId" clId="{09AA1E5D-421B-4EDE-AAD5-FE446728E388}" dt="2022-08-03T03:14:33.102" v="242" actId="47"/>
        <pc:sldMkLst>
          <pc:docMk/>
          <pc:sldMk cId="2486080505" sldId="262"/>
        </pc:sldMkLst>
        <pc:spChg chg="mod">
          <ac:chgData name="Sai Prasanth" userId="d2e14d7c0e0d3033" providerId="LiveId" clId="{09AA1E5D-421B-4EDE-AAD5-FE446728E388}" dt="2022-08-01T04:59:04.051" v="194" actId="20577"/>
          <ac:spMkLst>
            <pc:docMk/>
            <pc:sldMk cId="2486080505" sldId="262"/>
            <ac:spMk id="2" creationId="{341BCD6C-6901-6B27-3DD3-9536BA8E8D94}"/>
          </ac:spMkLst>
        </pc:spChg>
        <pc:spChg chg="mod">
          <ac:chgData name="Sai Prasanth" userId="d2e14d7c0e0d3033" providerId="LiveId" clId="{09AA1E5D-421B-4EDE-AAD5-FE446728E388}" dt="2022-08-01T05:01:00.956" v="238" actId="113"/>
          <ac:spMkLst>
            <pc:docMk/>
            <pc:sldMk cId="2486080505" sldId="262"/>
            <ac:spMk id="3" creationId="{292D1FCA-B9A8-7286-8099-582F028B27D1}"/>
          </ac:spMkLst>
        </pc:spChg>
      </pc:sldChg>
      <pc:sldChg chg="modSp add mod ord">
        <pc:chgData name="Sai Prasanth" userId="d2e14d7c0e0d3033" providerId="LiveId" clId="{09AA1E5D-421B-4EDE-AAD5-FE446728E388}" dt="2022-08-01T04:57:34.194" v="146"/>
        <pc:sldMkLst>
          <pc:docMk/>
          <pc:sldMk cId="3540747799" sldId="263"/>
        </pc:sldMkLst>
        <pc:spChg chg="mod">
          <ac:chgData name="Sai Prasanth" userId="d2e14d7c0e0d3033" providerId="LiveId" clId="{09AA1E5D-421B-4EDE-AAD5-FE446728E388}" dt="2022-08-01T04:46:50.992" v="15" actId="20577"/>
          <ac:spMkLst>
            <pc:docMk/>
            <pc:sldMk cId="3540747799" sldId="263"/>
            <ac:spMk id="2" creationId="{341BCD6C-6901-6B27-3DD3-9536BA8E8D94}"/>
          </ac:spMkLst>
        </pc:spChg>
        <pc:spChg chg="mod">
          <ac:chgData name="Sai Prasanth" userId="d2e14d7c0e0d3033" providerId="LiveId" clId="{09AA1E5D-421B-4EDE-AAD5-FE446728E388}" dt="2022-08-01T04:46:52.806" v="16"/>
          <ac:spMkLst>
            <pc:docMk/>
            <pc:sldMk cId="3540747799" sldId="263"/>
            <ac:spMk id="3" creationId="{292D1FCA-B9A8-7286-8099-582F028B27D1}"/>
          </ac:spMkLst>
        </pc:spChg>
      </pc:sldChg>
      <pc:sldChg chg="addSp delSp modSp new del mod ord">
        <pc:chgData name="Sai Prasanth" userId="d2e14d7c0e0d3033" providerId="LiveId" clId="{09AA1E5D-421B-4EDE-AAD5-FE446728E388}" dt="2022-08-03T03:14:31.908" v="241" actId="47"/>
        <pc:sldMkLst>
          <pc:docMk/>
          <pc:sldMk cId="812650020" sldId="264"/>
        </pc:sldMkLst>
        <pc:spChg chg="mod">
          <ac:chgData name="Sai Prasanth" userId="d2e14d7c0e0d3033" providerId="LiveId" clId="{09AA1E5D-421B-4EDE-AAD5-FE446728E388}" dt="2022-08-01T04:59:08.463" v="209" actId="20577"/>
          <ac:spMkLst>
            <pc:docMk/>
            <pc:sldMk cId="812650020" sldId="264"/>
            <ac:spMk id="2" creationId="{50BE1C48-B683-8278-95A8-7613DC838075}"/>
          </ac:spMkLst>
        </pc:spChg>
        <pc:spChg chg="add del mod">
          <ac:chgData name="Sai Prasanth" userId="d2e14d7c0e0d3033" providerId="LiveId" clId="{09AA1E5D-421B-4EDE-AAD5-FE446728E388}" dt="2022-08-01T05:00:06.376" v="224" actId="113"/>
          <ac:spMkLst>
            <pc:docMk/>
            <pc:sldMk cId="812650020" sldId="264"/>
            <ac:spMk id="3" creationId="{71C87EC0-891E-A44E-B910-EE7758629A94}"/>
          </ac:spMkLst>
        </pc:spChg>
        <pc:spChg chg="add del mod">
          <ac:chgData name="Sai Prasanth" userId="d2e14d7c0e0d3033" providerId="LiveId" clId="{09AA1E5D-421B-4EDE-AAD5-FE446728E388}" dt="2022-08-01T04:59:33.870" v="213"/>
          <ac:spMkLst>
            <pc:docMk/>
            <pc:sldMk cId="812650020" sldId="264"/>
            <ac:spMk id="4" creationId="{315D7A3D-9364-60E0-3ABC-5C27E032A005}"/>
          </ac:spMkLst>
        </pc:spChg>
      </pc:sldChg>
      <pc:sldChg chg="new del">
        <pc:chgData name="Sai Prasanth" userId="d2e14d7c0e0d3033" providerId="LiveId" clId="{09AA1E5D-421B-4EDE-AAD5-FE446728E388}" dt="2022-08-02T07:25:54.728" v="239" actId="47"/>
        <pc:sldMkLst>
          <pc:docMk/>
          <pc:sldMk cId="3204311086" sldId="265"/>
        </pc:sldMkLst>
      </pc:sldChg>
      <pc:sldChg chg="new del">
        <pc:chgData name="Sai Prasanth" userId="d2e14d7c0e0d3033" providerId="LiveId" clId="{09AA1E5D-421B-4EDE-AAD5-FE446728E388}" dt="2022-08-02T07:25:55.561" v="240" actId="47"/>
        <pc:sldMkLst>
          <pc:docMk/>
          <pc:sldMk cId="884019479" sldId="266"/>
        </pc:sldMkLst>
      </pc:sldChg>
    </pc:docChg>
  </pc:docChgLst>
  <pc:docChgLst>
    <pc:chgData name="Sai Prasanth" userId="d2e14d7c0e0d3033" providerId="LiveId" clId="{21BE2333-EF9E-4610-B021-6C8B6DFF6CEB}"/>
    <pc:docChg chg="custSel addSld modSld sldOrd">
      <pc:chgData name="Sai Prasanth" userId="d2e14d7c0e0d3033" providerId="LiveId" clId="{21BE2333-EF9E-4610-B021-6C8B6DFF6CEB}" dt="2023-04-27T09:52:37.223" v="28" actId="255"/>
      <pc:docMkLst>
        <pc:docMk/>
      </pc:docMkLst>
      <pc:sldChg chg="modSp">
        <pc:chgData name="Sai Prasanth" userId="d2e14d7c0e0d3033" providerId="LiveId" clId="{21BE2333-EF9E-4610-B021-6C8B6DFF6CEB}" dt="2023-04-27T09:52:23.045" v="25"/>
        <pc:sldMkLst>
          <pc:docMk/>
          <pc:sldMk cId="914545072" sldId="256"/>
        </pc:sldMkLst>
        <pc:spChg chg="mod">
          <ac:chgData name="Sai Prasanth" userId="d2e14d7c0e0d3033" providerId="LiveId" clId="{21BE2333-EF9E-4610-B021-6C8B6DFF6CEB}" dt="2023-04-27T09:52:23.045" v="25"/>
          <ac:spMkLst>
            <pc:docMk/>
            <pc:sldMk cId="914545072" sldId="256"/>
            <ac:spMk id="2" creationId="{341BCD6C-6901-6B27-3DD3-9536BA8E8D94}"/>
          </ac:spMkLst>
        </pc:spChg>
        <pc:picChg chg="mod">
          <ac:chgData name="Sai Prasanth" userId="d2e14d7c0e0d3033" providerId="LiveId" clId="{21BE2333-EF9E-4610-B021-6C8B6DFF6CEB}" dt="2023-04-27T09:52:23.045" v="25"/>
          <ac:picMkLst>
            <pc:docMk/>
            <pc:sldMk cId="914545072" sldId="256"/>
            <ac:picMk id="7" creationId="{ED768127-2D3A-1985-3B80-263FD1074C66}"/>
          </ac:picMkLst>
        </pc:picChg>
      </pc:sldChg>
      <pc:sldChg chg="modSp mod">
        <pc:chgData name="Sai Prasanth" userId="d2e14d7c0e0d3033" providerId="LiveId" clId="{21BE2333-EF9E-4610-B021-6C8B6DFF6CEB}" dt="2023-04-27T09:52:37.223" v="28" actId="255"/>
        <pc:sldMkLst>
          <pc:docMk/>
          <pc:sldMk cId="2956174704" sldId="257"/>
        </pc:sldMkLst>
        <pc:spChg chg="mod">
          <ac:chgData name="Sai Prasanth" userId="d2e14d7c0e0d3033" providerId="LiveId" clId="{21BE2333-EF9E-4610-B021-6C8B6DFF6CEB}" dt="2023-04-27T09:52:23.045" v="25"/>
          <ac:spMkLst>
            <pc:docMk/>
            <pc:sldMk cId="2956174704" sldId="257"/>
            <ac:spMk id="2" creationId="{341BCD6C-6901-6B27-3DD3-9536BA8E8D94}"/>
          </ac:spMkLst>
        </pc:spChg>
        <pc:spChg chg="mod">
          <ac:chgData name="Sai Prasanth" userId="d2e14d7c0e0d3033" providerId="LiveId" clId="{21BE2333-EF9E-4610-B021-6C8B6DFF6CEB}" dt="2023-04-27T09:52:37.223" v="28" actId="255"/>
          <ac:spMkLst>
            <pc:docMk/>
            <pc:sldMk cId="2956174704" sldId="257"/>
            <ac:spMk id="3" creationId="{292D1FCA-B9A8-7286-8099-582F028B27D1}"/>
          </ac:spMkLst>
        </pc:spChg>
      </pc:sldChg>
      <pc:sldChg chg="modSp">
        <pc:chgData name="Sai Prasanth" userId="d2e14d7c0e0d3033" providerId="LiveId" clId="{21BE2333-EF9E-4610-B021-6C8B6DFF6CEB}" dt="2023-04-27T09:52:23.045" v="25"/>
        <pc:sldMkLst>
          <pc:docMk/>
          <pc:sldMk cId="2412658684" sldId="258"/>
        </pc:sldMkLst>
        <pc:spChg chg="mod">
          <ac:chgData name="Sai Prasanth" userId="d2e14d7c0e0d3033" providerId="LiveId" clId="{21BE2333-EF9E-4610-B021-6C8B6DFF6CEB}" dt="2023-04-27T09:52:23.045" v="25"/>
          <ac:spMkLst>
            <pc:docMk/>
            <pc:sldMk cId="2412658684" sldId="258"/>
            <ac:spMk id="2" creationId="{341BCD6C-6901-6B27-3DD3-9536BA8E8D94}"/>
          </ac:spMkLst>
        </pc:spChg>
        <pc:spChg chg="mod">
          <ac:chgData name="Sai Prasanth" userId="d2e14d7c0e0d3033" providerId="LiveId" clId="{21BE2333-EF9E-4610-B021-6C8B6DFF6CEB}" dt="2023-04-27T09:52:23.045" v="25"/>
          <ac:spMkLst>
            <pc:docMk/>
            <pc:sldMk cId="2412658684" sldId="258"/>
            <ac:spMk id="3" creationId="{292D1FCA-B9A8-7286-8099-582F028B27D1}"/>
          </ac:spMkLst>
        </pc:spChg>
      </pc:sldChg>
      <pc:sldChg chg="modSp">
        <pc:chgData name="Sai Prasanth" userId="d2e14d7c0e0d3033" providerId="LiveId" clId="{21BE2333-EF9E-4610-B021-6C8B6DFF6CEB}" dt="2023-04-27T09:52:23.045" v="25"/>
        <pc:sldMkLst>
          <pc:docMk/>
          <pc:sldMk cId="1297162090" sldId="259"/>
        </pc:sldMkLst>
        <pc:spChg chg="mod">
          <ac:chgData name="Sai Prasanth" userId="d2e14d7c0e0d3033" providerId="LiveId" clId="{21BE2333-EF9E-4610-B021-6C8B6DFF6CEB}" dt="2023-04-27T09:52:23.045" v="25"/>
          <ac:spMkLst>
            <pc:docMk/>
            <pc:sldMk cId="1297162090" sldId="259"/>
            <ac:spMk id="2" creationId="{341BCD6C-6901-6B27-3DD3-9536BA8E8D94}"/>
          </ac:spMkLst>
        </pc:spChg>
        <pc:spChg chg="mod">
          <ac:chgData name="Sai Prasanth" userId="d2e14d7c0e0d3033" providerId="LiveId" clId="{21BE2333-EF9E-4610-B021-6C8B6DFF6CEB}" dt="2023-04-27T09:52:23.045" v="25"/>
          <ac:spMkLst>
            <pc:docMk/>
            <pc:sldMk cId="1297162090" sldId="259"/>
            <ac:spMk id="3" creationId="{292D1FCA-B9A8-7286-8099-582F028B27D1}"/>
          </ac:spMkLst>
        </pc:spChg>
      </pc:sldChg>
      <pc:sldChg chg="modSp mod">
        <pc:chgData name="Sai Prasanth" userId="d2e14d7c0e0d3033" providerId="LiveId" clId="{21BE2333-EF9E-4610-B021-6C8B6DFF6CEB}" dt="2023-04-27T09:52:23.120" v="26" actId="27636"/>
        <pc:sldMkLst>
          <pc:docMk/>
          <pc:sldMk cId="1185400755" sldId="261"/>
        </pc:sldMkLst>
        <pc:spChg chg="mod">
          <ac:chgData name="Sai Prasanth" userId="d2e14d7c0e0d3033" providerId="LiveId" clId="{21BE2333-EF9E-4610-B021-6C8B6DFF6CEB}" dt="2023-04-27T09:52:23.045" v="25"/>
          <ac:spMkLst>
            <pc:docMk/>
            <pc:sldMk cId="1185400755" sldId="261"/>
            <ac:spMk id="2" creationId="{341BCD6C-6901-6B27-3DD3-9536BA8E8D94}"/>
          </ac:spMkLst>
        </pc:spChg>
        <pc:spChg chg="mod">
          <ac:chgData name="Sai Prasanth" userId="d2e14d7c0e0d3033" providerId="LiveId" clId="{21BE2333-EF9E-4610-B021-6C8B6DFF6CEB}" dt="2023-04-27T09:52:23.120" v="26" actId="27636"/>
          <ac:spMkLst>
            <pc:docMk/>
            <pc:sldMk cId="1185400755" sldId="261"/>
            <ac:spMk id="3" creationId="{292D1FCA-B9A8-7286-8099-582F028B27D1}"/>
          </ac:spMkLst>
        </pc:spChg>
      </pc:sldChg>
      <pc:sldChg chg="modSp mod">
        <pc:chgData name="Sai Prasanth" userId="d2e14d7c0e0d3033" providerId="LiveId" clId="{21BE2333-EF9E-4610-B021-6C8B6DFF6CEB}" dt="2023-04-27T09:52:31.113" v="27" actId="255"/>
        <pc:sldMkLst>
          <pc:docMk/>
          <pc:sldMk cId="3540747799" sldId="263"/>
        </pc:sldMkLst>
        <pc:spChg chg="mod">
          <ac:chgData name="Sai Prasanth" userId="d2e14d7c0e0d3033" providerId="LiveId" clId="{21BE2333-EF9E-4610-B021-6C8B6DFF6CEB}" dt="2023-04-27T09:52:23.045" v="25"/>
          <ac:spMkLst>
            <pc:docMk/>
            <pc:sldMk cId="3540747799" sldId="263"/>
            <ac:spMk id="2" creationId="{341BCD6C-6901-6B27-3DD3-9536BA8E8D94}"/>
          </ac:spMkLst>
        </pc:spChg>
        <pc:spChg chg="mod">
          <ac:chgData name="Sai Prasanth" userId="d2e14d7c0e0d3033" providerId="LiveId" clId="{21BE2333-EF9E-4610-B021-6C8B6DFF6CEB}" dt="2023-04-27T09:52:31.113" v="27" actId="255"/>
          <ac:spMkLst>
            <pc:docMk/>
            <pc:sldMk cId="3540747799" sldId="263"/>
            <ac:spMk id="3" creationId="{292D1FCA-B9A8-7286-8099-582F028B27D1}"/>
          </ac:spMkLst>
        </pc:spChg>
      </pc:sldChg>
      <pc:sldChg chg="delSp modSp new mod ord">
        <pc:chgData name="Sai Prasanth" userId="d2e14d7c0e0d3033" providerId="LiveId" clId="{21BE2333-EF9E-4610-B021-6C8B6DFF6CEB}" dt="2023-04-27T09:52:23.045" v="25"/>
        <pc:sldMkLst>
          <pc:docMk/>
          <pc:sldMk cId="3572548373" sldId="264"/>
        </pc:sldMkLst>
        <pc:spChg chg="mod">
          <ac:chgData name="Sai Prasanth" userId="d2e14d7c0e0d3033" providerId="LiveId" clId="{21BE2333-EF9E-4610-B021-6C8B6DFF6CEB}" dt="2023-04-27T09:52:23.045" v="25"/>
          <ac:spMkLst>
            <pc:docMk/>
            <pc:sldMk cId="3572548373" sldId="264"/>
            <ac:spMk id="2" creationId="{5499EFF8-7EB4-01B7-C64F-5C6D98F07A18}"/>
          </ac:spMkLst>
        </pc:spChg>
        <pc:spChg chg="del">
          <ac:chgData name="Sai Prasanth" userId="d2e14d7c0e0d3033" providerId="LiveId" clId="{21BE2333-EF9E-4610-B021-6C8B6DFF6CEB}" dt="2023-04-27T09:52:16.038" v="22" actId="478"/>
          <ac:spMkLst>
            <pc:docMk/>
            <pc:sldMk cId="3572548373" sldId="264"/>
            <ac:spMk id="3" creationId="{C0D9C616-E069-94EF-18AA-34301D9D1249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5F6EA-1423-4516-A2B3-82F55A2E124E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82EFD-1BB0-41EB-BA85-E4832978FF5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447197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5F6EA-1423-4516-A2B3-82F55A2E124E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82EFD-1BB0-41EB-BA85-E4832978FF5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162569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5F6EA-1423-4516-A2B3-82F55A2E124E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82EFD-1BB0-41EB-BA85-E4832978FF59}" type="slidenum">
              <a:rPr lang="en-IN" smtClean="0"/>
              <a:t>‹#›</a:t>
            </a:fld>
            <a:endParaRPr lang="en-IN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336883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5F6EA-1423-4516-A2B3-82F55A2E124E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82EFD-1BB0-41EB-BA85-E4832978FF5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3934338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5F6EA-1423-4516-A2B3-82F55A2E124E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82EFD-1BB0-41EB-BA85-E4832978FF59}" type="slidenum">
              <a:rPr lang="en-IN" smtClean="0"/>
              <a:t>‹#›</a:t>
            </a:fld>
            <a:endParaRPr lang="en-IN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684721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5F6EA-1423-4516-A2B3-82F55A2E124E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82EFD-1BB0-41EB-BA85-E4832978FF5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792065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5F6EA-1423-4516-A2B3-82F55A2E124E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82EFD-1BB0-41EB-BA85-E4832978FF5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7777297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5F6EA-1423-4516-A2B3-82F55A2E124E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82EFD-1BB0-41EB-BA85-E4832978FF5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7476008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5F6EA-1423-4516-A2B3-82F55A2E124E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82EFD-1BB0-41EB-BA85-E4832978FF5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43623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5F6EA-1423-4516-A2B3-82F55A2E124E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82EFD-1BB0-41EB-BA85-E4832978FF5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5671776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5F6EA-1423-4516-A2B3-82F55A2E124E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82EFD-1BB0-41EB-BA85-E4832978FF5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2573950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5F6EA-1423-4516-A2B3-82F55A2E124E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82EFD-1BB0-41EB-BA85-E4832978FF5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7675193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5F6EA-1423-4516-A2B3-82F55A2E124E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82EFD-1BB0-41EB-BA85-E4832978FF5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3157997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5F6EA-1423-4516-A2B3-82F55A2E124E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82EFD-1BB0-41EB-BA85-E4832978FF5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1581944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5F6EA-1423-4516-A2B3-82F55A2E124E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82EFD-1BB0-41EB-BA85-E4832978FF5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3632240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5F6EA-1423-4516-A2B3-82F55A2E124E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82EFD-1BB0-41EB-BA85-E4832978FF5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586957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B5F6EA-1423-4516-A2B3-82F55A2E124E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54482EFD-1BB0-41EB-BA85-E4832978FF5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0121770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99EFF8-7EB4-01B7-C64F-5C6D98F07A1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IN"/>
              <a:t>Commonly Used Plugins</a:t>
            </a:r>
          </a:p>
        </p:txBody>
      </p:sp>
    </p:spTree>
    <p:extLst>
      <p:ext uri="{BB962C8B-B14F-4D97-AF65-F5344CB8AC3E}">
        <p14:creationId xmlns:p14="http://schemas.microsoft.com/office/powerpoint/2010/main" val="35725483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1BCD6C-6901-6B27-3DD3-9536BA8E8D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Plugin</a:t>
            </a:r>
            <a:endParaRPr lang="en-IN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D1FCA-B9A8-7286-8099-582F028B27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Maven is actually a plugin execution framework where every task is actually done by plugins. Maven Plugins are generally used to −</a:t>
            </a:r>
          </a:p>
          <a:p>
            <a:pPr lvl="1"/>
            <a:r>
              <a:rPr lang="en-US" sz="1800" dirty="0"/>
              <a:t>create jar file</a:t>
            </a:r>
          </a:p>
          <a:p>
            <a:pPr lvl="1"/>
            <a:r>
              <a:rPr lang="en-US" sz="1800" dirty="0"/>
              <a:t>create war file</a:t>
            </a:r>
          </a:p>
          <a:p>
            <a:pPr lvl="1"/>
            <a:r>
              <a:rPr lang="en-US" sz="1800" dirty="0"/>
              <a:t>compile code files</a:t>
            </a:r>
          </a:p>
          <a:p>
            <a:pPr lvl="1"/>
            <a:r>
              <a:rPr lang="en-US" sz="1800" dirty="0"/>
              <a:t>unit testing of code</a:t>
            </a:r>
          </a:p>
          <a:p>
            <a:pPr lvl="1"/>
            <a:r>
              <a:rPr lang="en-US" sz="1800" dirty="0"/>
              <a:t>create project documentation</a:t>
            </a:r>
          </a:p>
          <a:p>
            <a:pPr lvl="1"/>
            <a:r>
              <a:rPr lang="en-US" sz="1800" dirty="0"/>
              <a:t>create project reports</a:t>
            </a:r>
          </a:p>
          <a:p>
            <a:r>
              <a:rPr lang="en-IN" dirty="0"/>
              <a:t>Command -&gt; maven &lt;</a:t>
            </a:r>
            <a:r>
              <a:rPr lang="en-IN" dirty="0" err="1"/>
              <a:t>plugin:goal</a:t>
            </a:r>
            <a:r>
              <a:rPr lang="en-IN" dirty="0"/>
              <a:t>&gt;</a:t>
            </a:r>
            <a:endParaRPr lang="en-US" dirty="0"/>
          </a:p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5407477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1BCD6C-6901-6B27-3DD3-9536BA8E8D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Commonly Used Plugins</a:t>
            </a:r>
            <a:endParaRPr lang="en-IN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ED768127-2D3A-1985-3B80-263FD1074C6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58228" y="2160588"/>
            <a:ext cx="4235582" cy="3881437"/>
          </a:xfrm>
        </p:spPr>
      </p:pic>
    </p:spTree>
    <p:extLst>
      <p:ext uri="{BB962C8B-B14F-4D97-AF65-F5344CB8AC3E}">
        <p14:creationId xmlns:p14="http://schemas.microsoft.com/office/powerpoint/2010/main" val="9145450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1BCD6C-6901-6B27-3DD3-9536BA8E8D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Maven Failsafe Plugin</a:t>
            </a:r>
            <a:endParaRPr lang="en-IN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D1FCA-B9A8-7286-8099-582F028B27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Failsafe Plugin is designed to run integration tests while the Surefire Plugin is designed to run unit tests. The name (failsafe) was chosen both because it is a synonym of surefire and because it implies that when it fails, it does so in a safe way.</a:t>
            </a:r>
          </a:p>
          <a:p>
            <a:endParaRPr lang="en-US" dirty="0"/>
          </a:p>
          <a:p>
            <a:r>
              <a:rPr lang="en-US" dirty="0"/>
              <a:t>The Maven lifecycle has four phases for running integration tests:</a:t>
            </a:r>
          </a:p>
          <a:p>
            <a:pPr lvl="1"/>
            <a:r>
              <a:rPr lang="en-US" sz="1800" dirty="0"/>
              <a:t>pre-integration-test for setting up the integration test environment.</a:t>
            </a:r>
          </a:p>
          <a:p>
            <a:pPr lvl="1"/>
            <a:r>
              <a:rPr lang="en-US" sz="1800" dirty="0"/>
              <a:t>integration-test for running the integration tests.</a:t>
            </a:r>
          </a:p>
          <a:p>
            <a:pPr lvl="1"/>
            <a:r>
              <a:rPr lang="en-US" sz="1800" dirty="0"/>
              <a:t>post-integration-test for tearing down the integration test environment.</a:t>
            </a:r>
          </a:p>
          <a:p>
            <a:pPr lvl="1"/>
            <a:r>
              <a:rPr lang="en-US" sz="1800" dirty="0"/>
              <a:t>verify for checking the results of the integration tests.</a:t>
            </a:r>
            <a:endParaRPr lang="en-IN" sz="1800" dirty="0"/>
          </a:p>
        </p:txBody>
      </p:sp>
    </p:spTree>
    <p:extLst>
      <p:ext uri="{BB962C8B-B14F-4D97-AF65-F5344CB8AC3E}">
        <p14:creationId xmlns:p14="http://schemas.microsoft.com/office/powerpoint/2010/main" val="29561747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1BCD6C-6901-6B27-3DD3-9536BA8E8D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Maven Site Plugin</a:t>
            </a:r>
            <a:endParaRPr lang="en-IN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D1FCA-B9A8-7286-8099-582F028B27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Site Plugin is used to generate a site for the project. The generated site also includes the project's reports that were configured in the </a:t>
            </a:r>
            <a:r>
              <a:rPr lang="en-US"/>
              <a:t>POM.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4126586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1BCD6C-6901-6B27-3DD3-9536BA8E8D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PMD plugin</a:t>
            </a:r>
            <a:endParaRPr lang="en-IN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D1FCA-B9A8-7286-8099-582F028B27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PMD Plugin allows you to automatically run the PMD code analysis tool on your project's source code and generate a site report with its results. It also supports the separate Copy/Paste Detector tool (or CPD) distributed with PMD.</a:t>
            </a:r>
          </a:p>
          <a:p>
            <a:r>
              <a:rPr lang="en-US" dirty="0"/>
              <a:t>This version of Maven PMD Plugin uses PMD 6.46.0 and requires Java 8. </a:t>
            </a:r>
          </a:p>
          <a:p>
            <a:r>
              <a:rPr lang="en-US" dirty="0"/>
              <a:t>The plugin accepts configuration parameters that can be used to customize the execution of the PMD tool.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2971620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1BCD6C-6901-6B27-3DD3-9536BA8E8D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Javadoc plugin</a:t>
            </a:r>
            <a:endParaRPr lang="en-IN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D1FCA-B9A8-7286-8099-582F028B27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The Javadoc Plugin uses the Javadoc tool to generate </a:t>
            </a:r>
            <a:r>
              <a:rPr lang="en-US" dirty="0" err="1"/>
              <a:t>javadocs</a:t>
            </a:r>
            <a:r>
              <a:rPr lang="en-US" dirty="0"/>
              <a:t> for the specified project. For more information about the standard Javadoc tool, please refer to Reference Guide.</a:t>
            </a:r>
          </a:p>
          <a:p>
            <a:r>
              <a:rPr lang="en-US" dirty="0"/>
              <a:t>The Javadoc Plugin gets the parameter values that will be used from the plugin configuration specified in the pom. To hold all </a:t>
            </a:r>
            <a:r>
              <a:rPr lang="en-US" dirty="0" err="1"/>
              <a:t>javadoc</a:t>
            </a:r>
            <a:r>
              <a:rPr lang="en-US" dirty="0"/>
              <a:t> arguments, packages or files, the Javadoc Plugin generates argument files and calls the Javadoc tool as follow:</a:t>
            </a:r>
          </a:p>
          <a:p>
            <a:pPr marL="0" indent="0">
              <a:buNone/>
            </a:pPr>
            <a:r>
              <a:rPr lang="en-US" dirty="0"/>
              <a:t>   javadoc.exe(or .</a:t>
            </a:r>
            <a:r>
              <a:rPr lang="en-US" dirty="0" err="1"/>
              <a:t>sh</a:t>
            </a:r>
            <a:r>
              <a:rPr lang="en-US" dirty="0"/>
              <a:t>) @options @packages | @argfile</a:t>
            </a:r>
          </a:p>
          <a:p>
            <a:r>
              <a:rPr lang="en-US" dirty="0"/>
              <a:t>When no configuration values are set, the plugin sets default values instead and then executes the Javadoc tool.</a:t>
            </a:r>
          </a:p>
          <a:p>
            <a:r>
              <a:rPr lang="en-US" dirty="0"/>
              <a:t>You can also use the plugin to package the generated </a:t>
            </a:r>
            <a:r>
              <a:rPr lang="en-US" dirty="0" err="1"/>
              <a:t>javadocs</a:t>
            </a:r>
            <a:r>
              <a:rPr lang="en-US" dirty="0"/>
              <a:t> into a jar file for distribution.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185400755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46</TotalTime>
  <Words>398</Words>
  <Application>Microsoft Office PowerPoint</Application>
  <PresentationFormat>Widescreen</PresentationFormat>
  <Paragraphs>31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Trebuchet MS</vt:lpstr>
      <vt:lpstr>Wingdings 3</vt:lpstr>
      <vt:lpstr>Facet</vt:lpstr>
      <vt:lpstr>Commonly Used Plugins</vt:lpstr>
      <vt:lpstr>Plugin</vt:lpstr>
      <vt:lpstr>Commonly Used Plugins</vt:lpstr>
      <vt:lpstr>Maven Failsafe Plugin</vt:lpstr>
      <vt:lpstr>Maven Site Plugin</vt:lpstr>
      <vt:lpstr>PMD plugin</vt:lpstr>
      <vt:lpstr>Javadoc plugin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Plugin</dc:title>
  <dc:creator>Sai Prasanth</dc:creator>
  <cp:lastModifiedBy>Sai Prasanth</cp:lastModifiedBy>
  <cp:revision>1</cp:revision>
  <dcterms:created xsi:type="dcterms:W3CDTF">2022-08-01T04:15:57Z</dcterms:created>
  <dcterms:modified xsi:type="dcterms:W3CDTF">2023-04-27T09:52:46Z</dcterms:modified>
</cp:coreProperties>
</file>