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85" r:id="rId2"/>
    <p:sldId id="25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75" r:id="rId12"/>
    <p:sldId id="27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C71A9B-3ECF-44A6-86AA-C3353933E1FA}" v="1" dt="2023-04-27T09:53:31.5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i Prasanth" userId="d2e14d7c0e0d3033" providerId="LiveId" clId="{D7C71A9B-3ECF-44A6-86AA-C3353933E1FA}"/>
    <pc:docChg chg="undo custSel addSld delSld modSld sldOrd">
      <pc:chgData name="Sai Prasanth" userId="d2e14d7c0e0d3033" providerId="LiveId" clId="{D7C71A9B-3ECF-44A6-86AA-C3353933E1FA}" dt="2023-04-27T10:02:01.056" v="71" actId="47"/>
      <pc:docMkLst>
        <pc:docMk/>
      </pc:docMkLst>
      <pc:sldChg chg="modSp">
        <pc:chgData name="Sai Prasanth" userId="d2e14d7c0e0d3033" providerId="LiveId" clId="{D7C71A9B-3ECF-44A6-86AA-C3353933E1FA}" dt="2023-04-27T09:53:31.509" v="33"/>
        <pc:sldMkLst>
          <pc:docMk/>
          <pc:sldMk cId="3337245419" sldId="256"/>
        </pc:sldMkLst>
        <pc:spChg chg="mod">
          <ac:chgData name="Sai Prasanth" userId="d2e14d7c0e0d3033" providerId="LiveId" clId="{D7C71A9B-3ECF-44A6-86AA-C3353933E1FA}" dt="2023-04-27T09:53:31.509" v="33"/>
          <ac:spMkLst>
            <pc:docMk/>
            <pc:sldMk cId="3337245419" sldId="256"/>
            <ac:spMk id="2" creationId="{A5F591E6-742D-FF6D-C484-36A12D5EB8EF}"/>
          </ac:spMkLst>
        </pc:spChg>
        <pc:picChg chg="mod">
          <ac:chgData name="Sai Prasanth" userId="d2e14d7c0e0d3033" providerId="LiveId" clId="{D7C71A9B-3ECF-44A6-86AA-C3353933E1FA}" dt="2023-04-27T09:53:31.509" v="33"/>
          <ac:picMkLst>
            <pc:docMk/>
            <pc:sldMk cId="3337245419" sldId="256"/>
            <ac:picMk id="5" creationId="{360D9C1F-977E-5A37-C9B2-9744B4554328}"/>
          </ac:picMkLst>
        </pc:picChg>
      </pc:sldChg>
      <pc:sldChg chg="modSp">
        <pc:chgData name="Sai Prasanth" userId="d2e14d7c0e0d3033" providerId="LiveId" clId="{D7C71A9B-3ECF-44A6-86AA-C3353933E1FA}" dt="2023-04-27T09:53:31.509" v="33"/>
        <pc:sldMkLst>
          <pc:docMk/>
          <pc:sldMk cId="162539281" sldId="275"/>
        </pc:sldMkLst>
        <pc:spChg chg="mod">
          <ac:chgData name="Sai Prasanth" userId="d2e14d7c0e0d3033" providerId="LiveId" clId="{D7C71A9B-3ECF-44A6-86AA-C3353933E1FA}" dt="2023-04-27T09:53:31.509" v="33"/>
          <ac:spMkLst>
            <pc:docMk/>
            <pc:sldMk cId="162539281" sldId="275"/>
            <ac:spMk id="2" creationId="{F5156CBA-5EC0-7142-3036-E3D7FEDF4FF1}"/>
          </ac:spMkLst>
        </pc:spChg>
        <pc:picChg chg="mod">
          <ac:chgData name="Sai Prasanth" userId="d2e14d7c0e0d3033" providerId="LiveId" clId="{D7C71A9B-3ECF-44A6-86AA-C3353933E1FA}" dt="2023-04-27T09:53:31.509" v="33"/>
          <ac:picMkLst>
            <pc:docMk/>
            <pc:sldMk cId="162539281" sldId="275"/>
            <ac:picMk id="5" creationId="{F0BCDDC1-A17D-15D9-38FA-AAC925FEBE16}"/>
          </ac:picMkLst>
        </pc:picChg>
      </pc:sldChg>
      <pc:sldChg chg="modSp add del mod">
        <pc:chgData name="Sai Prasanth" userId="d2e14d7c0e0d3033" providerId="LiveId" clId="{D7C71A9B-3ECF-44A6-86AA-C3353933E1FA}" dt="2023-04-27T10:02:01.056" v="71" actId="47"/>
        <pc:sldMkLst>
          <pc:docMk/>
          <pc:sldMk cId="176531974" sldId="276"/>
        </pc:sldMkLst>
        <pc:spChg chg="mod">
          <ac:chgData name="Sai Prasanth" userId="d2e14d7c0e0d3033" providerId="LiveId" clId="{D7C71A9B-3ECF-44A6-86AA-C3353933E1FA}" dt="2023-04-27T09:53:31.509" v="33"/>
          <ac:spMkLst>
            <pc:docMk/>
            <pc:sldMk cId="176531974" sldId="276"/>
            <ac:spMk id="2" creationId="{A7438B1E-6188-D43C-B80E-7A896B9A57C8}"/>
          </ac:spMkLst>
        </pc:spChg>
        <pc:spChg chg="mod">
          <ac:chgData name="Sai Prasanth" userId="d2e14d7c0e0d3033" providerId="LiveId" clId="{D7C71A9B-3ECF-44A6-86AA-C3353933E1FA}" dt="2023-04-27T09:53:31.580" v="35" actId="27636"/>
          <ac:spMkLst>
            <pc:docMk/>
            <pc:sldMk cId="176531974" sldId="276"/>
            <ac:spMk id="3" creationId="{72E1E0CC-6C6E-DCDA-6A0F-FF6B97C65D89}"/>
          </ac:spMkLst>
        </pc:spChg>
      </pc:sldChg>
      <pc:sldChg chg="modSp">
        <pc:chgData name="Sai Prasanth" userId="d2e14d7c0e0d3033" providerId="LiveId" clId="{D7C71A9B-3ECF-44A6-86AA-C3353933E1FA}" dt="2023-04-27T09:53:31.509" v="33"/>
        <pc:sldMkLst>
          <pc:docMk/>
          <pc:sldMk cId="2233669544" sldId="277"/>
        </pc:sldMkLst>
        <pc:spChg chg="mod">
          <ac:chgData name="Sai Prasanth" userId="d2e14d7c0e0d3033" providerId="LiveId" clId="{D7C71A9B-3ECF-44A6-86AA-C3353933E1FA}" dt="2023-04-27T09:53:31.509" v="33"/>
          <ac:spMkLst>
            <pc:docMk/>
            <pc:sldMk cId="2233669544" sldId="277"/>
            <ac:spMk id="2" creationId="{A5F591E6-742D-FF6D-C484-36A12D5EB8EF}"/>
          </ac:spMkLst>
        </pc:spChg>
        <pc:picChg chg="mod">
          <ac:chgData name="Sai Prasanth" userId="d2e14d7c0e0d3033" providerId="LiveId" clId="{D7C71A9B-3ECF-44A6-86AA-C3353933E1FA}" dt="2023-04-27T09:53:31.509" v="33"/>
          <ac:picMkLst>
            <pc:docMk/>
            <pc:sldMk cId="2233669544" sldId="277"/>
            <ac:picMk id="5" creationId="{5C34EB14-5340-56E6-D496-18255894A4C6}"/>
          </ac:picMkLst>
        </pc:picChg>
      </pc:sldChg>
      <pc:sldChg chg="modSp">
        <pc:chgData name="Sai Prasanth" userId="d2e14d7c0e0d3033" providerId="LiveId" clId="{D7C71A9B-3ECF-44A6-86AA-C3353933E1FA}" dt="2023-04-27T09:53:31.509" v="33"/>
        <pc:sldMkLst>
          <pc:docMk/>
          <pc:sldMk cId="2178207936" sldId="278"/>
        </pc:sldMkLst>
        <pc:spChg chg="mod">
          <ac:chgData name="Sai Prasanth" userId="d2e14d7c0e0d3033" providerId="LiveId" clId="{D7C71A9B-3ECF-44A6-86AA-C3353933E1FA}" dt="2023-04-27T09:53:31.509" v="33"/>
          <ac:spMkLst>
            <pc:docMk/>
            <pc:sldMk cId="2178207936" sldId="278"/>
            <ac:spMk id="2" creationId="{A5F591E6-742D-FF6D-C484-36A12D5EB8EF}"/>
          </ac:spMkLst>
        </pc:spChg>
        <pc:picChg chg="mod">
          <ac:chgData name="Sai Prasanth" userId="d2e14d7c0e0d3033" providerId="LiveId" clId="{D7C71A9B-3ECF-44A6-86AA-C3353933E1FA}" dt="2023-04-27T09:53:31.509" v="33"/>
          <ac:picMkLst>
            <pc:docMk/>
            <pc:sldMk cId="2178207936" sldId="278"/>
            <ac:picMk id="5" creationId="{B03594FE-197A-D063-62DC-9F825184B3C1}"/>
          </ac:picMkLst>
        </pc:picChg>
      </pc:sldChg>
      <pc:sldChg chg="modSp">
        <pc:chgData name="Sai Prasanth" userId="d2e14d7c0e0d3033" providerId="LiveId" clId="{D7C71A9B-3ECF-44A6-86AA-C3353933E1FA}" dt="2023-04-27T09:53:31.509" v="33"/>
        <pc:sldMkLst>
          <pc:docMk/>
          <pc:sldMk cId="2343198061" sldId="279"/>
        </pc:sldMkLst>
        <pc:spChg chg="mod">
          <ac:chgData name="Sai Prasanth" userId="d2e14d7c0e0d3033" providerId="LiveId" clId="{D7C71A9B-3ECF-44A6-86AA-C3353933E1FA}" dt="2023-04-27T09:53:31.509" v="33"/>
          <ac:spMkLst>
            <pc:docMk/>
            <pc:sldMk cId="2343198061" sldId="279"/>
            <ac:spMk id="2" creationId="{A5F591E6-742D-FF6D-C484-36A12D5EB8EF}"/>
          </ac:spMkLst>
        </pc:spChg>
        <pc:picChg chg="mod">
          <ac:chgData name="Sai Prasanth" userId="d2e14d7c0e0d3033" providerId="LiveId" clId="{D7C71A9B-3ECF-44A6-86AA-C3353933E1FA}" dt="2023-04-27T09:53:31.509" v="33"/>
          <ac:picMkLst>
            <pc:docMk/>
            <pc:sldMk cId="2343198061" sldId="279"/>
            <ac:picMk id="5" creationId="{863A34B6-B894-9B33-5294-9915FD831A75}"/>
          </ac:picMkLst>
        </pc:picChg>
      </pc:sldChg>
      <pc:sldChg chg="modSp">
        <pc:chgData name="Sai Prasanth" userId="d2e14d7c0e0d3033" providerId="LiveId" clId="{D7C71A9B-3ECF-44A6-86AA-C3353933E1FA}" dt="2023-04-27T09:53:31.509" v="33"/>
        <pc:sldMkLst>
          <pc:docMk/>
          <pc:sldMk cId="3561470774" sldId="280"/>
        </pc:sldMkLst>
        <pc:spChg chg="mod">
          <ac:chgData name="Sai Prasanth" userId="d2e14d7c0e0d3033" providerId="LiveId" clId="{D7C71A9B-3ECF-44A6-86AA-C3353933E1FA}" dt="2023-04-27T09:53:31.509" v="33"/>
          <ac:spMkLst>
            <pc:docMk/>
            <pc:sldMk cId="3561470774" sldId="280"/>
            <ac:spMk id="2" creationId="{A5F591E6-742D-FF6D-C484-36A12D5EB8EF}"/>
          </ac:spMkLst>
        </pc:spChg>
        <pc:picChg chg="mod">
          <ac:chgData name="Sai Prasanth" userId="d2e14d7c0e0d3033" providerId="LiveId" clId="{D7C71A9B-3ECF-44A6-86AA-C3353933E1FA}" dt="2023-04-27T09:53:31.509" v="33"/>
          <ac:picMkLst>
            <pc:docMk/>
            <pc:sldMk cId="3561470774" sldId="280"/>
            <ac:picMk id="5" creationId="{7E485514-7DDE-C1E6-B440-D3A26481F237}"/>
          </ac:picMkLst>
        </pc:picChg>
      </pc:sldChg>
      <pc:sldChg chg="modSp">
        <pc:chgData name="Sai Prasanth" userId="d2e14d7c0e0d3033" providerId="LiveId" clId="{D7C71A9B-3ECF-44A6-86AA-C3353933E1FA}" dt="2023-04-27T09:53:31.509" v="33"/>
        <pc:sldMkLst>
          <pc:docMk/>
          <pc:sldMk cId="2542788594" sldId="281"/>
        </pc:sldMkLst>
        <pc:spChg chg="mod">
          <ac:chgData name="Sai Prasanth" userId="d2e14d7c0e0d3033" providerId="LiveId" clId="{D7C71A9B-3ECF-44A6-86AA-C3353933E1FA}" dt="2023-04-27T09:53:31.509" v="33"/>
          <ac:spMkLst>
            <pc:docMk/>
            <pc:sldMk cId="2542788594" sldId="281"/>
            <ac:spMk id="2" creationId="{A5F591E6-742D-FF6D-C484-36A12D5EB8EF}"/>
          </ac:spMkLst>
        </pc:spChg>
        <pc:picChg chg="mod">
          <ac:chgData name="Sai Prasanth" userId="d2e14d7c0e0d3033" providerId="LiveId" clId="{D7C71A9B-3ECF-44A6-86AA-C3353933E1FA}" dt="2023-04-27T09:53:31.509" v="33"/>
          <ac:picMkLst>
            <pc:docMk/>
            <pc:sldMk cId="2542788594" sldId="281"/>
            <ac:picMk id="5" creationId="{8CF13F38-B026-34C5-CA35-04962DD22654}"/>
          </ac:picMkLst>
        </pc:picChg>
      </pc:sldChg>
      <pc:sldChg chg="modSp">
        <pc:chgData name="Sai Prasanth" userId="d2e14d7c0e0d3033" providerId="LiveId" clId="{D7C71A9B-3ECF-44A6-86AA-C3353933E1FA}" dt="2023-04-27T09:53:31.509" v="33"/>
        <pc:sldMkLst>
          <pc:docMk/>
          <pc:sldMk cId="466888987" sldId="282"/>
        </pc:sldMkLst>
        <pc:spChg chg="mod">
          <ac:chgData name="Sai Prasanth" userId="d2e14d7c0e0d3033" providerId="LiveId" clId="{D7C71A9B-3ECF-44A6-86AA-C3353933E1FA}" dt="2023-04-27T09:53:31.509" v="33"/>
          <ac:spMkLst>
            <pc:docMk/>
            <pc:sldMk cId="466888987" sldId="282"/>
            <ac:spMk id="2" creationId="{A5F591E6-742D-FF6D-C484-36A12D5EB8EF}"/>
          </ac:spMkLst>
        </pc:spChg>
        <pc:picChg chg="mod">
          <ac:chgData name="Sai Prasanth" userId="d2e14d7c0e0d3033" providerId="LiveId" clId="{D7C71A9B-3ECF-44A6-86AA-C3353933E1FA}" dt="2023-04-27T09:53:31.509" v="33"/>
          <ac:picMkLst>
            <pc:docMk/>
            <pc:sldMk cId="466888987" sldId="282"/>
            <ac:picMk id="5" creationId="{97A4A1E3-0A7E-965C-A588-818AE12F8C70}"/>
          </ac:picMkLst>
        </pc:picChg>
      </pc:sldChg>
      <pc:sldChg chg="modSp">
        <pc:chgData name="Sai Prasanth" userId="d2e14d7c0e0d3033" providerId="LiveId" clId="{D7C71A9B-3ECF-44A6-86AA-C3353933E1FA}" dt="2023-04-27T09:53:31.509" v="33"/>
        <pc:sldMkLst>
          <pc:docMk/>
          <pc:sldMk cId="4158742823" sldId="283"/>
        </pc:sldMkLst>
        <pc:spChg chg="mod">
          <ac:chgData name="Sai Prasanth" userId="d2e14d7c0e0d3033" providerId="LiveId" clId="{D7C71A9B-3ECF-44A6-86AA-C3353933E1FA}" dt="2023-04-27T09:53:31.509" v="33"/>
          <ac:spMkLst>
            <pc:docMk/>
            <pc:sldMk cId="4158742823" sldId="283"/>
            <ac:spMk id="2" creationId="{0DF70548-F09B-7568-E107-5E73EB579994}"/>
          </ac:spMkLst>
        </pc:spChg>
        <pc:picChg chg="mod">
          <ac:chgData name="Sai Prasanth" userId="d2e14d7c0e0d3033" providerId="LiveId" clId="{D7C71A9B-3ECF-44A6-86AA-C3353933E1FA}" dt="2023-04-27T09:53:31.509" v="33"/>
          <ac:picMkLst>
            <pc:docMk/>
            <pc:sldMk cId="4158742823" sldId="283"/>
            <ac:picMk id="5" creationId="{5AD464B6-E5AA-B55E-B22F-D25FD71C80FD}"/>
          </ac:picMkLst>
        </pc:picChg>
      </pc:sldChg>
      <pc:sldChg chg="modSp mod">
        <pc:chgData name="Sai Prasanth" userId="d2e14d7c0e0d3033" providerId="LiveId" clId="{D7C71A9B-3ECF-44A6-86AA-C3353933E1FA}" dt="2023-04-27T09:53:31.565" v="34" actId="27636"/>
        <pc:sldMkLst>
          <pc:docMk/>
          <pc:sldMk cId="881121098" sldId="284"/>
        </pc:sldMkLst>
        <pc:spChg chg="mod">
          <ac:chgData name="Sai Prasanth" userId="d2e14d7c0e0d3033" providerId="LiveId" clId="{D7C71A9B-3ECF-44A6-86AA-C3353933E1FA}" dt="2023-04-27T09:53:31.509" v="33"/>
          <ac:spMkLst>
            <pc:docMk/>
            <pc:sldMk cId="881121098" sldId="284"/>
            <ac:spMk id="2" creationId="{CB9E4E37-FDF1-33AE-1566-6AF25987C874}"/>
          </ac:spMkLst>
        </pc:spChg>
        <pc:spChg chg="mod">
          <ac:chgData name="Sai Prasanth" userId="d2e14d7c0e0d3033" providerId="LiveId" clId="{D7C71A9B-3ECF-44A6-86AA-C3353933E1FA}" dt="2023-04-27T09:53:31.565" v="34" actId="27636"/>
          <ac:spMkLst>
            <pc:docMk/>
            <pc:sldMk cId="881121098" sldId="284"/>
            <ac:spMk id="3" creationId="{0122984C-B383-32CA-F319-73B3F86465DE}"/>
          </ac:spMkLst>
        </pc:spChg>
      </pc:sldChg>
      <pc:sldChg chg="delSp modSp new mod ord">
        <pc:chgData name="Sai Prasanth" userId="d2e14d7c0e0d3033" providerId="LiveId" clId="{D7C71A9B-3ECF-44A6-86AA-C3353933E1FA}" dt="2023-04-27T10:01:18.585" v="69" actId="20577"/>
        <pc:sldMkLst>
          <pc:docMk/>
          <pc:sldMk cId="3899051797" sldId="285"/>
        </pc:sldMkLst>
        <pc:spChg chg="mod">
          <ac:chgData name="Sai Prasanth" userId="d2e14d7c0e0d3033" providerId="LiveId" clId="{D7C71A9B-3ECF-44A6-86AA-C3353933E1FA}" dt="2023-04-27T10:01:18.585" v="69" actId="20577"/>
          <ac:spMkLst>
            <pc:docMk/>
            <pc:sldMk cId="3899051797" sldId="285"/>
            <ac:spMk id="2" creationId="{406199CE-1077-A482-5BD4-806F098C6209}"/>
          </ac:spMkLst>
        </pc:spChg>
        <pc:spChg chg="del">
          <ac:chgData name="Sai Prasanth" userId="d2e14d7c0e0d3033" providerId="LiveId" clId="{D7C71A9B-3ECF-44A6-86AA-C3353933E1FA}" dt="2023-04-27T09:53:26.699" v="32" actId="478"/>
          <ac:spMkLst>
            <pc:docMk/>
            <pc:sldMk cId="3899051797" sldId="285"/>
            <ac:spMk id="3" creationId="{A58F7A91-4943-7004-C8F8-F2BF250A84F1}"/>
          </ac:spMkLst>
        </pc:spChg>
      </pc:sldChg>
    </pc:docChg>
  </pc:docChgLst>
  <pc:docChgLst>
    <pc:chgData name="Sai Prasanth" userId="d2e14d7c0e0d3033" providerId="LiveId" clId="{EB58236E-30FB-48A0-AD30-DB64799DBEE3}"/>
    <pc:docChg chg="undo custSel addSld delSld modSld">
      <pc:chgData name="Sai Prasanth" userId="d2e14d7c0e0d3033" providerId="LiveId" clId="{EB58236E-30FB-48A0-AD30-DB64799DBEE3}" dt="2022-08-02T07:25:23.430" v="294" actId="47"/>
      <pc:docMkLst>
        <pc:docMk/>
      </pc:docMkLst>
      <pc:sldChg chg="addSp delSp modSp new del">
        <pc:chgData name="Sai Prasanth" userId="d2e14d7c0e0d3033" providerId="LiveId" clId="{EB58236E-30FB-48A0-AD30-DB64799DBEE3}" dt="2022-08-01T05:02:28.309" v="5" actId="680"/>
        <pc:sldMkLst>
          <pc:docMk/>
          <pc:sldMk cId="2574890772" sldId="256"/>
        </pc:sldMkLst>
        <pc:spChg chg="add del">
          <ac:chgData name="Sai Prasanth" userId="d2e14d7c0e0d3033" providerId="LiveId" clId="{EB58236E-30FB-48A0-AD30-DB64799DBEE3}" dt="2022-08-01T05:02:27.957" v="4"/>
          <ac:spMkLst>
            <pc:docMk/>
            <pc:sldMk cId="2574890772" sldId="256"/>
            <ac:spMk id="4" creationId="{B52F278B-7BE7-A8BA-7C93-39C9B2639705}"/>
          </ac:spMkLst>
        </pc:spChg>
        <pc:spChg chg="add del mod">
          <ac:chgData name="Sai Prasanth" userId="d2e14d7c0e0d3033" providerId="LiveId" clId="{EB58236E-30FB-48A0-AD30-DB64799DBEE3}" dt="2022-08-01T05:02:27.677" v="3"/>
          <ac:spMkLst>
            <pc:docMk/>
            <pc:sldMk cId="2574890772" sldId="256"/>
            <ac:spMk id="5" creationId="{9235F802-B965-1E20-2B65-1865F1590BFB}"/>
          </ac:spMkLst>
        </pc:spChg>
      </pc:sldChg>
      <pc:sldChg chg="addSp delSp modSp new mod">
        <pc:chgData name="Sai Prasanth" userId="d2e14d7c0e0d3033" providerId="LiveId" clId="{EB58236E-30FB-48A0-AD30-DB64799DBEE3}" dt="2022-08-01T05:21:13.361" v="225" actId="22"/>
        <pc:sldMkLst>
          <pc:docMk/>
          <pc:sldMk cId="3337245419" sldId="256"/>
        </pc:sldMkLst>
        <pc:spChg chg="mod">
          <ac:chgData name="Sai Prasanth" userId="d2e14d7c0e0d3033" providerId="LiveId" clId="{EB58236E-30FB-48A0-AD30-DB64799DBEE3}" dt="2022-08-01T05:17:49.709" v="40" actId="20577"/>
          <ac:spMkLst>
            <pc:docMk/>
            <pc:sldMk cId="3337245419" sldId="256"/>
            <ac:spMk id="2" creationId="{A5F591E6-742D-FF6D-C484-36A12D5EB8EF}"/>
          </ac:spMkLst>
        </pc:spChg>
        <pc:spChg chg="del mod">
          <ac:chgData name="Sai Prasanth" userId="d2e14d7c0e0d3033" providerId="LiveId" clId="{EB58236E-30FB-48A0-AD30-DB64799DBEE3}" dt="2022-08-01T05:21:13.361" v="225" actId="22"/>
          <ac:spMkLst>
            <pc:docMk/>
            <pc:sldMk cId="3337245419" sldId="256"/>
            <ac:spMk id="3" creationId="{506B2FFB-C9E6-9724-F950-4D3BD5F2D637}"/>
          </ac:spMkLst>
        </pc:spChg>
        <pc:picChg chg="add mod ord">
          <ac:chgData name="Sai Prasanth" userId="d2e14d7c0e0d3033" providerId="LiveId" clId="{EB58236E-30FB-48A0-AD30-DB64799DBEE3}" dt="2022-08-01T05:21:13.361" v="225" actId="22"/>
          <ac:picMkLst>
            <pc:docMk/>
            <pc:sldMk cId="3337245419" sldId="256"/>
            <ac:picMk id="5" creationId="{360D9C1F-977E-5A37-C9B2-9744B4554328}"/>
          </ac:picMkLst>
        </pc:picChg>
      </pc:sldChg>
      <pc:sldChg chg="add del">
        <pc:chgData name="Sai Prasanth" userId="d2e14d7c0e0d3033" providerId="LiveId" clId="{EB58236E-30FB-48A0-AD30-DB64799DBEE3}" dt="2022-08-01T05:45:46.177" v="254" actId="47"/>
        <pc:sldMkLst>
          <pc:docMk/>
          <pc:sldMk cId="1222818312" sldId="257"/>
        </pc:sldMkLst>
      </pc:sldChg>
      <pc:sldChg chg="add del">
        <pc:chgData name="Sai Prasanth" userId="d2e14d7c0e0d3033" providerId="LiveId" clId="{EB58236E-30FB-48A0-AD30-DB64799DBEE3}" dt="2022-08-01T05:45:46.911" v="255" actId="47"/>
        <pc:sldMkLst>
          <pc:docMk/>
          <pc:sldMk cId="2544500596" sldId="258"/>
        </pc:sldMkLst>
      </pc:sldChg>
      <pc:sldChg chg="add del">
        <pc:chgData name="Sai Prasanth" userId="d2e14d7c0e0d3033" providerId="LiveId" clId="{EB58236E-30FB-48A0-AD30-DB64799DBEE3}" dt="2022-08-01T05:45:47.463" v="256" actId="47"/>
        <pc:sldMkLst>
          <pc:docMk/>
          <pc:sldMk cId="1677719591" sldId="259"/>
        </pc:sldMkLst>
      </pc:sldChg>
      <pc:sldChg chg="add del">
        <pc:chgData name="Sai Prasanth" userId="d2e14d7c0e0d3033" providerId="LiveId" clId="{EB58236E-30FB-48A0-AD30-DB64799DBEE3}" dt="2022-08-01T05:45:48.145" v="257" actId="47"/>
        <pc:sldMkLst>
          <pc:docMk/>
          <pc:sldMk cId="2482291138" sldId="260"/>
        </pc:sldMkLst>
      </pc:sldChg>
      <pc:sldChg chg="add del">
        <pc:chgData name="Sai Prasanth" userId="d2e14d7c0e0d3033" providerId="LiveId" clId="{EB58236E-30FB-48A0-AD30-DB64799DBEE3}" dt="2022-08-01T05:45:48.849" v="258" actId="47"/>
        <pc:sldMkLst>
          <pc:docMk/>
          <pc:sldMk cId="2767738151" sldId="261"/>
        </pc:sldMkLst>
      </pc:sldChg>
      <pc:sldChg chg="add del">
        <pc:chgData name="Sai Prasanth" userId="d2e14d7c0e0d3033" providerId="LiveId" clId="{EB58236E-30FB-48A0-AD30-DB64799DBEE3}" dt="2022-08-01T05:45:49.513" v="259" actId="47"/>
        <pc:sldMkLst>
          <pc:docMk/>
          <pc:sldMk cId="2249929753" sldId="262"/>
        </pc:sldMkLst>
      </pc:sldChg>
      <pc:sldChg chg="add del">
        <pc:chgData name="Sai Prasanth" userId="d2e14d7c0e0d3033" providerId="LiveId" clId="{EB58236E-30FB-48A0-AD30-DB64799DBEE3}" dt="2022-08-01T05:45:50.116" v="260" actId="47"/>
        <pc:sldMkLst>
          <pc:docMk/>
          <pc:sldMk cId="3973896437" sldId="263"/>
        </pc:sldMkLst>
      </pc:sldChg>
      <pc:sldChg chg="add del">
        <pc:chgData name="Sai Prasanth" userId="d2e14d7c0e0d3033" providerId="LiveId" clId="{EB58236E-30FB-48A0-AD30-DB64799DBEE3}" dt="2022-08-01T05:45:50.936" v="261" actId="47"/>
        <pc:sldMkLst>
          <pc:docMk/>
          <pc:sldMk cId="1764645969" sldId="264"/>
        </pc:sldMkLst>
      </pc:sldChg>
      <pc:sldChg chg="add del">
        <pc:chgData name="Sai Prasanth" userId="d2e14d7c0e0d3033" providerId="LiveId" clId="{EB58236E-30FB-48A0-AD30-DB64799DBEE3}" dt="2022-08-01T05:45:51.920" v="262" actId="47"/>
        <pc:sldMkLst>
          <pc:docMk/>
          <pc:sldMk cId="1302179160" sldId="265"/>
        </pc:sldMkLst>
      </pc:sldChg>
      <pc:sldChg chg="add del">
        <pc:chgData name="Sai Prasanth" userId="d2e14d7c0e0d3033" providerId="LiveId" clId="{EB58236E-30FB-48A0-AD30-DB64799DBEE3}" dt="2022-08-02T07:25:23.430" v="294" actId="47"/>
        <pc:sldMkLst>
          <pc:docMk/>
          <pc:sldMk cId="1574098619" sldId="266"/>
        </pc:sldMkLst>
      </pc:sldChg>
      <pc:sldChg chg="add">
        <pc:chgData name="Sai Prasanth" userId="d2e14d7c0e0d3033" providerId="LiveId" clId="{EB58236E-30FB-48A0-AD30-DB64799DBEE3}" dt="2022-08-01T05:18:39.514" v="55"/>
        <pc:sldMkLst>
          <pc:docMk/>
          <pc:sldMk cId="162539281" sldId="275"/>
        </pc:sldMkLst>
      </pc:sldChg>
      <pc:sldChg chg="add">
        <pc:chgData name="Sai Prasanth" userId="d2e14d7c0e0d3033" providerId="LiveId" clId="{EB58236E-30FB-48A0-AD30-DB64799DBEE3}" dt="2022-08-01T05:18:39.514" v="55"/>
        <pc:sldMkLst>
          <pc:docMk/>
          <pc:sldMk cId="176531974" sldId="276"/>
        </pc:sldMkLst>
      </pc:sldChg>
      <pc:sldChg chg="addSp delSp modSp add mod">
        <pc:chgData name="Sai Prasanth" userId="d2e14d7c0e0d3033" providerId="LiveId" clId="{EB58236E-30FB-48A0-AD30-DB64799DBEE3}" dt="2022-08-01T05:21:36.825" v="226" actId="22"/>
        <pc:sldMkLst>
          <pc:docMk/>
          <pc:sldMk cId="2233669544" sldId="277"/>
        </pc:sldMkLst>
        <pc:spChg chg="del">
          <ac:chgData name="Sai Prasanth" userId="d2e14d7c0e0d3033" providerId="LiveId" clId="{EB58236E-30FB-48A0-AD30-DB64799DBEE3}" dt="2022-08-01T05:21:36.825" v="226" actId="22"/>
          <ac:spMkLst>
            <pc:docMk/>
            <pc:sldMk cId="2233669544" sldId="277"/>
            <ac:spMk id="3" creationId="{506B2FFB-C9E6-9724-F950-4D3BD5F2D637}"/>
          </ac:spMkLst>
        </pc:spChg>
        <pc:picChg chg="add mod ord">
          <ac:chgData name="Sai Prasanth" userId="d2e14d7c0e0d3033" providerId="LiveId" clId="{EB58236E-30FB-48A0-AD30-DB64799DBEE3}" dt="2022-08-01T05:21:36.825" v="226" actId="22"/>
          <ac:picMkLst>
            <pc:docMk/>
            <pc:sldMk cId="2233669544" sldId="277"/>
            <ac:picMk id="5" creationId="{5C34EB14-5340-56E6-D496-18255894A4C6}"/>
          </ac:picMkLst>
        </pc:picChg>
      </pc:sldChg>
      <pc:sldChg chg="addSp delSp modSp add mod">
        <pc:chgData name="Sai Prasanth" userId="d2e14d7c0e0d3033" providerId="LiveId" clId="{EB58236E-30FB-48A0-AD30-DB64799DBEE3}" dt="2022-08-01T05:22:09.893" v="227" actId="22"/>
        <pc:sldMkLst>
          <pc:docMk/>
          <pc:sldMk cId="2178207936" sldId="278"/>
        </pc:sldMkLst>
        <pc:spChg chg="del">
          <ac:chgData name="Sai Prasanth" userId="d2e14d7c0e0d3033" providerId="LiveId" clId="{EB58236E-30FB-48A0-AD30-DB64799DBEE3}" dt="2022-08-01T05:22:09.893" v="227" actId="22"/>
          <ac:spMkLst>
            <pc:docMk/>
            <pc:sldMk cId="2178207936" sldId="278"/>
            <ac:spMk id="3" creationId="{506B2FFB-C9E6-9724-F950-4D3BD5F2D637}"/>
          </ac:spMkLst>
        </pc:spChg>
        <pc:picChg chg="add mod ord">
          <ac:chgData name="Sai Prasanth" userId="d2e14d7c0e0d3033" providerId="LiveId" clId="{EB58236E-30FB-48A0-AD30-DB64799DBEE3}" dt="2022-08-01T05:22:09.893" v="227" actId="22"/>
          <ac:picMkLst>
            <pc:docMk/>
            <pc:sldMk cId="2178207936" sldId="278"/>
            <ac:picMk id="5" creationId="{B03594FE-197A-D063-62DC-9F825184B3C1}"/>
          </ac:picMkLst>
        </pc:picChg>
      </pc:sldChg>
      <pc:sldChg chg="addSp delSp modSp add mod">
        <pc:chgData name="Sai Prasanth" userId="d2e14d7c0e0d3033" providerId="LiveId" clId="{EB58236E-30FB-48A0-AD30-DB64799DBEE3}" dt="2022-08-01T05:23:07.586" v="228" actId="22"/>
        <pc:sldMkLst>
          <pc:docMk/>
          <pc:sldMk cId="2343198061" sldId="279"/>
        </pc:sldMkLst>
        <pc:spChg chg="del">
          <ac:chgData name="Sai Prasanth" userId="d2e14d7c0e0d3033" providerId="LiveId" clId="{EB58236E-30FB-48A0-AD30-DB64799DBEE3}" dt="2022-08-01T05:23:07.586" v="228" actId="22"/>
          <ac:spMkLst>
            <pc:docMk/>
            <pc:sldMk cId="2343198061" sldId="279"/>
            <ac:spMk id="3" creationId="{506B2FFB-C9E6-9724-F950-4D3BD5F2D637}"/>
          </ac:spMkLst>
        </pc:spChg>
        <pc:picChg chg="add mod ord">
          <ac:chgData name="Sai Prasanth" userId="d2e14d7c0e0d3033" providerId="LiveId" clId="{EB58236E-30FB-48A0-AD30-DB64799DBEE3}" dt="2022-08-01T05:23:07.586" v="228" actId="22"/>
          <ac:picMkLst>
            <pc:docMk/>
            <pc:sldMk cId="2343198061" sldId="279"/>
            <ac:picMk id="5" creationId="{863A34B6-B894-9B33-5294-9915FD831A75}"/>
          </ac:picMkLst>
        </pc:picChg>
      </pc:sldChg>
      <pc:sldChg chg="addSp delSp modSp add mod">
        <pc:chgData name="Sai Prasanth" userId="d2e14d7c0e0d3033" providerId="LiveId" clId="{EB58236E-30FB-48A0-AD30-DB64799DBEE3}" dt="2022-08-01T05:24:04.432" v="229" actId="22"/>
        <pc:sldMkLst>
          <pc:docMk/>
          <pc:sldMk cId="3561470774" sldId="280"/>
        </pc:sldMkLst>
        <pc:spChg chg="del">
          <ac:chgData name="Sai Prasanth" userId="d2e14d7c0e0d3033" providerId="LiveId" clId="{EB58236E-30FB-48A0-AD30-DB64799DBEE3}" dt="2022-08-01T05:24:04.432" v="229" actId="22"/>
          <ac:spMkLst>
            <pc:docMk/>
            <pc:sldMk cId="3561470774" sldId="280"/>
            <ac:spMk id="3" creationId="{506B2FFB-C9E6-9724-F950-4D3BD5F2D637}"/>
          </ac:spMkLst>
        </pc:spChg>
        <pc:picChg chg="add mod ord">
          <ac:chgData name="Sai Prasanth" userId="d2e14d7c0e0d3033" providerId="LiveId" clId="{EB58236E-30FB-48A0-AD30-DB64799DBEE3}" dt="2022-08-01T05:24:04.432" v="229" actId="22"/>
          <ac:picMkLst>
            <pc:docMk/>
            <pc:sldMk cId="3561470774" sldId="280"/>
            <ac:picMk id="5" creationId="{7E485514-7DDE-C1E6-B440-D3A26481F237}"/>
          </ac:picMkLst>
        </pc:picChg>
      </pc:sldChg>
      <pc:sldChg chg="addSp delSp modSp add mod">
        <pc:chgData name="Sai Prasanth" userId="d2e14d7c0e0d3033" providerId="LiveId" clId="{EB58236E-30FB-48A0-AD30-DB64799DBEE3}" dt="2022-08-01T05:25:28.582" v="230" actId="22"/>
        <pc:sldMkLst>
          <pc:docMk/>
          <pc:sldMk cId="2542788594" sldId="281"/>
        </pc:sldMkLst>
        <pc:spChg chg="del">
          <ac:chgData name="Sai Prasanth" userId="d2e14d7c0e0d3033" providerId="LiveId" clId="{EB58236E-30FB-48A0-AD30-DB64799DBEE3}" dt="2022-08-01T05:25:28.582" v="230" actId="22"/>
          <ac:spMkLst>
            <pc:docMk/>
            <pc:sldMk cId="2542788594" sldId="281"/>
            <ac:spMk id="3" creationId="{506B2FFB-C9E6-9724-F950-4D3BD5F2D637}"/>
          </ac:spMkLst>
        </pc:spChg>
        <pc:picChg chg="add mod ord">
          <ac:chgData name="Sai Prasanth" userId="d2e14d7c0e0d3033" providerId="LiveId" clId="{EB58236E-30FB-48A0-AD30-DB64799DBEE3}" dt="2022-08-01T05:25:28.582" v="230" actId="22"/>
          <ac:picMkLst>
            <pc:docMk/>
            <pc:sldMk cId="2542788594" sldId="281"/>
            <ac:picMk id="5" creationId="{8CF13F38-B026-34C5-CA35-04962DD22654}"/>
          </ac:picMkLst>
        </pc:picChg>
      </pc:sldChg>
      <pc:sldChg chg="addSp delSp modSp add mod">
        <pc:chgData name="Sai Prasanth" userId="d2e14d7c0e0d3033" providerId="LiveId" clId="{EB58236E-30FB-48A0-AD30-DB64799DBEE3}" dt="2022-08-01T05:26:49.909" v="231" actId="22"/>
        <pc:sldMkLst>
          <pc:docMk/>
          <pc:sldMk cId="466888987" sldId="282"/>
        </pc:sldMkLst>
        <pc:spChg chg="del">
          <ac:chgData name="Sai Prasanth" userId="d2e14d7c0e0d3033" providerId="LiveId" clId="{EB58236E-30FB-48A0-AD30-DB64799DBEE3}" dt="2022-08-01T05:26:49.909" v="231" actId="22"/>
          <ac:spMkLst>
            <pc:docMk/>
            <pc:sldMk cId="466888987" sldId="282"/>
            <ac:spMk id="3" creationId="{506B2FFB-C9E6-9724-F950-4D3BD5F2D637}"/>
          </ac:spMkLst>
        </pc:spChg>
        <pc:picChg chg="add mod ord">
          <ac:chgData name="Sai Prasanth" userId="d2e14d7c0e0d3033" providerId="LiveId" clId="{EB58236E-30FB-48A0-AD30-DB64799DBEE3}" dt="2022-08-01T05:26:49.909" v="231" actId="22"/>
          <ac:picMkLst>
            <pc:docMk/>
            <pc:sldMk cId="466888987" sldId="282"/>
            <ac:picMk id="5" creationId="{97A4A1E3-0A7E-965C-A588-818AE12F8C70}"/>
          </ac:picMkLst>
        </pc:picChg>
      </pc:sldChg>
      <pc:sldChg chg="addSp delSp modSp new mod">
        <pc:chgData name="Sai Prasanth" userId="d2e14d7c0e0d3033" providerId="LiveId" clId="{EB58236E-30FB-48A0-AD30-DB64799DBEE3}" dt="2022-08-01T05:45:19.903" v="252" actId="22"/>
        <pc:sldMkLst>
          <pc:docMk/>
          <pc:sldMk cId="4158742823" sldId="283"/>
        </pc:sldMkLst>
        <pc:spChg chg="mod">
          <ac:chgData name="Sai Prasanth" userId="d2e14d7c0e0d3033" providerId="LiveId" clId="{EB58236E-30FB-48A0-AD30-DB64799DBEE3}" dt="2022-08-01T05:44:42.156" v="251" actId="20577"/>
          <ac:spMkLst>
            <pc:docMk/>
            <pc:sldMk cId="4158742823" sldId="283"/>
            <ac:spMk id="2" creationId="{0DF70548-F09B-7568-E107-5E73EB579994}"/>
          </ac:spMkLst>
        </pc:spChg>
        <pc:spChg chg="del">
          <ac:chgData name="Sai Prasanth" userId="d2e14d7c0e0d3033" providerId="LiveId" clId="{EB58236E-30FB-48A0-AD30-DB64799DBEE3}" dt="2022-08-01T05:45:19.903" v="252" actId="22"/>
          <ac:spMkLst>
            <pc:docMk/>
            <pc:sldMk cId="4158742823" sldId="283"/>
            <ac:spMk id="3" creationId="{9CF5F906-68F4-1844-ACFB-F0768993CB63}"/>
          </ac:spMkLst>
        </pc:spChg>
        <pc:picChg chg="add mod ord">
          <ac:chgData name="Sai Prasanth" userId="d2e14d7c0e0d3033" providerId="LiveId" clId="{EB58236E-30FB-48A0-AD30-DB64799DBEE3}" dt="2022-08-01T05:45:19.903" v="252" actId="22"/>
          <ac:picMkLst>
            <pc:docMk/>
            <pc:sldMk cId="4158742823" sldId="283"/>
            <ac:picMk id="5" creationId="{5AD464B6-E5AA-B55E-B22F-D25FD71C80FD}"/>
          </ac:picMkLst>
        </pc:picChg>
      </pc:sldChg>
      <pc:sldChg chg="modSp new mod">
        <pc:chgData name="Sai Prasanth" userId="d2e14d7c0e0d3033" providerId="LiveId" clId="{EB58236E-30FB-48A0-AD30-DB64799DBEE3}" dt="2022-08-01T05:47:19.416" v="293" actId="20577"/>
        <pc:sldMkLst>
          <pc:docMk/>
          <pc:sldMk cId="881121098" sldId="284"/>
        </pc:sldMkLst>
        <pc:spChg chg="mod">
          <ac:chgData name="Sai Prasanth" userId="d2e14d7c0e0d3033" providerId="LiveId" clId="{EB58236E-30FB-48A0-AD30-DB64799DBEE3}" dt="2022-08-01T05:45:56.847" v="271" actId="20577"/>
          <ac:spMkLst>
            <pc:docMk/>
            <pc:sldMk cId="881121098" sldId="284"/>
            <ac:spMk id="2" creationId="{CB9E4E37-FDF1-33AE-1566-6AF25987C874}"/>
          </ac:spMkLst>
        </pc:spChg>
        <pc:spChg chg="mod">
          <ac:chgData name="Sai Prasanth" userId="d2e14d7c0e0d3033" providerId="LiveId" clId="{EB58236E-30FB-48A0-AD30-DB64799DBEE3}" dt="2022-08-01T05:47:19.416" v="293" actId="20577"/>
          <ac:spMkLst>
            <pc:docMk/>
            <pc:sldMk cId="881121098" sldId="284"/>
            <ac:spMk id="3" creationId="{0122984C-B383-32CA-F319-73B3F86465D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805D11-34EB-4A52-B48B-51598021EE7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FE5016-6722-431A-9CDF-FA5E6B37435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18796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312F4C-ABCF-41BC-ACBC-81A0E149A0F5}" type="slidenum">
              <a:rPr lang="en-IN" smtClean="0"/>
              <a:t>12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72203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7408B-E5C6-4D28-AE4C-4B46841E1A9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414C0-F66F-4B7E-92A9-FC7AD98E53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93146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7408B-E5C6-4D28-AE4C-4B46841E1A9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414C0-F66F-4B7E-92A9-FC7AD98E53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6231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7408B-E5C6-4D28-AE4C-4B46841E1A9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414C0-F66F-4B7E-92A9-FC7AD98E5348}" type="slidenum">
              <a:rPr lang="en-IN" smtClean="0"/>
              <a:t>‹#›</a:t>
            </a:fld>
            <a:endParaRPr lang="en-IN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17641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7408B-E5C6-4D28-AE4C-4B46841E1A9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414C0-F66F-4B7E-92A9-FC7AD98E53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815606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7408B-E5C6-4D28-AE4C-4B46841E1A9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414C0-F66F-4B7E-92A9-FC7AD98E5348}" type="slidenum">
              <a:rPr lang="en-IN" smtClean="0"/>
              <a:t>‹#›</a:t>
            </a:fld>
            <a:endParaRPr lang="en-IN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842731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7408B-E5C6-4D28-AE4C-4B46841E1A9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414C0-F66F-4B7E-92A9-FC7AD98E53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302440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7408B-E5C6-4D28-AE4C-4B46841E1A9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414C0-F66F-4B7E-92A9-FC7AD98E53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21545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7408B-E5C6-4D28-AE4C-4B46841E1A9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414C0-F66F-4B7E-92A9-FC7AD98E53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8424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7408B-E5C6-4D28-AE4C-4B46841E1A9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414C0-F66F-4B7E-92A9-FC7AD98E53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40760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7408B-E5C6-4D28-AE4C-4B46841E1A9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414C0-F66F-4B7E-92A9-FC7AD98E53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39577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7408B-E5C6-4D28-AE4C-4B46841E1A9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414C0-F66F-4B7E-92A9-FC7AD98E53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9076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7408B-E5C6-4D28-AE4C-4B46841E1A9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414C0-F66F-4B7E-92A9-FC7AD98E53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05595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7408B-E5C6-4D28-AE4C-4B46841E1A9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414C0-F66F-4B7E-92A9-FC7AD98E53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75101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7408B-E5C6-4D28-AE4C-4B46841E1A9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414C0-F66F-4B7E-92A9-FC7AD98E53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2947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7408B-E5C6-4D28-AE4C-4B46841E1A9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414C0-F66F-4B7E-92A9-FC7AD98E53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1848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7408B-E5C6-4D28-AE4C-4B46841E1A9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414C0-F66F-4B7E-92A9-FC7AD98E53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16986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7408B-E5C6-4D28-AE4C-4B46841E1A9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9E414C0-F66F-4B7E-92A9-FC7AD98E53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26462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199CE-1077-A482-5BD4-806F098C62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/>
              <a:t>A Web Application in Maven</a:t>
            </a:r>
          </a:p>
        </p:txBody>
      </p:sp>
    </p:spTree>
    <p:extLst>
      <p:ext uri="{BB962C8B-B14F-4D97-AF65-F5344CB8AC3E}">
        <p14:creationId xmlns:p14="http://schemas.microsoft.com/office/powerpoint/2010/main" val="38990517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E4E37-FDF1-33AE-1566-6AF25987C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Archetype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2984C-B383-32CA-F319-73B3F86465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An archetype is a template for a Maven project which is used by the Maven Archetype plugin to create new projects. </a:t>
            </a:r>
          </a:p>
          <a:p>
            <a:r>
              <a:rPr lang="en-US" dirty="0"/>
              <a:t>Archetypes are useful for open source projects such as Apache Wicket or Apache Cocoon which want to present end-users with a set of baseline projects that can be used as a foundation for new </a:t>
            </a:r>
            <a:r>
              <a:rPr lang="en-US" dirty="0" err="1"/>
              <a:t>applications</a:t>
            </a:r>
            <a:r>
              <a:rPr lang="en-US" dirty="0"/>
              <a:t>.</a:t>
            </a:r>
          </a:p>
          <a:p>
            <a:r>
              <a:rPr lang="en-US" dirty="0"/>
              <a:t>Archetypes can also be useful within an organization that wants to encourage standards across a series of similar and related projects. </a:t>
            </a:r>
          </a:p>
          <a:p>
            <a:r>
              <a:rPr lang="en-US" dirty="0"/>
              <a:t>If you work in an organization with a large team </a:t>
            </a:r>
            <a:r>
              <a:rPr lang="en-US"/>
              <a:t>of developers who </a:t>
            </a:r>
            <a:r>
              <a:rPr lang="en-US" dirty="0"/>
              <a:t>all need to create projects which follow a similar structure, you can publish an archetype that can be used by all other members of the development team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81121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56CBA-5EC0-7142-3036-E3D7FEDF4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Maven standard layout</a:t>
            </a:r>
            <a:endParaRPr lang="en-IN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0BCDDC1-A17D-15D9-38FA-AAC925FEBE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341584"/>
            <a:ext cx="8596312" cy="3519444"/>
          </a:xfrm>
        </p:spPr>
      </p:pic>
    </p:spTree>
    <p:extLst>
      <p:ext uri="{BB962C8B-B14F-4D97-AF65-F5344CB8AC3E}">
        <p14:creationId xmlns:p14="http://schemas.microsoft.com/office/powerpoint/2010/main" val="162539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38B1E-6188-D43C-B80E-7A896B9A5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Maven commands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E1E0CC-6C6E-DCDA-6A0F-FF6B97C65D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mvn</a:t>
            </a:r>
            <a:r>
              <a:rPr lang="en-US" dirty="0"/>
              <a:t> clean: Cleans the project and removes all files generated by the previous build.</a:t>
            </a:r>
          </a:p>
          <a:p>
            <a:r>
              <a:rPr lang="en-US" dirty="0" err="1"/>
              <a:t>mvn</a:t>
            </a:r>
            <a:r>
              <a:rPr lang="en-US" dirty="0"/>
              <a:t> compile: Compiles source code of the project.</a:t>
            </a:r>
          </a:p>
          <a:p>
            <a:r>
              <a:rPr lang="en-US" dirty="0" err="1"/>
              <a:t>mvn</a:t>
            </a:r>
            <a:r>
              <a:rPr lang="en-US" dirty="0"/>
              <a:t> test-compile: Compiles the test source code.</a:t>
            </a:r>
          </a:p>
          <a:p>
            <a:r>
              <a:rPr lang="en-US" dirty="0" err="1"/>
              <a:t>mvn</a:t>
            </a:r>
            <a:r>
              <a:rPr lang="en-US" dirty="0"/>
              <a:t> test: Runs tests for the project.</a:t>
            </a:r>
          </a:p>
          <a:p>
            <a:r>
              <a:rPr lang="en-US" dirty="0" err="1"/>
              <a:t>mvn</a:t>
            </a:r>
            <a:r>
              <a:rPr lang="en-US" dirty="0"/>
              <a:t> package: Creates JAR or WAR file for the project to convert it into a distributable format.</a:t>
            </a:r>
          </a:p>
          <a:p>
            <a:r>
              <a:rPr lang="en-US" dirty="0" err="1"/>
              <a:t>mvn</a:t>
            </a:r>
            <a:r>
              <a:rPr lang="en-US" dirty="0"/>
              <a:t> install: Deploys the packaged JAR/ WAR file to the local repository.</a:t>
            </a:r>
          </a:p>
          <a:p>
            <a:r>
              <a:rPr lang="en-US" dirty="0" err="1"/>
              <a:t>mvn</a:t>
            </a:r>
            <a:r>
              <a:rPr lang="en-US" dirty="0"/>
              <a:t> deploy: Copies the packaged JAR/ WAR file to the remote repository after compiling, running tests and building the project.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6531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591E6-742D-FF6D-C484-36A12D5EB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a maven project</a:t>
            </a:r>
            <a:endParaRPr lang="en-IN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60D9C1F-977E-5A37-C9B2-9744B45543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196238"/>
            <a:ext cx="8596312" cy="3810136"/>
          </a:xfrm>
        </p:spPr>
      </p:pic>
    </p:spTree>
    <p:extLst>
      <p:ext uri="{BB962C8B-B14F-4D97-AF65-F5344CB8AC3E}">
        <p14:creationId xmlns:p14="http://schemas.microsoft.com/office/powerpoint/2010/main" val="3337245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591E6-742D-FF6D-C484-36A12D5EB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a maven project</a:t>
            </a:r>
            <a:endParaRPr lang="en-IN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C34EB14-5340-56E6-D496-18255894A4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209670"/>
            <a:ext cx="8596312" cy="3783272"/>
          </a:xfrm>
        </p:spPr>
      </p:pic>
    </p:spTree>
    <p:extLst>
      <p:ext uri="{BB962C8B-B14F-4D97-AF65-F5344CB8AC3E}">
        <p14:creationId xmlns:p14="http://schemas.microsoft.com/office/powerpoint/2010/main" val="2233669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591E6-742D-FF6D-C484-36A12D5EB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a maven project</a:t>
            </a:r>
            <a:endParaRPr lang="en-IN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03594FE-197A-D063-62DC-9F825184B3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283545"/>
            <a:ext cx="8596312" cy="3635523"/>
          </a:xfrm>
        </p:spPr>
      </p:pic>
    </p:spTree>
    <p:extLst>
      <p:ext uri="{BB962C8B-B14F-4D97-AF65-F5344CB8AC3E}">
        <p14:creationId xmlns:p14="http://schemas.microsoft.com/office/powerpoint/2010/main" val="2178207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591E6-742D-FF6D-C484-36A12D5EB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a maven project</a:t>
            </a:r>
            <a:endParaRPr lang="en-IN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63A34B6-B894-9B33-5294-9915FD831A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2079" y="2160588"/>
            <a:ext cx="8487880" cy="3881437"/>
          </a:xfrm>
        </p:spPr>
      </p:pic>
    </p:spTree>
    <p:extLst>
      <p:ext uri="{BB962C8B-B14F-4D97-AF65-F5344CB8AC3E}">
        <p14:creationId xmlns:p14="http://schemas.microsoft.com/office/powerpoint/2010/main" val="2343198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591E6-742D-FF6D-C484-36A12D5EB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a maven project</a:t>
            </a:r>
            <a:endParaRPr lang="en-IN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E485514-7DDE-C1E6-B440-D3A26481F2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206710"/>
            <a:ext cx="8596312" cy="3789193"/>
          </a:xfrm>
        </p:spPr>
      </p:pic>
    </p:spTree>
    <p:extLst>
      <p:ext uri="{BB962C8B-B14F-4D97-AF65-F5344CB8AC3E}">
        <p14:creationId xmlns:p14="http://schemas.microsoft.com/office/powerpoint/2010/main" val="3561470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591E6-742D-FF6D-C484-36A12D5EB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a maven project</a:t>
            </a:r>
            <a:endParaRPr lang="en-IN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CF13F38-B026-34C5-CA35-04962DD226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288022"/>
            <a:ext cx="8596312" cy="3626569"/>
          </a:xfrm>
        </p:spPr>
      </p:pic>
    </p:spTree>
    <p:extLst>
      <p:ext uri="{BB962C8B-B14F-4D97-AF65-F5344CB8AC3E}">
        <p14:creationId xmlns:p14="http://schemas.microsoft.com/office/powerpoint/2010/main" val="2542788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591E6-742D-FF6D-C484-36A12D5EB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a maven project</a:t>
            </a:r>
            <a:endParaRPr lang="en-IN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7A4A1E3-0A7E-965C-A588-818AE12F8C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292499"/>
            <a:ext cx="8596312" cy="3617614"/>
          </a:xfrm>
        </p:spPr>
      </p:pic>
    </p:spTree>
    <p:extLst>
      <p:ext uri="{BB962C8B-B14F-4D97-AF65-F5344CB8AC3E}">
        <p14:creationId xmlns:p14="http://schemas.microsoft.com/office/powerpoint/2010/main" val="4668889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70548-F09B-7568-E107-5E73EB579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Working With Server</a:t>
            </a:r>
            <a:endParaRPr lang="en-IN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AD464B6-E5AA-B55E-B22F-D25FD71C80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196238"/>
            <a:ext cx="8596312" cy="3810136"/>
          </a:xfrm>
        </p:spPr>
      </p:pic>
    </p:spTree>
    <p:extLst>
      <p:ext uri="{BB962C8B-B14F-4D97-AF65-F5344CB8AC3E}">
        <p14:creationId xmlns:p14="http://schemas.microsoft.com/office/powerpoint/2010/main" val="415874282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100</TotalTime>
  <Words>266</Words>
  <Application>Microsoft Office PowerPoint</Application>
  <PresentationFormat>Widescreen</PresentationFormat>
  <Paragraphs>24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Trebuchet MS</vt:lpstr>
      <vt:lpstr>Wingdings 3</vt:lpstr>
      <vt:lpstr>Facet</vt:lpstr>
      <vt:lpstr>A Web Application in Maven</vt:lpstr>
      <vt:lpstr>Building a maven project</vt:lpstr>
      <vt:lpstr>Building a maven project</vt:lpstr>
      <vt:lpstr>Building a maven project</vt:lpstr>
      <vt:lpstr>Building a maven project</vt:lpstr>
      <vt:lpstr>Building a maven project</vt:lpstr>
      <vt:lpstr>Building a maven project</vt:lpstr>
      <vt:lpstr>Building a maven project</vt:lpstr>
      <vt:lpstr>Working With Server</vt:lpstr>
      <vt:lpstr>Archetype</vt:lpstr>
      <vt:lpstr>Maven standard layout</vt:lpstr>
      <vt:lpstr>Maven commands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maven project</dc:title>
  <dc:creator>Sai Prasanth</dc:creator>
  <cp:lastModifiedBy>Sai Prasanth</cp:lastModifiedBy>
  <cp:revision>1</cp:revision>
  <dcterms:created xsi:type="dcterms:W3CDTF">2022-08-01T04:15:48Z</dcterms:created>
  <dcterms:modified xsi:type="dcterms:W3CDTF">2023-04-27T10:02:09Z</dcterms:modified>
</cp:coreProperties>
</file>