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6" r:id="rId2"/>
    <p:sldId id="256" r:id="rId3"/>
    <p:sldId id="257" r:id="rId4"/>
    <p:sldId id="259" r:id="rId5"/>
    <p:sldId id="260" r:id="rId6"/>
    <p:sldId id="258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D244DC-83F8-4406-A28B-8B5975EA8340}" v="1" dt="2023-04-27T09:41:02.7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3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i Prasanth" userId="d2e14d7c0e0d3033" providerId="LiveId" clId="{C4EA0BFD-71E1-D248-B11E-FEB295783EC2}"/>
    <pc:docChg chg="modSld">
      <pc:chgData name="Sai Prasanth" userId="d2e14d7c0e0d3033" providerId="LiveId" clId="{C4EA0BFD-71E1-D248-B11E-FEB295783EC2}" dt="2022-08-02T12:39:25.821" v="0" actId="1076"/>
      <pc:docMkLst>
        <pc:docMk/>
      </pc:docMkLst>
      <pc:sldChg chg="modSp">
        <pc:chgData name="Sai Prasanth" userId="d2e14d7c0e0d3033" providerId="LiveId" clId="{C4EA0BFD-71E1-D248-B11E-FEB295783EC2}" dt="2022-08-02T12:39:25.821" v="0" actId="1076"/>
        <pc:sldMkLst>
          <pc:docMk/>
          <pc:sldMk cId="1201103645" sldId="256"/>
        </pc:sldMkLst>
        <pc:picChg chg="mod">
          <ac:chgData name="Sai Prasanth" userId="d2e14d7c0e0d3033" providerId="LiveId" clId="{C4EA0BFD-71E1-D248-B11E-FEB295783EC2}" dt="2022-08-02T12:39:25.821" v="0" actId="1076"/>
          <ac:picMkLst>
            <pc:docMk/>
            <pc:sldMk cId="1201103645" sldId="256"/>
            <ac:picMk id="5" creationId="{16837B6C-85E7-2BB4-F147-91C9AD0ED177}"/>
          </ac:picMkLst>
        </pc:picChg>
      </pc:sldChg>
    </pc:docChg>
  </pc:docChgLst>
  <pc:docChgLst>
    <pc:chgData name="Sai Prasanth" userId="d2e14d7c0e0d3033" providerId="LiveId" clId="{89D244DC-83F8-4406-A28B-8B5975EA8340}"/>
    <pc:docChg chg="custSel addSld modSld sldOrd">
      <pc:chgData name="Sai Prasanth" userId="d2e14d7c0e0d3033" providerId="LiveId" clId="{89D244DC-83F8-4406-A28B-8B5975EA8340}" dt="2023-04-27T09:43:40.835" v="148" actId="20577"/>
      <pc:docMkLst>
        <pc:docMk/>
      </pc:docMkLst>
      <pc:sldChg chg="modSp">
        <pc:chgData name="Sai Prasanth" userId="d2e14d7c0e0d3033" providerId="LiveId" clId="{89D244DC-83F8-4406-A28B-8B5975EA8340}" dt="2023-04-27T09:41:02.773" v="23"/>
        <pc:sldMkLst>
          <pc:docMk/>
          <pc:sldMk cId="1201103645" sldId="256"/>
        </pc:sldMkLst>
        <pc:spChg chg="mod">
          <ac:chgData name="Sai Prasanth" userId="d2e14d7c0e0d3033" providerId="LiveId" clId="{89D244DC-83F8-4406-A28B-8B5975EA8340}" dt="2023-04-27T09:41:02.773" v="23"/>
          <ac:spMkLst>
            <pc:docMk/>
            <pc:sldMk cId="1201103645" sldId="256"/>
            <ac:spMk id="2" creationId="{51BAF11B-E2E9-27C6-050B-AE667F7DA7AB}"/>
          </ac:spMkLst>
        </pc:spChg>
      </pc:sldChg>
      <pc:sldChg chg="modSp mod">
        <pc:chgData name="Sai Prasanth" userId="d2e14d7c0e0d3033" providerId="LiveId" clId="{89D244DC-83F8-4406-A28B-8B5975EA8340}" dt="2023-04-27T09:41:15.895" v="26" actId="2711"/>
        <pc:sldMkLst>
          <pc:docMk/>
          <pc:sldMk cId="2653184256" sldId="257"/>
        </pc:sldMkLst>
        <pc:spChg chg="mod">
          <ac:chgData name="Sai Prasanth" userId="d2e14d7c0e0d3033" providerId="LiveId" clId="{89D244DC-83F8-4406-A28B-8B5975EA8340}" dt="2023-04-27T09:41:02.773" v="23"/>
          <ac:spMkLst>
            <pc:docMk/>
            <pc:sldMk cId="2653184256" sldId="257"/>
            <ac:spMk id="2" creationId="{2A3D8571-4A20-6C39-B4DA-1DDCE9947463}"/>
          </ac:spMkLst>
        </pc:spChg>
        <pc:spChg chg="mod">
          <ac:chgData name="Sai Prasanth" userId="d2e14d7c0e0d3033" providerId="LiveId" clId="{89D244DC-83F8-4406-A28B-8B5975EA8340}" dt="2023-04-27T09:41:15.895" v="26" actId="2711"/>
          <ac:spMkLst>
            <pc:docMk/>
            <pc:sldMk cId="2653184256" sldId="257"/>
            <ac:spMk id="3" creationId="{38C1DE8D-6E1C-48A3-D201-3E4FE5EE8D6E}"/>
          </ac:spMkLst>
        </pc:spChg>
      </pc:sldChg>
      <pc:sldChg chg="modSp mod">
        <pc:chgData name="Sai Prasanth" userId="d2e14d7c0e0d3033" providerId="LiveId" clId="{89D244DC-83F8-4406-A28B-8B5975EA8340}" dt="2023-04-27T09:42:49.769" v="65" actId="1076"/>
        <pc:sldMkLst>
          <pc:docMk/>
          <pc:sldMk cId="4235564266" sldId="258"/>
        </pc:sldMkLst>
        <pc:spChg chg="mod">
          <ac:chgData name="Sai Prasanth" userId="d2e14d7c0e0d3033" providerId="LiveId" clId="{89D244DC-83F8-4406-A28B-8B5975EA8340}" dt="2023-04-27T09:41:02.773" v="23"/>
          <ac:spMkLst>
            <pc:docMk/>
            <pc:sldMk cId="4235564266" sldId="258"/>
            <ac:spMk id="2" creationId="{0DB34F3F-0BC2-4E7C-A27E-DE455F3BC8C2}"/>
          </ac:spMkLst>
        </pc:spChg>
        <pc:picChg chg="mod">
          <ac:chgData name="Sai Prasanth" userId="d2e14d7c0e0d3033" providerId="LiveId" clId="{89D244DC-83F8-4406-A28B-8B5975EA8340}" dt="2023-04-27T09:42:49.769" v="65" actId="1076"/>
          <ac:picMkLst>
            <pc:docMk/>
            <pc:sldMk cId="4235564266" sldId="258"/>
            <ac:picMk id="5" creationId="{67BD1968-9964-45C2-8D7B-B67C7D860A0B}"/>
          </ac:picMkLst>
        </pc:picChg>
      </pc:sldChg>
      <pc:sldChg chg="modSp mod">
        <pc:chgData name="Sai Prasanth" userId="d2e14d7c0e0d3033" providerId="LiveId" clId="{89D244DC-83F8-4406-A28B-8B5975EA8340}" dt="2023-04-27T09:43:40.835" v="148" actId="20577"/>
        <pc:sldMkLst>
          <pc:docMk/>
          <pc:sldMk cId="810074977" sldId="259"/>
        </pc:sldMkLst>
        <pc:spChg chg="mod">
          <ac:chgData name="Sai Prasanth" userId="d2e14d7c0e0d3033" providerId="LiveId" clId="{89D244DC-83F8-4406-A28B-8B5975EA8340}" dt="2023-04-27T09:41:02.773" v="23"/>
          <ac:spMkLst>
            <pc:docMk/>
            <pc:sldMk cId="810074977" sldId="259"/>
            <ac:spMk id="2" creationId="{33B72ED3-2B80-FA61-0C26-7EBCF127AEF9}"/>
          </ac:spMkLst>
        </pc:spChg>
        <pc:spChg chg="mod">
          <ac:chgData name="Sai Prasanth" userId="d2e14d7c0e0d3033" providerId="LiveId" clId="{89D244DC-83F8-4406-A28B-8B5975EA8340}" dt="2023-04-27T09:43:40.835" v="148" actId="20577"/>
          <ac:spMkLst>
            <pc:docMk/>
            <pc:sldMk cId="810074977" sldId="259"/>
            <ac:spMk id="3" creationId="{D0D8E208-43AD-CFCC-047F-A8D9CB65011F}"/>
          </ac:spMkLst>
        </pc:spChg>
      </pc:sldChg>
      <pc:sldChg chg="modSp">
        <pc:chgData name="Sai Prasanth" userId="d2e14d7c0e0d3033" providerId="LiveId" clId="{89D244DC-83F8-4406-A28B-8B5975EA8340}" dt="2023-04-27T09:41:02.773" v="23"/>
        <pc:sldMkLst>
          <pc:docMk/>
          <pc:sldMk cId="4064904144" sldId="260"/>
        </pc:sldMkLst>
        <pc:spChg chg="mod">
          <ac:chgData name="Sai Prasanth" userId="d2e14d7c0e0d3033" providerId="LiveId" clId="{89D244DC-83F8-4406-A28B-8B5975EA8340}" dt="2023-04-27T09:41:02.773" v="23"/>
          <ac:spMkLst>
            <pc:docMk/>
            <pc:sldMk cId="4064904144" sldId="260"/>
            <ac:spMk id="2" creationId="{4BC68199-60F5-7950-07D5-B04AABCD12AB}"/>
          </ac:spMkLst>
        </pc:spChg>
        <pc:spChg chg="mod">
          <ac:chgData name="Sai Prasanth" userId="d2e14d7c0e0d3033" providerId="LiveId" clId="{89D244DC-83F8-4406-A28B-8B5975EA8340}" dt="2023-04-27T09:41:02.773" v="23"/>
          <ac:spMkLst>
            <pc:docMk/>
            <pc:sldMk cId="4064904144" sldId="260"/>
            <ac:spMk id="3" creationId="{1FFAD65B-C56C-68F1-29EF-1983D81D2333}"/>
          </ac:spMkLst>
        </pc:spChg>
      </pc:sldChg>
      <pc:sldChg chg="modSp mod">
        <pc:chgData name="Sai Prasanth" userId="d2e14d7c0e0d3033" providerId="LiveId" clId="{89D244DC-83F8-4406-A28B-8B5975EA8340}" dt="2023-04-27T09:42:56.923" v="67" actId="1076"/>
        <pc:sldMkLst>
          <pc:docMk/>
          <pc:sldMk cId="1114041443" sldId="261"/>
        </pc:sldMkLst>
        <pc:spChg chg="mod">
          <ac:chgData name="Sai Prasanth" userId="d2e14d7c0e0d3033" providerId="LiveId" clId="{89D244DC-83F8-4406-A28B-8B5975EA8340}" dt="2023-04-27T09:41:02.773" v="23"/>
          <ac:spMkLst>
            <pc:docMk/>
            <pc:sldMk cId="1114041443" sldId="261"/>
            <ac:spMk id="2" creationId="{F7008D82-4E5C-BE4B-4CC5-F2FEB3BFA313}"/>
          </ac:spMkLst>
        </pc:spChg>
        <pc:picChg chg="mod">
          <ac:chgData name="Sai Prasanth" userId="d2e14d7c0e0d3033" providerId="LiveId" clId="{89D244DC-83F8-4406-A28B-8B5975EA8340}" dt="2023-04-27T09:42:56.923" v="67" actId="1076"/>
          <ac:picMkLst>
            <pc:docMk/>
            <pc:sldMk cId="1114041443" sldId="261"/>
            <ac:picMk id="5" creationId="{A75D96E9-3C06-296D-4D72-FA263C303402}"/>
          </ac:picMkLst>
        </pc:picChg>
      </pc:sldChg>
      <pc:sldChg chg="modSp">
        <pc:chgData name="Sai Prasanth" userId="d2e14d7c0e0d3033" providerId="LiveId" clId="{89D244DC-83F8-4406-A28B-8B5975EA8340}" dt="2023-04-27T09:41:02.773" v="23"/>
        <pc:sldMkLst>
          <pc:docMk/>
          <pc:sldMk cId="3890909542" sldId="262"/>
        </pc:sldMkLst>
        <pc:spChg chg="mod">
          <ac:chgData name="Sai Prasanth" userId="d2e14d7c0e0d3033" providerId="LiveId" clId="{89D244DC-83F8-4406-A28B-8B5975EA8340}" dt="2023-04-27T09:41:02.773" v="23"/>
          <ac:spMkLst>
            <pc:docMk/>
            <pc:sldMk cId="3890909542" sldId="262"/>
            <ac:spMk id="2" creationId="{2C08C876-BAB3-B177-50E9-B9A73469E6E5}"/>
          </ac:spMkLst>
        </pc:spChg>
        <pc:spChg chg="mod">
          <ac:chgData name="Sai Prasanth" userId="d2e14d7c0e0d3033" providerId="LiveId" clId="{89D244DC-83F8-4406-A28B-8B5975EA8340}" dt="2023-04-27T09:41:02.773" v="23"/>
          <ac:spMkLst>
            <pc:docMk/>
            <pc:sldMk cId="3890909542" sldId="262"/>
            <ac:spMk id="3" creationId="{2D1E381E-765F-5DD0-0E68-9461EAD31A9B}"/>
          </ac:spMkLst>
        </pc:spChg>
      </pc:sldChg>
      <pc:sldChg chg="modSp">
        <pc:chgData name="Sai Prasanth" userId="d2e14d7c0e0d3033" providerId="LiveId" clId="{89D244DC-83F8-4406-A28B-8B5975EA8340}" dt="2023-04-27T09:41:02.773" v="23"/>
        <pc:sldMkLst>
          <pc:docMk/>
          <pc:sldMk cId="2107343176" sldId="263"/>
        </pc:sldMkLst>
        <pc:spChg chg="mod">
          <ac:chgData name="Sai Prasanth" userId="d2e14d7c0e0d3033" providerId="LiveId" clId="{89D244DC-83F8-4406-A28B-8B5975EA8340}" dt="2023-04-27T09:41:02.773" v="23"/>
          <ac:spMkLst>
            <pc:docMk/>
            <pc:sldMk cId="2107343176" sldId="263"/>
            <ac:spMk id="2" creationId="{7F66F4D5-A927-DFFA-4363-FE1ADC280E9D}"/>
          </ac:spMkLst>
        </pc:spChg>
        <pc:spChg chg="mod">
          <ac:chgData name="Sai Prasanth" userId="d2e14d7c0e0d3033" providerId="LiveId" clId="{89D244DC-83F8-4406-A28B-8B5975EA8340}" dt="2023-04-27T09:41:02.773" v="23"/>
          <ac:spMkLst>
            <pc:docMk/>
            <pc:sldMk cId="2107343176" sldId="263"/>
            <ac:spMk id="3" creationId="{3BCBFD2B-52FA-240F-8C71-7B7A5CB4BA0B}"/>
          </ac:spMkLst>
        </pc:spChg>
      </pc:sldChg>
      <pc:sldChg chg="modSp mod">
        <pc:chgData name="Sai Prasanth" userId="d2e14d7c0e0d3033" providerId="LiveId" clId="{89D244DC-83F8-4406-A28B-8B5975EA8340}" dt="2023-04-27T09:42:20.863" v="62" actId="113"/>
        <pc:sldMkLst>
          <pc:docMk/>
          <pc:sldMk cId="460954373" sldId="264"/>
        </pc:sldMkLst>
        <pc:spChg chg="mod">
          <ac:chgData name="Sai Prasanth" userId="d2e14d7c0e0d3033" providerId="LiveId" clId="{89D244DC-83F8-4406-A28B-8B5975EA8340}" dt="2023-04-27T09:41:02.773" v="23"/>
          <ac:spMkLst>
            <pc:docMk/>
            <pc:sldMk cId="460954373" sldId="264"/>
            <ac:spMk id="2" creationId="{E0BC2CC6-C815-B705-D9B3-10A9A290A70F}"/>
          </ac:spMkLst>
        </pc:spChg>
        <pc:spChg chg="mod">
          <ac:chgData name="Sai Prasanth" userId="d2e14d7c0e0d3033" providerId="LiveId" clId="{89D244DC-83F8-4406-A28B-8B5975EA8340}" dt="2023-04-27T09:42:20.863" v="62" actId="113"/>
          <ac:spMkLst>
            <pc:docMk/>
            <pc:sldMk cId="460954373" sldId="264"/>
            <ac:spMk id="3" creationId="{8AB1A2AC-04BC-E700-FA43-38FF987ED029}"/>
          </ac:spMkLst>
        </pc:spChg>
      </pc:sldChg>
      <pc:sldChg chg="modSp mod">
        <pc:chgData name="Sai Prasanth" userId="d2e14d7c0e0d3033" providerId="LiveId" clId="{89D244DC-83F8-4406-A28B-8B5975EA8340}" dt="2023-04-27T09:41:02.860" v="25" actId="27636"/>
        <pc:sldMkLst>
          <pc:docMk/>
          <pc:sldMk cId="176531974" sldId="265"/>
        </pc:sldMkLst>
        <pc:spChg chg="mod">
          <ac:chgData name="Sai Prasanth" userId="d2e14d7c0e0d3033" providerId="LiveId" clId="{89D244DC-83F8-4406-A28B-8B5975EA8340}" dt="2023-04-27T09:41:02.773" v="23"/>
          <ac:spMkLst>
            <pc:docMk/>
            <pc:sldMk cId="176531974" sldId="265"/>
            <ac:spMk id="2" creationId="{A7438B1E-6188-D43C-B80E-7A896B9A57C8}"/>
          </ac:spMkLst>
        </pc:spChg>
        <pc:spChg chg="mod">
          <ac:chgData name="Sai Prasanth" userId="d2e14d7c0e0d3033" providerId="LiveId" clId="{89D244DC-83F8-4406-A28B-8B5975EA8340}" dt="2023-04-27T09:41:02.860" v="25" actId="27636"/>
          <ac:spMkLst>
            <pc:docMk/>
            <pc:sldMk cId="176531974" sldId="265"/>
            <ac:spMk id="3" creationId="{72E1E0CC-6C6E-DCDA-6A0F-FF6B97C65D89}"/>
          </ac:spMkLst>
        </pc:spChg>
      </pc:sldChg>
      <pc:sldChg chg="delSp modSp new mod ord">
        <pc:chgData name="Sai Prasanth" userId="d2e14d7c0e0d3033" providerId="LiveId" clId="{89D244DC-83F8-4406-A28B-8B5975EA8340}" dt="2023-04-27T09:41:02.773" v="23"/>
        <pc:sldMkLst>
          <pc:docMk/>
          <pc:sldMk cId="3747125722" sldId="266"/>
        </pc:sldMkLst>
        <pc:spChg chg="mod">
          <ac:chgData name="Sai Prasanth" userId="d2e14d7c0e0d3033" providerId="LiveId" clId="{89D244DC-83F8-4406-A28B-8B5975EA8340}" dt="2023-04-27T09:41:02.773" v="23"/>
          <ac:spMkLst>
            <pc:docMk/>
            <pc:sldMk cId="3747125722" sldId="266"/>
            <ac:spMk id="2" creationId="{D85C36DF-0CA6-43CC-9D7A-D36AD4DF122E}"/>
          </ac:spMkLst>
        </pc:spChg>
        <pc:spChg chg="del">
          <ac:chgData name="Sai Prasanth" userId="d2e14d7c0e0d3033" providerId="LiveId" clId="{89D244DC-83F8-4406-A28B-8B5975EA8340}" dt="2023-04-27T09:40:58.109" v="22" actId="478"/>
          <ac:spMkLst>
            <pc:docMk/>
            <pc:sldMk cId="3747125722" sldId="266"/>
            <ac:spMk id="3" creationId="{848E00DA-452B-A38C-A830-47334695BCEC}"/>
          </ac:spMkLst>
        </pc:spChg>
      </pc:sldChg>
    </pc:docChg>
  </pc:docChgLst>
  <pc:docChgLst>
    <pc:chgData name="Sai Prasanth" userId="d2e14d7c0e0d3033" providerId="LiveId" clId="{00A02B70-CD88-4688-B40E-5540EAD78BDF}"/>
    <pc:docChg chg="undo custSel addSld modSld">
      <pc:chgData name="Sai Prasanth" userId="d2e14d7c0e0d3033" providerId="LiveId" clId="{00A02B70-CD88-4688-B40E-5540EAD78BDF}" dt="2022-08-01T04:00:26.112" v="795" actId="27636"/>
      <pc:docMkLst>
        <pc:docMk/>
      </pc:docMkLst>
      <pc:sldChg chg="addSp delSp modSp new mod">
        <pc:chgData name="Sai Prasanth" userId="d2e14d7c0e0d3033" providerId="LiveId" clId="{00A02B70-CD88-4688-B40E-5540EAD78BDF}" dt="2022-08-01T03:30:29.220" v="18" actId="22"/>
        <pc:sldMkLst>
          <pc:docMk/>
          <pc:sldMk cId="1201103645" sldId="256"/>
        </pc:sldMkLst>
        <pc:spChg chg="mod">
          <ac:chgData name="Sai Prasanth" userId="d2e14d7c0e0d3033" providerId="LiveId" clId="{00A02B70-CD88-4688-B40E-5540EAD78BDF}" dt="2022-08-01T03:30:27.218" v="17" actId="20577"/>
          <ac:spMkLst>
            <pc:docMk/>
            <pc:sldMk cId="1201103645" sldId="256"/>
            <ac:spMk id="2" creationId="{51BAF11B-E2E9-27C6-050B-AE667F7DA7AB}"/>
          </ac:spMkLst>
        </pc:spChg>
        <pc:spChg chg="del">
          <ac:chgData name="Sai Prasanth" userId="d2e14d7c0e0d3033" providerId="LiveId" clId="{00A02B70-CD88-4688-B40E-5540EAD78BDF}" dt="2022-08-01T03:30:29.220" v="18" actId="22"/>
          <ac:spMkLst>
            <pc:docMk/>
            <pc:sldMk cId="1201103645" sldId="256"/>
            <ac:spMk id="3" creationId="{6232711D-A380-DB5B-24FD-3D9DDC4A2F36}"/>
          </ac:spMkLst>
        </pc:spChg>
        <pc:picChg chg="add mod ord">
          <ac:chgData name="Sai Prasanth" userId="d2e14d7c0e0d3033" providerId="LiveId" clId="{00A02B70-CD88-4688-B40E-5540EAD78BDF}" dt="2022-08-01T03:30:29.220" v="18" actId="22"/>
          <ac:picMkLst>
            <pc:docMk/>
            <pc:sldMk cId="1201103645" sldId="256"/>
            <ac:picMk id="5" creationId="{16837B6C-85E7-2BB4-F147-91C9AD0ED177}"/>
          </ac:picMkLst>
        </pc:picChg>
      </pc:sldChg>
      <pc:sldChg chg="modSp new mod">
        <pc:chgData name="Sai Prasanth" userId="d2e14d7c0e0d3033" providerId="LiveId" clId="{00A02B70-CD88-4688-B40E-5540EAD78BDF}" dt="2022-08-01T03:50:57.114" v="494" actId="20577"/>
        <pc:sldMkLst>
          <pc:docMk/>
          <pc:sldMk cId="2653184256" sldId="257"/>
        </pc:sldMkLst>
        <pc:spChg chg="mod">
          <ac:chgData name="Sai Prasanth" userId="d2e14d7c0e0d3033" providerId="LiveId" clId="{00A02B70-CD88-4688-B40E-5540EAD78BDF}" dt="2022-08-01T03:39:39.779" v="38" actId="20577"/>
          <ac:spMkLst>
            <pc:docMk/>
            <pc:sldMk cId="2653184256" sldId="257"/>
            <ac:spMk id="2" creationId="{2A3D8571-4A20-6C39-B4DA-1DDCE9947463}"/>
          </ac:spMkLst>
        </pc:spChg>
        <pc:spChg chg="mod">
          <ac:chgData name="Sai Prasanth" userId="d2e14d7c0e0d3033" providerId="LiveId" clId="{00A02B70-CD88-4688-B40E-5540EAD78BDF}" dt="2022-08-01T03:50:57.114" v="494" actId="20577"/>
          <ac:spMkLst>
            <pc:docMk/>
            <pc:sldMk cId="2653184256" sldId="257"/>
            <ac:spMk id="3" creationId="{38C1DE8D-6E1C-48A3-D201-3E4FE5EE8D6E}"/>
          </ac:spMkLst>
        </pc:spChg>
      </pc:sldChg>
      <pc:sldChg chg="addSp delSp modSp new mod">
        <pc:chgData name="Sai Prasanth" userId="d2e14d7c0e0d3033" providerId="LiveId" clId="{00A02B70-CD88-4688-B40E-5540EAD78BDF}" dt="2022-08-01T03:55:07.146" v="514" actId="22"/>
        <pc:sldMkLst>
          <pc:docMk/>
          <pc:sldMk cId="4235564266" sldId="258"/>
        </pc:sldMkLst>
        <pc:spChg chg="mod">
          <ac:chgData name="Sai Prasanth" userId="d2e14d7c0e0d3033" providerId="LiveId" clId="{00A02B70-CD88-4688-B40E-5540EAD78BDF}" dt="2022-08-01T03:55:04.999" v="513" actId="20577"/>
          <ac:spMkLst>
            <pc:docMk/>
            <pc:sldMk cId="4235564266" sldId="258"/>
            <ac:spMk id="2" creationId="{0DB34F3F-0BC2-4E7C-A27E-DE455F3BC8C2}"/>
          </ac:spMkLst>
        </pc:spChg>
        <pc:spChg chg="del">
          <ac:chgData name="Sai Prasanth" userId="d2e14d7c0e0d3033" providerId="LiveId" clId="{00A02B70-CD88-4688-B40E-5540EAD78BDF}" dt="2022-08-01T03:55:07.146" v="514" actId="22"/>
          <ac:spMkLst>
            <pc:docMk/>
            <pc:sldMk cId="4235564266" sldId="258"/>
            <ac:spMk id="3" creationId="{58F92CBB-20F4-6BC0-112B-58B356DDD819}"/>
          </ac:spMkLst>
        </pc:spChg>
        <pc:picChg chg="add mod ord">
          <ac:chgData name="Sai Prasanth" userId="d2e14d7c0e0d3033" providerId="LiveId" clId="{00A02B70-CD88-4688-B40E-5540EAD78BDF}" dt="2022-08-01T03:55:07.146" v="514" actId="22"/>
          <ac:picMkLst>
            <pc:docMk/>
            <pc:sldMk cId="4235564266" sldId="258"/>
            <ac:picMk id="5" creationId="{67BD1968-9964-45C2-8D7B-B67C7D860A0B}"/>
          </ac:picMkLst>
        </pc:picChg>
      </pc:sldChg>
      <pc:sldChg chg="modSp new mod">
        <pc:chgData name="Sai Prasanth" userId="d2e14d7c0e0d3033" providerId="LiveId" clId="{00A02B70-CD88-4688-B40E-5540EAD78BDF}" dt="2022-08-01T03:42:20.437" v="178" actId="20577"/>
        <pc:sldMkLst>
          <pc:docMk/>
          <pc:sldMk cId="810074977" sldId="259"/>
        </pc:sldMkLst>
        <pc:spChg chg="mod">
          <ac:chgData name="Sai Prasanth" userId="d2e14d7c0e0d3033" providerId="LiveId" clId="{00A02B70-CD88-4688-B40E-5540EAD78BDF}" dt="2022-08-01T03:41:50.112" v="58" actId="20577"/>
          <ac:spMkLst>
            <pc:docMk/>
            <pc:sldMk cId="810074977" sldId="259"/>
            <ac:spMk id="2" creationId="{33B72ED3-2B80-FA61-0C26-7EBCF127AEF9}"/>
          </ac:spMkLst>
        </pc:spChg>
        <pc:spChg chg="mod">
          <ac:chgData name="Sai Prasanth" userId="d2e14d7c0e0d3033" providerId="LiveId" clId="{00A02B70-CD88-4688-B40E-5540EAD78BDF}" dt="2022-08-01T03:42:20.437" v="178" actId="20577"/>
          <ac:spMkLst>
            <pc:docMk/>
            <pc:sldMk cId="810074977" sldId="259"/>
            <ac:spMk id="3" creationId="{D0D8E208-43AD-CFCC-047F-A8D9CB65011F}"/>
          </ac:spMkLst>
        </pc:spChg>
      </pc:sldChg>
      <pc:sldChg chg="modSp new mod">
        <pc:chgData name="Sai Prasanth" userId="d2e14d7c0e0d3033" providerId="LiveId" clId="{00A02B70-CD88-4688-B40E-5540EAD78BDF}" dt="2022-08-01T03:50:36.519" v="445" actId="20577"/>
        <pc:sldMkLst>
          <pc:docMk/>
          <pc:sldMk cId="4064904144" sldId="260"/>
        </pc:sldMkLst>
        <pc:spChg chg="mod">
          <ac:chgData name="Sai Prasanth" userId="d2e14d7c0e0d3033" providerId="LiveId" clId="{00A02B70-CD88-4688-B40E-5540EAD78BDF}" dt="2022-08-01T03:49:33.157" v="205" actId="20577"/>
          <ac:spMkLst>
            <pc:docMk/>
            <pc:sldMk cId="4064904144" sldId="260"/>
            <ac:spMk id="2" creationId="{4BC68199-60F5-7950-07D5-B04AABCD12AB}"/>
          </ac:spMkLst>
        </pc:spChg>
        <pc:spChg chg="mod">
          <ac:chgData name="Sai Prasanth" userId="d2e14d7c0e0d3033" providerId="LiveId" clId="{00A02B70-CD88-4688-B40E-5540EAD78BDF}" dt="2022-08-01T03:50:36.519" v="445" actId="20577"/>
          <ac:spMkLst>
            <pc:docMk/>
            <pc:sldMk cId="4064904144" sldId="260"/>
            <ac:spMk id="3" creationId="{1FFAD65B-C56C-68F1-29EF-1983D81D2333}"/>
          </ac:spMkLst>
        </pc:spChg>
      </pc:sldChg>
      <pc:sldChg chg="addSp delSp modSp new mod">
        <pc:chgData name="Sai Prasanth" userId="d2e14d7c0e0d3033" providerId="LiveId" clId="{00A02B70-CD88-4688-B40E-5540EAD78BDF}" dt="2022-08-01T03:57:20.539" v="600" actId="22"/>
        <pc:sldMkLst>
          <pc:docMk/>
          <pc:sldMk cId="1114041443" sldId="261"/>
        </pc:sldMkLst>
        <pc:spChg chg="mod">
          <ac:chgData name="Sai Prasanth" userId="d2e14d7c0e0d3033" providerId="LiveId" clId="{00A02B70-CD88-4688-B40E-5540EAD78BDF}" dt="2022-08-01T03:56:04.122" v="531" actId="20577"/>
          <ac:spMkLst>
            <pc:docMk/>
            <pc:sldMk cId="1114041443" sldId="261"/>
            <ac:spMk id="2" creationId="{F7008D82-4E5C-BE4B-4CC5-F2FEB3BFA313}"/>
          </ac:spMkLst>
        </pc:spChg>
        <pc:spChg chg="del">
          <ac:chgData name="Sai Prasanth" userId="d2e14d7c0e0d3033" providerId="LiveId" clId="{00A02B70-CD88-4688-B40E-5540EAD78BDF}" dt="2022-08-01T03:57:20.539" v="600" actId="22"/>
          <ac:spMkLst>
            <pc:docMk/>
            <pc:sldMk cId="1114041443" sldId="261"/>
            <ac:spMk id="3" creationId="{CC1347F2-6836-A26F-45ED-9A9A46DA0CBF}"/>
          </ac:spMkLst>
        </pc:spChg>
        <pc:picChg chg="add mod ord">
          <ac:chgData name="Sai Prasanth" userId="d2e14d7c0e0d3033" providerId="LiveId" clId="{00A02B70-CD88-4688-B40E-5540EAD78BDF}" dt="2022-08-01T03:57:20.539" v="600" actId="22"/>
          <ac:picMkLst>
            <pc:docMk/>
            <pc:sldMk cId="1114041443" sldId="261"/>
            <ac:picMk id="5" creationId="{A75D96E9-3C06-296D-4D72-FA263C303402}"/>
          </ac:picMkLst>
        </pc:picChg>
      </pc:sldChg>
      <pc:sldChg chg="modSp new mod">
        <pc:chgData name="Sai Prasanth" userId="d2e14d7c0e0d3033" providerId="LiveId" clId="{00A02B70-CD88-4688-B40E-5540EAD78BDF}" dt="2022-08-01T03:56:40.649" v="599" actId="20577"/>
        <pc:sldMkLst>
          <pc:docMk/>
          <pc:sldMk cId="3890909542" sldId="262"/>
        </pc:sldMkLst>
        <pc:spChg chg="mod">
          <ac:chgData name="Sai Prasanth" userId="d2e14d7c0e0d3033" providerId="LiveId" clId="{00A02B70-CD88-4688-B40E-5540EAD78BDF}" dt="2022-08-01T03:56:27.475" v="534" actId="20577"/>
          <ac:spMkLst>
            <pc:docMk/>
            <pc:sldMk cId="3890909542" sldId="262"/>
            <ac:spMk id="2" creationId="{2C08C876-BAB3-B177-50E9-B9A73469E6E5}"/>
          </ac:spMkLst>
        </pc:spChg>
        <pc:spChg chg="mod">
          <ac:chgData name="Sai Prasanth" userId="d2e14d7c0e0d3033" providerId="LiveId" clId="{00A02B70-CD88-4688-B40E-5540EAD78BDF}" dt="2022-08-01T03:56:40.649" v="599" actId="20577"/>
          <ac:spMkLst>
            <pc:docMk/>
            <pc:sldMk cId="3890909542" sldId="262"/>
            <ac:spMk id="3" creationId="{2D1E381E-765F-5DD0-0E68-9461EAD31A9B}"/>
          </ac:spMkLst>
        </pc:spChg>
      </pc:sldChg>
      <pc:sldChg chg="modSp new mod">
        <pc:chgData name="Sai Prasanth" userId="d2e14d7c0e0d3033" providerId="LiveId" clId="{00A02B70-CD88-4688-B40E-5540EAD78BDF}" dt="2022-08-01T03:58:36.843" v="735" actId="20577"/>
        <pc:sldMkLst>
          <pc:docMk/>
          <pc:sldMk cId="2107343176" sldId="263"/>
        </pc:sldMkLst>
        <pc:spChg chg="mod">
          <ac:chgData name="Sai Prasanth" userId="d2e14d7c0e0d3033" providerId="LiveId" clId="{00A02B70-CD88-4688-B40E-5540EAD78BDF}" dt="2022-08-01T03:58:03.933" v="608" actId="20577"/>
          <ac:spMkLst>
            <pc:docMk/>
            <pc:sldMk cId="2107343176" sldId="263"/>
            <ac:spMk id="2" creationId="{7F66F4D5-A927-DFFA-4363-FE1ADC280E9D}"/>
          </ac:spMkLst>
        </pc:spChg>
        <pc:spChg chg="mod">
          <ac:chgData name="Sai Prasanth" userId="d2e14d7c0e0d3033" providerId="LiveId" clId="{00A02B70-CD88-4688-B40E-5540EAD78BDF}" dt="2022-08-01T03:58:36.843" v="735" actId="20577"/>
          <ac:spMkLst>
            <pc:docMk/>
            <pc:sldMk cId="2107343176" sldId="263"/>
            <ac:spMk id="3" creationId="{3BCBFD2B-52FA-240F-8C71-7B7A5CB4BA0B}"/>
          </ac:spMkLst>
        </pc:spChg>
      </pc:sldChg>
      <pc:sldChg chg="modSp new mod">
        <pc:chgData name="Sai Prasanth" userId="d2e14d7c0e0d3033" providerId="LiveId" clId="{00A02B70-CD88-4688-B40E-5540EAD78BDF}" dt="2022-08-01T03:59:35.260" v="757" actId="27636"/>
        <pc:sldMkLst>
          <pc:docMk/>
          <pc:sldMk cId="460954373" sldId="264"/>
        </pc:sldMkLst>
        <pc:spChg chg="mod">
          <ac:chgData name="Sai Prasanth" userId="d2e14d7c0e0d3033" providerId="LiveId" clId="{00A02B70-CD88-4688-B40E-5540EAD78BDF}" dt="2022-08-01T03:59:29.889" v="752" actId="20577"/>
          <ac:spMkLst>
            <pc:docMk/>
            <pc:sldMk cId="460954373" sldId="264"/>
            <ac:spMk id="2" creationId="{E0BC2CC6-C815-B705-D9B3-10A9A290A70F}"/>
          </ac:spMkLst>
        </pc:spChg>
        <pc:spChg chg="mod">
          <ac:chgData name="Sai Prasanth" userId="d2e14d7c0e0d3033" providerId="LiveId" clId="{00A02B70-CD88-4688-B40E-5540EAD78BDF}" dt="2022-08-01T03:59:35.260" v="757" actId="27636"/>
          <ac:spMkLst>
            <pc:docMk/>
            <pc:sldMk cId="460954373" sldId="264"/>
            <ac:spMk id="3" creationId="{8AB1A2AC-04BC-E700-FA43-38FF987ED029}"/>
          </ac:spMkLst>
        </pc:spChg>
      </pc:sldChg>
      <pc:sldChg chg="modSp new mod">
        <pc:chgData name="Sai Prasanth" userId="d2e14d7c0e0d3033" providerId="LiveId" clId="{00A02B70-CD88-4688-B40E-5540EAD78BDF}" dt="2022-08-01T04:00:26.112" v="795" actId="27636"/>
        <pc:sldMkLst>
          <pc:docMk/>
          <pc:sldMk cId="176531974" sldId="265"/>
        </pc:sldMkLst>
        <pc:spChg chg="mod">
          <ac:chgData name="Sai Prasanth" userId="d2e14d7c0e0d3033" providerId="LiveId" clId="{00A02B70-CD88-4688-B40E-5540EAD78BDF}" dt="2022-08-01T04:00:12.194" v="772" actId="20577"/>
          <ac:spMkLst>
            <pc:docMk/>
            <pc:sldMk cId="176531974" sldId="265"/>
            <ac:spMk id="2" creationId="{A7438B1E-6188-D43C-B80E-7A896B9A57C8}"/>
          </ac:spMkLst>
        </pc:spChg>
        <pc:spChg chg="mod">
          <ac:chgData name="Sai Prasanth" userId="d2e14d7c0e0d3033" providerId="LiveId" clId="{00A02B70-CD88-4688-B40E-5540EAD78BDF}" dt="2022-08-01T04:00:26.112" v="795" actId="27636"/>
          <ac:spMkLst>
            <pc:docMk/>
            <pc:sldMk cId="176531974" sldId="265"/>
            <ac:spMk id="3" creationId="{72E1E0CC-6C6E-DCDA-6A0F-FF6B97C65D8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77F759-249A-4F0E-86B0-225A61CDD40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312F4C-ABCF-41BC-ACBC-81A0E149A0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2920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312F4C-ABCF-41BC-ACBC-81A0E149A0F5}" type="slidenum">
              <a:rPr lang="en-IN" smtClean="0"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2203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C7FE9-7142-4D7D-90DD-98BB37C71FC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FD1C-F25B-439C-B657-C6B158C87B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45316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C7FE9-7142-4D7D-90DD-98BB37C71FC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FD1C-F25B-439C-B657-C6B158C87B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5138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C7FE9-7142-4D7D-90DD-98BB37C71FC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FD1C-F25B-439C-B657-C6B158C87B21}" type="slidenum">
              <a:rPr lang="en-IN" smtClean="0"/>
              <a:t>‹#›</a:t>
            </a:fld>
            <a:endParaRPr lang="en-IN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81198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C7FE9-7142-4D7D-90DD-98BB37C71FC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FD1C-F25B-439C-B657-C6B158C87B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04394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C7FE9-7142-4D7D-90DD-98BB37C71FC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FD1C-F25B-439C-B657-C6B158C87B21}" type="slidenum">
              <a:rPr lang="en-IN" smtClean="0"/>
              <a:t>‹#›</a:t>
            </a:fld>
            <a:endParaRPr lang="en-IN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352535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C7FE9-7142-4D7D-90DD-98BB37C71FC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FD1C-F25B-439C-B657-C6B158C87B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7097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C7FE9-7142-4D7D-90DD-98BB37C71FC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FD1C-F25B-439C-B657-C6B158C87B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123490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C7FE9-7142-4D7D-90DD-98BB37C71FC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FD1C-F25B-439C-B657-C6B158C87B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2524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C7FE9-7142-4D7D-90DD-98BB37C71FC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FD1C-F25B-439C-B657-C6B158C87B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50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C7FE9-7142-4D7D-90DD-98BB37C71FC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FD1C-F25B-439C-B657-C6B158C87B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30600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C7FE9-7142-4D7D-90DD-98BB37C71FC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FD1C-F25B-439C-B657-C6B158C87B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41477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C7FE9-7142-4D7D-90DD-98BB37C71FC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FD1C-F25B-439C-B657-C6B158C87B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87730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C7FE9-7142-4D7D-90DD-98BB37C71FC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FD1C-F25B-439C-B657-C6B158C87B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831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C7FE9-7142-4D7D-90DD-98BB37C71FC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FD1C-F25B-439C-B657-C6B158C87B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60042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C7FE9-7142-4D7D-90DD-98BB37C71FC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FD1C-F25B-439C-B657-C6B158C87B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4203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C7FE9-7142-4D7D-90DD-98BB37C71FC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FD1C-F25B-439C-B657-C6B158C87B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83300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C7FE9-7142-4D7D-90DD-98BB37C71FC1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D20FD1C-F25B-439C-B657-C6B158C87B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33390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C36DF-0CA6-43CC-9D7A-D36AD4DF12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/>
              <a:t>Job Type in Jenkins</a:t>
            </a:r>
          </a:p>
        </p:txBody>
      </p:sp>
    </p:spTree>
    <p:extLst>
      <p:ext uri="{BB962C8B-B14F-4D97-AF65-F5344CB8AC3E}">
        <p14:creationId xmlns:p14="http://schemas.microsoft.com/office/powerpoint/2010/main" val="3747125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C2CC6-C815-B705-D9B3-10A9A290A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Maven Build Steps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B1A2AC-04BC-E700-FA43-38FF987ED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03505"/>
            <a:ext cx="8596668" cy="3880773"/>
          </a:xfrm>
        </p:spPr>
        <p:txBody>
          <a:bodyPr>
            <a:noAutofit/>
          </a:bodyPr>
          <a:lstStyle/>
          <a:p>
            <a:r>
              <a:rPr lang="en-US" b="1" dirty="0"/>
              <a:t>Validate</a:t>
            </a:r>
            <a:r>
              <a:rPr lang="en-US" dirty="0"/>
              <a:t>: This step validates if the project structure is correct. For example – It checks if all the dependencies have been downloaded and are available in the local repository.</a:t>
            </a:r>
          </a:p>
          <a:p>
            <a:r>
              <a:rPr lang="en-US" b="1" dirty="0"/>
              <a:t>Compile</a:t>
            </a:r>
            <a:r>
              <a:rPr lang="en-US" dirty="0"/>
              <a:t>: It compiles the source code, converts the .java files to .class and stores the classes in target/classes folder.</a:t>
            </a:r>
          </a:p>
          <a:p>
            <a:r>
              <a:rPr lang="en-US" b="1" dirty="0"/>
              <a:t>Test</a:t>
            </a:r>
            <a:r>
              <a:rPr lang="en-US" dirty="0"/>
              <a:t>: It runs unit tests for the project.</a:t>
            </a:r>
          </a:p>
          <a:p>
            <a:r>
              <a:rPr lang="en-US" b="1" dirty="0"/>
              <a:t>Package</a:t>
            </a:r>
            <a:r>
              <a:rPr lang="en-US" dirty="0"/>
              <a:t>: This step packages the compiled code in distributable format like JAR or WAR.</a:t>
            </a:r>
          </a:p>
          <a:p>
            <a:r>
              <a:rPr lang="en-US" b="1" dirty="0"/>
              <a:t>Integration test</a:t>
            </a:r>
            <a:r>
              <a:rPr lang="en-US" dirty="0"/>
              <a:t>: It runs the integration tests for the project.</a:t>
            </a:r>
          </a:p>
          <a:p>
            <a:r>
              <a:rPr lang="en-US" b="1" dirty="0"/>
              <a:t>Verify</a:t>
            </a:r>
            <a:r>
              <a:rPr lang="en-US" dirty="0"/>
              <a:t>: This step runs checks to verify that the project is valid and meets the quality standards.</a:t>
            </a:r>
          </a:p>
          <a:p>
            <a:r>
              <a:rPr lang="en-US" b="1" dirty="0"/>
              <a:t>Install</a:t>
            </a:r>
            <a:r>
              <a:rPr lang="en-US" dirty="0"/>
              <a:t>: This step installs the packaged code to the local Maven repository.</a:t>
            </a:r>
          </a:p>
          <a:p>
            <a:r>
              <a:rPr lang="en-US" b="1" dirty="0"/>
              <a:t>Deploy</a:t>
            </a:r>
            <a:r>
              <a:rPr lang="en-US" dirty="0"/>
              <a:t>: It copies the packaged code to the remote repository for sharing it with other developers.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60954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38B1E-6188-D43C-B80E-7A896B9A5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Maven commands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E1E0CC-6C6E-DCDA-6A0F-FF6B97C65D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mvn</a:t>
            </a:r>
            <a:r>
              <a:rPr lang="en-US" dirty="0"/>
              <a:t> clean: Cleans the project and removes all files generated by the previous build.</a:t>
            </a:r>
          </a:p>
          <a:p>
            <a:r>
              <a:rPr lang="en-US" dirty="0" err="1"/>
              <a:t>mvn</a:t>
            </a:r>
            <a:r>
              <a:rPr lang="en-US" dirty="0"/>
              <a:t> compile: Compiles source code of the project.</a:t>
            </a:r>
          </a:p>
          <a:p>
            <a:r>
              <a:rPr lang="en-US" dirty="0" err="1"/>
              <a:t>mvn</a:t>
            </a:r>
            <a:r>
              <a:rPr lang="en-US" dirty="0"/>
              <a:t> test-compile: Compiles the test source code.</a:t>
            </a:r>
          </a:p>
          <a:p>
            <a:r>
              <a:rPr lang="en-US" dirty="0" err="1"/>
              <a:t>mvn</a:t>
            </a:r>
            <a:r>
              <a:rPr lang="en-US" dirty="0"/>
              <a:t> test: Runs tests for the project.</a:t>
            </a:r>
          </a:p>
          <a:p>
            <a:r>
              <a:rPr lang="en-US" dirty="0" err="1"/>
              <a:t>mvn</a:t>
            </a:r>
            <a:r>
              <a:rPr lang="en-US" dirty="0"/>
              <a:t> package: Creates JAR or WAR file for the project to convert it into a distributable format.</a:t>
            </a:r>
          </a:p>
          <a:p>
            <a:r>
              <a:rPr lang="en-US" dirty="0" err="1"/>
              <a:t>mvn</a:t>
            </a:r>
            <a:r>
              <a:rPr lang="en-US" dirty="0"/>
              <a:t> install: Deploys the packaged JAR/ WAR file to the local repository.</a:t>
            </a:r>
          </a:p>
          <a:p>
            <a:r>
              <a:rPr lang="en-US" dirty="0" err="1"/>
              <a:t>mvn</a:t>
            </a:r>
            <a:r>
              <a:rPr lang="en-US" dirty="0"/>
              <a:t> deploy: Copies the packaged JAR/ WAR file to the remote repository after compiling, running tests and building the project.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6531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AF11B-E2E9-27C6-050B-AE667F7DA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Jenkins items</a:t>
            </a:r>
            <a:endParaRPr lang="en-IN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6837B6C-85E7-2BB4-F147-91C9AD0ED1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9950" y="1689082"/>
            <a:ext cx="10515600" cy="3989423"/>
          </a:xfrm>
        </p:spPr>
      </p:pic>
    </p:spTree>
    <p:extLst>
      <p:ext uri="{BB962C8B-B14F-4D97-AF65-F5344CB8AC3E}">
        <p14:creationId xmlns:p14="http://schemas.microsoft.com/office/powerpoint/2010/main" val="1201103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D8571-4A20-6C39-B4DA-1DDCE9947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Jenkins Subversion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C1DE8D-6E1C-48A3-D201-3E4FE5EE8D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444444"/>
                </a:solidFill>
                <a:effectLst/>
              </a:rPr>
              <a:t>This plugin automatically performs subversion tagging (technically speaking </a:t>
            </a:r>
            <a:r>
              <a:rPr lang="en-US" b="0" i="0" dirty="0" err="1">
                <a:solidFill>
                  <a:srgbClr val="444444"/>
                </a:solidFill>
                <a:effectLst/>
              </a:rPr>
              <a:t>svn</a:t>
            </a:r>
            <a:r>
              <a:rPr lang="en-US" b="0" i="0" dirty="0">
                <a:solidFill>
                  <a:srgbClr val="444444"/>
                </a:solidFill>
                <a:effectLst/>
              </a:rPr>
              <a:t> copy) on successful build. </a:t>
            </a:r>
          </a:p>
          <a:p>
            <a:r>
              <a:rPr lang="en-US" b="0" i="0" dirty="0">
                <a:solidFill>
                  <a:srgbClr val="444444"/>
                </a:solidFill>
                <a:effectLst/>
              </a:rPr>
              <a:t>This is useful when you want to access the stable codebase.</a:t>
            </a:r>
          </a:p>
          <a:p>
            <a:r>
              <a:rPr lang="en-US" dirty="0">
                <a:solidFill>
                  <a:srgbClr val="444444"/>
                </a:solidFill>
              </a:rPr>
              <a:t>In plugin, search for subversion and add them.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53184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72ED3-2B80-FA61-0C26-7EBCF127A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Working with git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D8E208-43AD-CFCC-047F-A8D9CB6501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Install </a:t>
            </a:r>
            <a:r>
              <a:rPr lang="en-US"/>
              <a:t>git package bu downloading from git-scm website</a:t>
            </a:r>
            <a:endParaRPr lang="en-US" dirty="0"/>
          </a:p>
          <a:p>
            <a:r>
              <a:rPr lang="en-US" dirty="0"/>
              <a:t>Create </a:t>
            </a:r>
            <a:r>
              <a:rPr lang="en-US" err="1"/>
              <a:t>github</a:t>
            </a:r>
            <a:r>
              <a:rPr lang="en-US"/>
              <a:t> account for online collaboration</a:t>
            </a:r>
            <a:endParaRPr lang="en-US" dirty="0"/>
          </a:p>
          <a:p>
            <a:r>
              <a:rPr lang="en-US"/>
              <a:t>push </a:t>
            </a:r>
            <a:r>
              <a:rPr lang="en-US" dirty="0"/>
              <a:t>content </a:t>
            </a:r>
            <a:r>
              <a:rPr lang="en-US"/>
              <a:t>to github using git command line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10074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68199-60F5-7950-07D5-B04AABCD1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Jenkins service account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FAD65B-C56C-68F1-29EF-1983D81D23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By default, one </a:t>
            </a:r>
            <a:r>
              <a:rPr lang="en-US" dirty="0" err="1"/>
              <a:t>jenkins</a:t>
            </a:r>
            <a:r>
              <a:rPr lang="en-US" dirty="0"/>
              <a:t> account will be created which has no permissions</a:t>
            </a:r>
          </a:p>
          <a:p>
            <a:r>
              <a:rPr lang="en-US" dirty="0"/>
              <a:t>We can elevate permissions by adding entry in </a:t>
            </a:r>
            <a:r>
              <a:rPr lang="en-US" dirty="0" err="1"/>
              <a:t>visudo</a:t>
            </a:r>
            <a:r>
              <a:rPr lang="en-US" dirty="0"/>
              <a:t> for </a:t>
            </a:r>
            <a:r>
              <a:rPr lang="en-US" dirty="0" err="1"/>
              <a:t>jenkins</a:t>
            </a:r>
            <a:r>
              <a:rPr lang="en-US" dirty="0"/>
              <a:t> user.</a:t>
            </a:r>
          </a:p>
          <a:p>
            <a:r>
              <a:rPr lang="en-US" dirty="0"/>
              <a:t>Then </a:t>
            </a:r>
            <a:r>
              <a:rPr lang="en-US" dirty="0" err="1"/>
              <a:t>jenkins</a:t>
            </a:r>
            <a:r>
              <a:rPr lang="en-US" dirty="0"/>
              <a:t> can run any job without any issue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64904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34F3F-0BC2-4E7C-A27E-DE455F3BC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 Credentials</a:t>
            </a:r>
            <a:endParaRPr lang="en-IN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7BD1968-9964-45C2-8D7B-B67C7D860A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0640" y="1858296"/>
            <a:ext cx="10482578" cy="3778096"/>
          </a:xfrm>
        </p:spPr>
      </p:pic>
    </p:spTree>
    <p:extLst>
      <p:ext uri="{BB962C8B-B14F-4D97-AF65-F5344CB8AC3E}">
        <p14:creationId xmlns:p14="http://schemas.microsoft.com/office/powerpoint/2010/main" val="4235564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08D82-4E5C-BE4B-4CC5-F2FEB3BFA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 Trigger</a:t>
            </a:r>
            <a:endParaRPr lang="en-IN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75D96E9-3C06-296D-4D72-FA263C3034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8180" y="1667558"/>
            <a:ext cx="11066486" cy="3942832"/>
          </a:xfrm>
        </p:spPr>
      </p:pic>
    </p:spTree>
    <p:extLst>
      <p:ext uri="{BB962C8B-B14F-4D97-AF65-F5344CB8AC3E}">
        <p14:creationId xmlns:p14="http://schemas.microsoft.com/office/powerpoint/2010/main" val="11140414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8C876-BAB3-B177-50E9-B9A73469E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SCM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E381E-765F-5DD0-0E68-9461EAD31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SCM, we can add the git repository and provide credentials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90909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6F4D5-A927-DFFA-4363-FE1ADC280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Poll SCM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CBFD2B-52FA-240F-8C71-7B7A5CB4B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Whenever any changes happen in SCM, </a:t>
            </a:r>
            <a:r>
              <a:rPr lang="en-US" dirty="0" err="1"/>
              <a:t>jenkins</a:t>
            </a:r>
            <a:r>
              <a:rPr lang="en-US" dirty="0"/>
              <a:t> will trigger the job</a:t>
            </a:r>
          </a:p>
          <a:p>
            <a:r>
              <a:rPr lang="en-US" dirty="0"/>
              <a:t>Equivalent of a </a:t>
            </a:r>
            <a:r>
              <a:rPr lang="en-US" dirty="0" err="1"/>
              <a:t>cron</a:t>
            </a:r>
            <a:r>
              <a:rPr lang="en-US" dirty="0"/>
              <a:t> job in </a:t>
            </a:r>
            <a:r>
              <a:rPr lang="en-US" dirty="0" err="1"/>
              <a:t>linux</a:t>
            </a:r>
            <a:endParaRPr lang="en-US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0734317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47</TotalTime>
  <Words>402</Words>
  <Application>Microsoft Office PowerPoint</Application>
  <PresentationFormat>Widescreen</PresentationFormat>
  <Paragraphs>39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Trebuchet MS</vt:lpstr>
      <vt:lpstr>Wingdings 3</vt:lpstr>
      <vt:lpstr>Facet</vt:lpstr>
      <vt:lpstr>Job Type in Jenkins</vt:lpstr>
      <vt:lpstr>Jenkins items</vt:lpstr>
      <vt:lpstr>Jenkins Subversion</vt:lpstr>
      <vt:lpstr>Working with git</vt:lpstr>
      <vt:lpstr>Jenkins service account</vt:lpstr>
      <vt:lpstr>Manage Credentials</vt:lpstr>
      <vt:lpstr>Build Trigger</vt:lpstr>
      <vt:lpstr>SCM</vt:lpstr>
      <vt:lpstr>Poll SCM</vt:lpstr>
      <vt:lpstr>Maven Build Steps</vt:lpstr>
      <vt:lpstr>Maven commands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Jenkins items</dc:title>
  <dc:creator>Sai Prasanth</dc:creator>
  <cp:lastModifiedBy>Sai Prasanth</cp:lastModifiedBy>
  <cp:revision>2</cp:revision>
  <dcterms:created xsi:type="dcterms:W3CDTF">2022-08-01T03:30:06Z</dcterms:created>
  <dcterms:modified xsi:type="dcterms:W3CDTF">2023-04-27T09:43:41Z</dcterms:modified>
</cp:coreProperties>
</file>