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B4879F-E0E3-483C-828F-98AEF2756082}" v="1" dt="2023-04-27T10:36:24.3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48B4879F-E0E3-483C-828F-98AEF2756082}"/>
    <pc:docChg chg="custSel addSld modSld sldOrd">
      <pc:chgData name="Sai Prasanth" userId="d2e14d7c0e0d3033" providerId="LiveId" clId="{48B4879F-E0E3-483C-828F-98AEF2756082}" dt="2023-04-27T10:36:24.355" v="26"/>
      <pc:docMkLst>
        <pc:docMk/>
      </pc:docMkLst>
      <pc:sldChg chg="modSp mod">
        <pc:chgData name="Sai Prasanth" userId="d2e14d7c0e0d3033" providerId="LiveId" clId="{48B4879F-E0E3-483C-828F-98AEF2756082}" dt="2023-04-27T10:36:24.355" v="26"/>
        <pc:sldMkLst>
          <pc:docMk/>
          <pc:sldMk cId="2525269525" sldId="256"/>
        </pc:sldMkLst>
        <pc:spChg chg="mod">
          <ac:chgData name="Sai Prasanth" userId="d2e14d7c0e0d3033" providerId="LiveId" clId="{48B4879F-E0E3-483C-828F-98AEF2756082}" dt="2023-04-27T10:36:24.355" v="26"/>
          <ac:spMkLst>
            <pc:docMk/>
            <pc:sldMk cId="2525269525" sldId="256"/>
            <ac:spMk id="2" creationId="{77933370-1838-56F3-DE7D-1891B71FB11A}"/>
          </ac:spMkLst>
        </pc:spChg>
        <pc:spChg chg="mod">
          <ac:chgData name="Sai Prasanth" userId="d2e14d7c0e0d3033" providerId="LiveId" clId="{48B4879F-E0E3-483C-828F-98AEF2756082}" dt="2023-04-27T10:36:24.355" v="26"/>
          <ac:spMkLst>
            <pc:docMk/>
            <pc:sldMk cId="2525269525" sldId="256"/>
            <ac:spMk id="3" creationId="{7BA83625-8A4C-2F4B-D45C-B47095E333D2}"/>
          </ac:spMkLst>
        </pc:spChg>
      </pc:sldChg>
      <pc:sldChg chg="modSp mod">
        <pc:chgData name="Sai Prasanth" userId="d2e14d7c0e0d3033" providerId="LiveId" clId="{48B4879F-E0E3-483C-828F-98AEF2756082}" dt="2023-04-27T10:36:24.355" v="26"/>
        <pc:sldMkLst>
          <pc:docMk/>
          <pc:sldMk cId="3704544203" sldId="257"/>
        </pc:sldMkLst>
        <pc:spChg chg="mod">
          <ac:chgData name="Sai Prasanth" userId="d2e14d7c0e0d3033" providerId="LiveId" clId="{48B4879F-E0E3-483C-828F-98AEF2756082}" dt="2023-04-27T10:36:24.355" v="26"/>
          <ac:spMkLst>
            <pc:docMk/>
            <pc:sldMk cId="3704544203" sldId="257"/>
            <ac:spMk id="2" creationId="{77933370-1838-56F3-DE7D-1891B71FB11A}"/>
          </ac:spMkLst>
        </pc:spChg>
        <pc:spChg chg="mod">
          <ac:chgData name="Sai Prasanth" userId="d2e14d7c0e0d3033" providerId="LiveId" clId="{48B4879F-E0E3-483C-828F-98AEF2756082}" dt="2023-04-27T10:36:24.355" v="26"/>
          <ac:spMkLst>
            <pc:docMk/>
            <pc:sldMk cId="3704544203" sldId="257"/>
            <ac:spMk id="3" creationId="{7BA83625-8A4C-2F4B-D45C-B47095E333D2}"/>
          </ac:spMkLst>
        </pc:spChg>
      </pc:sldChg>
      <pc:sldChg chg="modSp mod">
        <pc:chgData name="Sai Prasanth" userId="d2e14d7c0e0d3033" providerId="LiveId" clId="{48B4879F-E0E3-483C-828F-98AEF2756082}" dt="2023-04-27T10:36:24.355" v="26"/>
        <pc:sldMkLst>
          <pc:docMk/>
          <pc:sldMk cId="656815921" sldId="258"/>
        </pc:sldMkLst>
        <pc:spChg chg="mod">
          <ac:chgData name="Sai Prasanth" userId="d2e14d7c0e0d3033" providerId="LiveId" clId="{48B4879F-E0E3-483C-828F-98AEF2756082}" dt="2023-04-27T10:36:24.355" v="26"/>
          <ac:spMkLst>
            <pc:docMk/>
            <pc:sldMk cId="656815921" sldId="258"/>
            <ac:spMk id="2" creationId="{77933370-1838-56F3-DE7D-1891B71FB11A}"/>
          </ac:spMkLst>
        </pc:spChg>
        <pc:spChg chg="mod">
          <ac:chgData name="Sai Prasanth" userId="d2e14d7c0e0d3033" providerId="LiveId" clId="{48B4879F-E0E3-483C-828F-98AEF2756082}" dt="2023-04-27T10:36:24.355" v="26"/>
          <ac:spMkLst>
            <pc:docMk/>
            <pc:sldMk cId="656815921" sldId="258"/>
            <ac:spMk id="3" creationId="{7BA83625-8A4C-2F4B-D45C-B47095E333D2}"/>
          </ac:spMkLst>
        </pc:spChg>
      </pc:sldChg>
      <pc:sldChg chg="delSp modSp new mod ord">
        <pc:chgData name="Sai Prasanth" userId="d2e14d7c0e0d3033" providerId="LiveId" clId="{48B4879F-E0E3-483C-828F-98AEF2756082}" dt="2023-04-27T10:36:24.355" v="26"/>
        <pc:sldMkLst>
          <pc:docMk/>
          <pc:sldMk cId="4162021523" sldId="259"/>
        </pc:sldMkLst>
        <pc:spChg chg="mod">
          <ac:chgData name="Sai Prasanth" userId="d2e14d7c0e0d3033" providerId="LiveId" clId="{48B4879F-E0E3-483C-828F-98AEF2756082}" dt="2023-04-27T10:36:24.355" v="26"/>
          <ac:spMkLst>
            <pc:docMk/>
            <pc:sldMk cId="4162021523" sldId="259"/>
            <ac:spMk id="2" creationId="{ADCA1CFF-0C84-11A6-F768-E99FDF788994}"/>
          </ac:spMkLst>
        </pc:spChg>
        <pc:spChg chg="del">
          <ac:chgData name="Sai Prasanth" userId="d2e14d7c0e0d3033" providerId="LiveId" clId="{48B4879F-E0E3-483C-828F-98AEF2756082}" dt="2023-04-27T10:36:15.721" v="23" actId="478"/>
          <ac:spMkLst>
            <pc:docMk/>
            <pc:sldMk cId="4162021523" sldId="259"/>
            <ac:spMk id="3" creationId="{28EBBEA6-18C5-2C37-8451-D5A391151343}"/>
          </ac:spMkLst>
        </pc:spChg>
      </pc:sldChg>
    </pc:docChg>
  </pc:docChgLst>
  <pc:docChgLst>
    <pc:chgData name="Sai Prasanth" userId="d2e14d7c0e0d3033" providerId="LiveId" clId="{486424A5-B275-45CE-9B51-93E54BD74428}"/>
    <pc:docChg chg="undo custSel addSld delSld modSld">
      <pc:chgData name="Sai Prasanth" userId="d2e14d7c0e0d3033" providerId="LiveId" clId="{486424A5-B275-45CE-9B51-93E54BD74428}" dt="2022-08-03T07:03:31.230" v="598" actId="47"/>
      <pc:docMkLst>
        <pc:docMk/>
      </pc:docMkLst>
      <pc:sldChg chg="addSp delSp modSp new mod">
        <pc:chgData name="Sai Prasanth" userId="d2e14d7c0e0d3033" providerId="LiveId" clId="{486424A5-B275-45CE-9B51-93E54BD74428}" dt="2022-08-03T06:40:15.472" v="141" actId="20577"/>
        <pc:sldMkLst>
          <pc:docMk/>
          <pc:sldMk cId="2525269525" sldId="256"/>
        </pc:sldMkLst>
        <pc:spChg chg="mod">
          <ac:chgData name="Sai Prasanth" userId="d2e14d7c0e0d3033" providerId="LiveId" clId="{486424A5-B275-45CE-9B51-93E54BD74428}" dt="2022-08-03T06:39:46.443" v="27" actId="20577"/>
          <ac:spMkLst>
            <pc:docMk/>
            <pc:sldMk cId="2525269525" sldId="256"/>
            <ac:spMk id="2" creationId="{77933370-1838-56F3-DE7D-1891B71FB11A}"/>
          </ac:spMkLst>
        </pc:spChg>
        <pc:spChg chg="mod">
          <ac:chgData name="Sai Prasanth" userId="d2e14d7c0e0d3033" providerId="LiveId" clId="{486424A5-B275-45CE-9B51-93E54BD74428}" dt="2022-08-03T06:40:15.472" v="141" actId="20577"/>
          <ac:spMkLst>
            <pc:docMk/>
            <pc:sldMk cId="2525269525" sldId="256"/>
            <ac:spMk id="3" creationId="{7BA83625-8A4C-2F4B-D45C-B47095E333D2}"/>
          </ac:spMkLst>
        </pc:spChg>
        <pc:spChg chg="add del">
          <ac:chgData name="Sai Prasanth" userId="d2e14d7c0e0d3033" providerId="LiveId" clId="{486424A5-B275-45CE-9B51-93E54BD74428}" dt="2022-08-03T06:39:36.009" v="2" actId="22"/>
          <ac:spMkLst>
            <pc:docMk/>
            <pc:sldMk cId="2525269525" sldId="256"/>
            <ac:spMk id="5" creationId="{7592D2A8-9483-C594-9D48-F706322083FC}"/>
          </ac:spMkLst>
        </pc:spChg>
      </pc:sldChg>
      <pc:sldChg chg="modSp add mod">
        <pc:chgData name="Sai Prasanth" userId="d2e14d7c0e0d3033" providerId="LiveId" clId="{486424A5-B275-45CE-9B51-93E54BD74428}" dt="2022-08-03T06:55:24.359" v="374" actId="20577"/>
        <pc:sldMkLst>
          <pc:docMk/>
          <pc:sldMk cId="3704544203" sldId="257"/>
        </pc:sldMkLst>
        <pc:spChg chg="mod">
          <ac:chgData name="Sai Prasanth" userId="d2e14d7c0e0d3033" providerId="LiveId" clId="{486424A5-B275-45CE-9B51-93E54BD74428}" dt="2022-08-03T06:50:47.962" v="162" actId="6549"/>
          <ac:spMkLst>
            <pc:docMk/>
            <pc:sldMk cId="3704544203" sldId="257"/>
            <ac:spMk id="2" creationId="{77933370-1838-56F3-DE7D-1891B71FB11A}"/>
          </ac:spMkLst>
        </pc:spChg>
        <pc:spChg chg="mod">
          <ac:chgData name="Sai Prasanth" userId="d2e14d7c0e0d3033" providerId="LiveId" clId="{486424A5-B275-45CE-9B51-93E54BD74428}" dt="2022-08-03T06:55:24.359" v="374" actId="20577"/>
          <ac:spMkLst>
            <pc:docMk/>
            <pc:sldMk cId="3704544203" sldId="257"/>
            <ac:spMk id="3" creationId="{7BA83625-8A4C-2F4B-D45C-B47095E333D2}"/>
          </ac:spMkLst>
        </pc:spChg>
      </pc:sldChg>
      <pc:sldChg chg="modSp add mod">
        <pc:chgData name="Sai Prasanth" userId="d2e14d7c0e0d3033" providerId="LiveId" clId="{486424A5-B275-45CE-9B51-93E54BD74428}" dt="2022-08-03T07:03:02.247" v="591" actId="20577"/>
        <pc:sldMkLst>
          <pc:docMk/>
          <pc:sldMk cId="656815921" sldId="258"/>
        </pc:sldMkLst>
        <pc:spChg chg="mod">
          <ac:chgData name="Sai Prasanth" userId="d2e14d7c0e0d3033" providerId="LiveId" clId="{486424A5-B275-45CE-9B51-93E54BD74428}" dt="2022-08-03T07:00:13.064" v="414" actId="20577"/>
          <ac:spMkLst>
            <pc:docMk/>
            <pc:sldMk cId="656815921" sldId="258"/>
            <ac:spMk id="2" creationId="{77933370-1838-56F3-DE7D-1891B71FB11A}"/>
          </ac:spMkLst>
        </pc:spChg>
        <pc:spChg chg="mod">
          <ac:chgData name="Sai Prasanth" userId="d2e14d7c0e0d3033" providerId="LiveId" clId="{486424A5-B275-45CE-9B51-93E54BD74428}" dt="2022-08-03T07:03:02.247" v="591" actId="20577"/>
          <ac:spMkLst>
            <pc:docMk/>
            <pc:sldMk cId="656815921" sldId="258"/>
            <ac:spMk id="3" creationId="{7BA83625-8A4C-2F4B-D45C-B47095E333D2}"/>
          </ac:spMkLst>
        </pc:spChg>
      </pc:sldChg>
      <pc:sldChg chg="add del">
        <pc:chgData name="Sai Prasanth" userId="d2e14d7c0e0d3033" providerId="LiveId" clId="{486424A5-B275-45CE-9B51-93E54BD74428}" dt="2022-08-03T07:03:28.400" v="592" actId="47"/>
        <pc:sldMkLst>
          <pc:docMk/>
          <pc:sldMk cId="1992955943" sldId="259"/>
        </pc:sldMkLst>
      </pc:sldChg>
      <pc:sldChg chg="add del">
        <pc:chgData name="Sai Prasanth" userId="d2e14d7c0e0d3033" providerId="LiveId" clId="{486424A5-B275-45CE-9B51-93E54BD74428}" dt="2022-08-03T07:03:28.862" v="593" actId="47"/>
        <pc:sldMkLst>
          <pc:docMk/>
          <pc:sldMk cId="1865359218" sldId="260"/>
        </pc:sldMkLst>
      </pc:sldChg>
      <pc:sldChg chg="add del">
        <pc:chgData name="Sai Prasanth" userId="d2e14d7c0e0d3033" providerId="LiveId" clId="{486424A5-B275-45CE-9B51-93E54BD74428}" dt="2022-08-03T07:03:29.298" v="594" actId="47"/>
        <pc:sldMkLst>
          <pc:docMk/>
          <pc:sldMk cId="3065559215" sldId="261"/>
        </pc:sldMkLst>
      </pc:sldChg>
      <pc:sldChg chg="add del">
        <pc:chgData name="Sai Prasanth" userId="d2e14d7c0e0d3033" providerId="LiveId" clId="{486424A5-B275-45CE-9B51-93E54BD74428}" dt="2022-08-03T07:03:29.683" v="595" actId="47"/>
        <pc:sldMkLst>
          <pc:docMk/>
          <pc:sldMk cId="2289184543" sldId="262"/>
        </pc:sldMkLst>
      </pc:sldChg>
      <pc:sldChg chg="add del">
        <pc:chgData name="Sai Prasanth" userId="d2e14d7c0e0d3033" providerId="LiveId" clId="{486424A5-B275-45CE-9B51-93E54BD74428}" dt="2022-08-03T07:03:30.048" v="596" actId="47"/>
        <pc:sldMkLst>
          <pc:docMk/>
          <pc:sldMk cId="528521709" sldId="263"/>
        </pc:sldMkLst>
      </pc:sldChg>
      <pc:sldChg chg="add del">
        <pc:chgData name="Sai Prasanth" userId="d2e14d7c0e0d3033" providerId="LiveId" clId="{486424A5-B275-45CE-9B51-93E54BD74428}" dt="2022-08-03T07:03:30.634" v="597" actId="47"/>
        <pc:sldMkLst>
          <pc:docMk/>
          <pc:sldMk cId="2410900135" sldId="264"/>
        </pc:sldMkLst>
      </pc:sldChg>
      <pc:sldChg chg="add del">
        <pc:chgData name="Sai Prasanth" userId="d2e14d7c0e0d3033" providerId="LiveId" clId="{486424A5-B275-45CE-9B51-93E54BD74428}" dt="2022-08-03T07:03:31.230" v="598" actId="47"/>
        <pc:sldMkLst>
          <pc:docMk/>
          <pc:sldMk cId="1009381540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6712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8853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529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7624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0569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6632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544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24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9010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583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397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811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219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701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9193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1238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F23C4-67CA-41B5-9CC7-E3601EFF96A7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E00801A-19A3-497C-B6DB-D3E90BC316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0274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A1CFF-0C84-11A6-F768-E99FDF7889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Jenkins Plugin</a:t>
            </a:r>
          </a:p>
        </p:txBody>
      </p:sp>
    </p:spTree>
    <p:extLst>
      <p:ext uri="{BB962C8B-B14F-4D97-AF65-F5344CB8AC3E}">
        <p14:creationId xmlns:p14="http://schemas.microsoft.com/office/powerpoint/2010/main" val="4162021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33370-1838-56F3-DE7D-1891B71FB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83625-8A4C-2F4B-D45C-B47095E33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Trebuchet MS" panose="020B0603020202020204" pitchFamily="34" charset="0"/>
              </a:rPr>
              <a:t>Used to execute any task in </a:t>
            </a:r>
            <a:r>
              <a:rPr lang="en-US" sz="1800" dirty="0" err="1">
                <a:latin typeface="Trebuchet MS" panose="020B0603020202020204" pitchFamily="34" charset="0"/>
              </a:rPr>
              <a:t>jenkins</a:t>
            </a:r>
            <a:r>
              <a:rPr lang="en-US" sz="1800" dirty="0">
                <a:latin typeface="Trebuchet MS" panose="020B0603020202020204" pitchFamily="34" charset="0"/>
              </a:rPr>
              <a:t>.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Enhance the power of </a:t>
            </a:r>
            <a:r>
              <a:rPr lang="en-US" sz="1800" dirty="0" err="1">
                <a:latin typeface="Trebuchet MS" panose="020B0603020202020204" pitchFamily="34" charset="0"/>
              </a:rPr>
              <a:t>jenkins</a:t>
            </a:r>
            <a:r>
              <a:rPr lang="en-US" sz="1800" dirty="0">
                <a:latin typeface="Trebuchet MS" panose="020B0603020202020204" pitchFamily="34" charset="0"/>
              </a:rPr>
              <a:t>.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Can be reused by any project</a:t>
            </a:r>
            <a:endParaRPr lang="en-IN" sz="18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269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33370-1838-56F3-DE7D-1891B71FB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Jenkins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83625-8A4C-2F4B-D45C-B47095E33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Trebuchet MS" panose="020B0603020202020204" pitchFamily="34" charset="0"/>
              </a:rPr>
              <a:t>Git – Integrates </a:t>
            </a:r>
            <a:r>
              <a:rPr lang="en-US" sz="1800" dirty="0" err="1">
                <a:latin typeface="Trebuchet MS" panose="020B0603020202020204" pitchFamily="34" charset="0"/>
              </a:rPr>
              <a:t>jenkins</a:t>
            </a:r>
            <a:r>
              <a:rPr lang="en-US" sz="1800" dirty="0">
                <a:latin typeface="Trebuchet MS" panose="020B0603020202020204" pitchFamily="34" charset="0"/>
              </a:rPr>
              <a:t> with git</a:t>
            </a:r>
          </a:p>
          <a:p>
            <a:r>
              <a:rPr lang="en-US" sz="1800" dirty="0" err="1">
                <a:latin typeface="Trebuchet MS" panose="020B0603020202020204" pitchFamily="34" charset="0"/>
              </a:rPr>
              <a:t>Depender</a:t>
            </a:r>
            <a:r>
              <a:rPr lang="en-US" sz="1800" dirty="0">
                <a:latin typeface="Trebuchet MS" panose="020B0603020202020204" pitchFamily="34" charset="0"/>
              </a:rPr>
              <a:t> analyzer – </a:t>
            </a:r>
            <a:r>
              <a:rPr lang="en-US" sz="1800" b="0" i="0" dirty="0">
                <a:solidFill>
                  <a:srgbClr val="4A5568"/>
                </a:solidFill>
                <a:effectLst/>
                <a:latin typeface="Trebuchet MS" panose="020B0603020202020204" pitchFamily="34" charset="0"/>
              </a:rPr>
              <a:t>parses </a:t>
            </a:r>
            <a:r>
              <a:rPr lang="en-US" sz="1800" b="0" i="0" dirty="0" err="1">
                <a:solidFill>
                  <a:srgbClr val="4A5568"/>
                </a:solidFill>
                <a:effectLst/>
                <a:latin typeface="Trebuchet MS" panose="020B0603020202020204" pitchFamily="34" charset="0"/>
              </a:rPr>
              <a:t>dependency:analyze</a:t>
            </a:r>
            <a:r>
              <a:rPr lang="en-US" sz="1800" b="0" i="0" dirty="0">
                <a:solidFill>
                  <a:srgbClr val="4A5568"/>
                </a:solidFill>
                <a:effectLst/>
                <a:latin typeface="Trebuchet MS" panose="020B0603020202020204" pitchFamily="34" charset="0"/>
              </a:rPr>
              <a:t> goal from maven build logs and generates a dependency report</a:t>
            </a:r>
          </a:p>
          <a:p>
            <a:r>
              <a:rPr lang="en-US" sz="1800" dirty="0">
                <a:solidFill>
                  <a:srgbClr val="4A5568"/>
                </a:solidFill>
                <a:latin typeface="Trebuchet MS" panose="020B0603020202020204" pitchFamily="34" charset="0"/>
              </a:rPr>
              <a:t>Build Timeout – terminates a build if it takes too much time</a:t>
            </a:r>
          </a:p>
          <a:p>
            <a:r>
              <a:rPr lang="en-US" sz="1800" dirty="0">
                <a:solidFill>
                  <a:srgbClr val="4A5568"/>
                </a:solidFill>
                <a:latin typeface="Trebuchet MS" panose="020B0603020202020204" pitchFamily="34" charset="0"/>
              </a:rPr>
              <a:t>SCM API plugin – for interacting with SCM systems</a:t>
            </a:r>
            <a:endParaRPr lang="en-IN" sz="18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44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33370-1838-56F3-DE7D-1891B71FB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Integrating </a:t>
            </a:r>
            <a:r>
              <a:rPr lang="en-US" dirty="0" err="1"/>
              <a:t>jenkins</a:t>
            </a:r>
            <a:r>
              <a:rPr lang="en-US" dirty="0"/>
              <a:t> with teams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83625-8A4C-2F4B-D45C-B47095E33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1800" dirty="0">
                <a:latin typeface="Trebuchet MS" panose="020B0603020202020204" pitchFamily="34" charset="0"/>
              </a:rPr>
              <a:t>Create a team</a:t>
            </a:r>
          </a:p>
          <a:p>
            <a:r>
              <a:rPr lang="en-IN" sz="1800" dirty="0">
                <a:latin typeface="Trebuchet MS" panose="020B0603020202020204" pitchFamily="34" charset="0"/>
              </a:rPr>
              <a:t>Click Add channel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Once the channel is created, click connector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Select Jenkins and click Configure.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Enter a name for the Jenkins connection.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Copy the webhook URL and save it to the clipboard.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In </a:t>
            </a:r>
            <a:r>
              <a:rPr lang="en-US" sz="1800" dirty="0" err="1">
                <a:latin typeface="Trebuchet MS" panose="020B0603020202020204" pitchFamily="34" charset="0"/>
              </a:rPr>
              <a:t>jenkins</a:t>
            </a:r>
            <a:r>
              <a:rPr lang="en-US" sz="1800" dirty="0">
                <a:latin typeface="Trebuchet MS" panose="020B0603020202020204" pitchFamily="34" charset="0"/>
              </a:rPr>
              <a:t> -&gt; go to manage plugins and add office 365 connector</a:t>
            </a:r>
          </a:p>
          <a:p>
            <a:r>
              <a:rPr lang="en-US" sz="1800" dirty="0">
                <a:latin typeface="Trebuchet MS" panose="020B0603020202020204" pitchFamily="34" charset="0"/>
              </a:rPr>
              <a:t>In your project -&gt; Office 365 -&gt; add webhook and paste webhook URL</a:t>
            </a:r>
            <a:endParaRPr lang="en-IN" sz="18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81592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</TotalTime>
  <Words>138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 3</vt:lpstr>
      <vt:lpstr>Facet</vt:lpstr>
      <vt:lpstr>Jenkins Plugin</vt:lpstr>
      <vt:lpstr>Jenkins plugin</vt:lpstr>
      <vt:lpstr>Jenkins plugin</vt:lpstr>
      <vt:lpstr>Integrating jenkins with teams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Jenkins plugin</dc:title>
  <dc:creator>Sai Prasanth</dc:creator>
  <cp:lastModifiedBy>Sai Prasanth</cp:lastModifiedBy>
  <cp:revision>1</cp:revision>
  <dcterms:created xsi:type="dcterms:W3CDTF">2022-08-03T06:39:30Z</dcterms:created>
  <dcterms:modified xsi:type="dcterms:W3CDTF">2023-04-27T10:36:26Z</dcterms:modified>
</cp:coreProperties>
</file>