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8" r:id="rId3"/>
    <p:sldId id="256" r:id="rId4"/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AE8871-808F-4BF6-B70E-12AEE760598D}" v="4" dt="2023-04-27T10:25:37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 Prasanth" userId="d2e14d7c0e0d3033" providerId="LiveId" clId="{E538DB91-9A56-40B5-817F-619CB2389250}"/>
    <pc:docChg chg="addSld delSld modSld sldOrd">
      <pc:chgData name="Sai Prasanth" userId="d2e14d7c0e0d3033" providerId="LiveId" clId="{E538DB91-9A56-40B5-817F-619CB2389250}" dt="2022-08-01T06:43:31.508" v="17"/>
      <pc:docMkLst>
        <pc:docMk/>
      </pc:docMkLst>
      <pc:sldChg chg="new">
        <pc:chgData name="Sai Prasanth" userId="d2e14d7c0e0d3033" providerId="LiveId" clId="{E538DB91-9A56-40B5-817F-619CB2389250}" dt="2022-08-01T06:42:59.340" v="0" actId="680"/>
        <pc:sldMkLst>
          <pc:docMk/>
          <pc:sldMk cId="2222344965" sldId="256"/>
        </pc:sldMkLst>
      </pc:sldChg>
      <pc:sldChg chg="add">
        <pc:chgData name="Sai Prasanth" userId="d2e14d7c0e0d3033" providerId="LiveId" clId="{E538DB91-9A56-40B5-817F-619CB2389250}" dt="2022-08-01T06:43:06.857" v="5"/>
        <pc:sldMkLst>
          <pc:docMk/>
          <pc:sldMk cId="1664302349" sldId="257"/>
        </pc:sldMkLst>
      </pc:sldChg>
      <pc:sldChg chg="add">
        <pc:chgData name="Sai Prasanth" userId="d2e14d7c0e0d3033" providerId="LiveId" clId="{E538DB91-9A56-40B5-817F-619CB2389250}" dt="2022-08-01T06:43:07.165" v="6"/>
        <pc:sldMkLst>
          <pc:docMk/>
          <pc:sldMk cId="587071987" sldId="258"/>
        </pc:sldMkLst>
      </pc:sldChg>
      <pc:sldChg chg="add">
        <pc:chgData name="Sai Prasanth" userId="d2e14d7c0e0d3033" providerId="LiveId" clId="{E538DB91-9A56-40B5-817F-619CB2389250}" dt="2022-08-01T06:43:07.389" v="7"/>
        <pc:sldMkLst>
          <pc:docMk/>
          <pc:sldMk cId="2516602083" sldId="259"/>
        </pc:sldMkLst>
      </pc:sldChg>
      <pc:sldChg chg="add">
        <pc:chgData name="Sai Prasanth" userId="d2e14d7c0e0d3033" providerId="LiveId" clId="{E538DB91-9A56-40B5-817F-619CB2389250}" dt="2022-08-01T06:43:07.580" v="8"/>
        <pc:sldMkLst>
          <pc:docMk/>
          <pc:sldMk cId="1729929992" sldId="260"/>
        </pc:sldMkLst>
      </pc:sldChg>
      <pc:sldChg chg="add">
        <pc:chgData name="Sai Prasanth" userId="d2e14d7c0e0d3033" providerId="LiveId" clId="{E538DB91-9A56-40B5-817F-619CB2389250}" dt="2022-08-01T06:43:07.768" v="9"/>
        <pc:sldMkLst>
          <pc:docMk/>
          <pc:sldMk cId="2790094145" sldId="261"/>
        </pc:sldMkLst>
      </pc:sldChg>
      <pc:sldChg chg="add">
        <pc:chgData name="Sai Prasanth" userId="d2e14d7c0e0d3033" providerId="LiveId" clId="{E538DB91-9A56-40B5-817F-619CB2389250}" dt="2022-08-01T06:43:07.942" v="10"/>
        <pc:sldMkLst>
          <pc:docMk/>
          <pc:sldMk cId="783012640" sldId="262"/>
        </pc:sldMkLst>
      </pc:sldChg>
      <pc:sldChg chg="add">
        <pc:chgData name="Sai Prasanth" userId="d2e14d7c0e0d3033" providerId="LiveId" clId="{E538DB91-9A56-40B5-817F-619CB2389250}" dt="2022-08-01T06:43:08.133" v="11"/>
        <pc:sldMkLst>
          <pc:docMk/>
          <pc:sldMk cId="1588144834" sldId="263"/>
        </pc:sldMkLst>
      </pc:sldChg>
      <pc:sldChg chg="add">
        <pc:chgData name="Sai Prasanth" userId="d2e14d7c0e0d3033" providerId="LiveId" clId="{E538DB91-9A56-40B5-817F-619CB2389250}" dt="2022-08-01T06:43:08.309" v="12"/>
        <pc:sldMkLst>
          <pc:docMk/>
          <pc:sldMk cId="635110795" sldId="264"/>
        </pc:sldMkLst>
      </pc:sldChg>
      <pc:sldChg chg="add">
        <pc:chgData name="Sai Prasanth" userId="d2e14d7c0e0d3033" providerId="LiveId" clId="{E538DB91-9A56-40B5-817F-619CB2389250}" dt="2022-08-01T06:43:08.481" v="13"/>
        <pc:sldMkLst>
          <pc:docMk/>
          <pc:sldMk cId="1344177289" sldId="265"/>
        </pc:sldMkLst>
      </pc:sldChg>
      <pc:sldChg chg="add">
        <pc:chgData name="Sai Prasanth" userId="d2e14d7c0e0d3033" providerId="LiveId" clId="{E538DB91-9A56-40B5-817F-619CB2389250}" dt="2022-08-01T06:43:08.911" v="14"/>
        <pc:sldMkLst>
          <pc:docMk/>
          <pc:sldMk cId="1054560226" sldId="266"/>
        </pc:sldMkLst>
      </pc:sldChg>
      <pc:sldChg chg="add ord">
        <pc:chgData name="Sai Prasanth" userId="d2e14d7c0e0d3033" providerId="LiveId" clId="{E538DB91-9A56-40B5-817F-619CB2389250}" dt="2022-08-01T06:43:31.508" v="17"/>
        <pc:sldMkLst>
          <pc:docMk/>
          <pc:sldMk cId="4040642502" sldId="268"/>
        </pc:sldMkLst>
      </pc:sldChg>
      <pc:sldChg chg="add del">
        <pc:chgData name="Sai Prasanth" userId="d2e14d7c0e0d3033" providerId="LiveId" clId="{E538DB91-9A56-40B5-817F-619CB2389250}" dt="2022-08-01T06:43:04.925" v="4"/>
        <pc:sldMkLst>
          <pc:docMk/>
          <pc:sldMk cId="3343444379" sldId="269"/>
        </pc:sldMkLst>
      </pc:sldChg>
      <pc:sldChg chg="add del">
        <pc:chgData name="Sai Prasanth" userId="d2e14d7c0e0d3033" providerId="LiveId" clId="{E538DB91-9A56-40B5-817F-619CB2389250}" dt="2022-08-01T06:43:04.925" v="4"/>
        <pc:sldMkLst>
          <pc:docMk/>
          <pc:sldMk cId="3369778936" sldId="270"/>
        </pc:sldMkLst>
      </pc:sldChg>
      <pc:sldChg chg="add del">
        <pc:chgData name="Sai Prasanth" userId="d2e14d7c0e0d3033" providerId="LiveId" clId="{E538DB91-9A56-40B5-817F-619CB2389250}" dt="2022-08-01T06:43:04.925" v="4"/>
        <pc:sldMkLst>
          <pc:docMk/>
          <pc:sldMk cId="4240527600" sldId="271"/>
        </pc:sldMkLst>
      </pc:sldChg>
      <pc:sldChg chg="add del">
        <pc:chgData name="Sai Prasanth" userId="d2e14d7c0e0d3033" providerId="LiveId" clId="{E538DB91-9A56-40B5-817F-619CB2389250}" dt="2022-08-01T06:43:04.925" v="4"/>
        <pc:sldMkLst>
          <pc:docMk/>
          <pc:sldMk cId="1840769695" sldId="272"/>
        </pc:sldMkLst>
      </pc:sldChg>
    </pc:docChg>
  </pc:docChgLst>
  <pc:docChgLst>
    <pc:chgData name="Sai Prasanth" userId="d2e14d7c0e0d3033" providerId="LiveId" clId="{D8AE8871-808F-4BF6-B70E-12AEE760598D}"/>
    <pc:docChg chg="undo custSel addSld delSld modSld sldOrd">
      <pc:chgData name="Sai Prasanth" userId="d2e14d7c0e0d3033" providerId="LiveId" clId="{D8AE8871-808F-4BF6-B70E-12AEE760598D}" dt="2023-04-27T10:27:58.194" v="333" actId="47"/>
      <pc:docMkLst>
        <pc:docMk/>
      </pc:docMkLst>
      <pc:sldChg chg="modSp mod">
        <pc:chgData name="Sai Prasanth" userId="d2e14d7c0e0d3033" providerId="LiveId" clId="{D8AE8871-808F-4BF6-B70E-12AEE760598D}" dt="2023-04-27T10:24:20.649" v="54" actId="20577"/>
        <pc:sldMkLst>
          <pc:docMk/>
          <pc:sldMk cId="2222344965" sldId="256"/>
        </pc:sldMkLst>
        <pc:spChg chg="mod">
          <ac:chgData name="Sai Prasanth" userId="d2e14d7c0e0d3033" providerId="LiveId" clId="{D8AE8871-808F-4BF6-B70E-12AEE760598D}" dt="2023-04-27T10:23:49.644" v="46" actId="20577"/>
          <ac:spMkLst>
            <pc:docMk/>
            <pc:sldMk cId="2222344965" sldId="256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24:20.649" v="54" actId="20577"/>
          <ac:spMkLst>
            <pc:docMk/>
            <pc:sldMk cId="2222344965" sldId="256"/>
            <ac:spMk id="3" creationId="{C1385F60-16C9-B942-2CCC-C78626087277}"/>
          </ac:spMkLst>
        </pc:spChg>
      </pc:sldChg>
      <pc:sldChg chg="addSp delSp modSp mod">
        <pc:chgData name="Sai Prasanth" userId="d2e14d7c0e0d3033" providerId="LiveId" clId="{D8AE8871-808F-4BF6-B70E-12AEE760598D}" dt="2023-04-27T10:25:42.336" v="119" actId="20577"/>
        <pc:sldMkLst>
          <pc:docMk/>
          <pc:sldMk cId="1664302349" sldId="257"/>
        </pc:sldMkLst>
        <pc:spChg chg="mod">
          <ac:chgData name="Sai Prasanth" userId="d2e14d7c0e0d3033" providerId="LiveId" clId="{D8AE8871-808F-4BF6-B70E-12AEE760598D}" dt="2023-04-27T10:24:34.860" v="68" actId="20577"/>
          <ac:spMkLst>
            <pc:docMk/>
            <pc:sldMk cId="1664302349" sldId="257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25:42.336" v="119" actId="20577"/>
          <ac:spMkLst>
            <pc:docMk/>
            <pc:sldMk cId="1664302349" sldId="257"/>
            <ac:spMk id="3" creationId="{C1385F60-16C9-B942-2CCC-C78626087277}"/>
          </ac:spMkLst>
        </pc:spChg>
        <pc:spChg chg="add del">
          <ac:chgData name="Sai Prasanth" userId="d2e14d7c0e0d3033" providerId="LiveId" clId="{D8AE8871-808F-4BF6-B70E-12AEE760598D}" dt="2023-04-27T10:25:34.471" v="112"/>
          <ac:spMkLst>
            <pc:docMk/>
            <pc:sldMk cId="1664302349" sldId="257"/>
            <ac:spMk id="4" creationId="{A736A873-DC23-24C6-D288-995B21FD5B3F}"/>
          </ac:spMkLst>
        </pc:spChg>
      </pc:sldChg>
      <pc:sldChg chg="modSp mod">
        <pc:chgData name="Sai Prasanth" userId="d2e14d7c0e0d3033" providerId="LiveId" clId="{D8AE8871-808F-4BF6-B70E-12AEE760598D}" dt="2023-04-27T10:25:15.654" v="109" actId="20577"/>
        <pc:sldMkLst>
          <pc:docMk/>
          <pc:sldMk cId="587071987" sldId="258"/>
        </pc:sldMkLst>
        <pc:spChg chg="mod">
          <ac:chgData name="Sai Prasanth" userId="d2e14d7c0e0d3033" providerId="LiveId" clId="{D8AE8871-808F-4BF6-B70E-12AEE760598D}" dt="2023-04-27T10:25:15.654" v="109" actId="20577"/>
          <ac:spMkLst>
            <pc:docMk/>
            <pc:sldMk cId="587071987" sldId="258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25:02.457" v="75" actId="27636"/>
          <ac:spMkLst>
            <pc:docMk/>
            <pc:sldMk cId="587071987" sldId="258"/>
            <ac:spMk id="3" creationId="{C1385F60-16C9-B942-2CCC-C78626087277}"/>
          </ac:spMkLst>
        </pc:spChg>
      </pc:sldChg>
      <pc:sldChg chg="modSp mod">
        <pc:chgData name="Sai Prasanth" userId="d2e14d7c0e0d3033" providerId="LiveId" clId="{D8AE8871-808F-4BF6-B70E-12AEE760598D}" dt="2023-04-27T10:26:39.714" v="169" actId="20577"/>
        <pc:sldMkLst>
          <pc:docMk/>
          <pc:sldMk cId="2516602083" sldId="259"/>
        </pc:sldMkLst>
        <pc:spChg chg="mod">
          <ac:chgData name="Sai Prasanth" userId="d2e14d7c0e0d3033" providerId="LiveId" clId="{D8AE8871-808F-4BF6-B70E-12AEE760598D}" dt="2023-04-27T10:26:39.714" v="169" actId="20577"/>
          <ac:spMkLst>
            <pc:docMk/>
            <pc:sldMk cId="2516602083" sldId="259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26:25.484" v="145" actId="6549"/>
          <ac:spMkLst>
            <pc:docMk/>
            <pc:sldMk cId="2516602083" sldId="259"/>
            <ac:spMk id="3" creationId="{C1385F60-16C9-B942-2CCC-C78626087277}"/>
          </ac:spMkLst>
        </pc:spChg>
      </pc:sldChg>
      <pc:sldChg chg="modSp mod">
        <pc:chgData name="Sai Prasanth" userId="d2e14d7c0e0d3033" providerId="LiveId" clId="{D8AE8871-808F-4BF6-B70E-12AEE760598D}" dt="2023-04-27T10:27:51.159" v="332" actId="20577"/>
        <pc:sldMkLst>
          <pc:docMk/>
          <pc:sldMk cId="1729929992" sldId="260"/>
        </pc:sldMkLst>
        <pc:spChg chg="mod">
          <ac:chgData name="Sai Prasanth" userId="d2e14d7c0e0d3033" providerId="LiveId" clId="{D8AE8871-808F-4BF6-B70E-12AEE760598D}" dt="2023-04-27T10:27:07.306" v="186" actId="20577"/>
          <ac:spMkLst>
            <pc:docMk/>
            <pc:sldMk cId="1729929992" sldId="260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27:51.159" v="332" actId="20577"/>
          <ac:spMkLst>
            <pc:docMk/>
            <pc:sldMk cId="1729929992" sldId="260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2790094145" sldId="261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2790094145" sldId="261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2790094145" sldId="261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783012640" sldId="262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783012640" sldId="262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783012640" sldId="262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1588144834" sldId="263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1588144834" sldId="263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1588144834" sldId="263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635110795" sldId="264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635110795" sldId="264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635110795" sldId="264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1344177289" sldId="265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1344177289" sldId="265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1344177289" sldId="265"/>
            <ac:spMk id="3" creationId="{C1385F60-16C9-B942-2CCC-C78626087277}"/>
          </ac:spMkLst>
        </pc:spChg>
      </pc:sldChg>
      <pc:sldChg chg="modSp del">
        <pc:chgData name="Sai Prasanth" userId="d2e14d7c0e0d3033" providerId="LiveId" clId="{D8AE8871-808F-4BF6-B70E-12AEE760598D}" dt="2023-04-27T10:27:58.194" v="333" actId="47"/>
        <pc:sldMkLst>
          <pc:docMk/>
          <pc:sldMk cId="1054560226" sldId="266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1054560226" sldId="266"/>
            <ac:spMk id="2" creationId="{FBC13711-DD4E-D1BF-A118-1AD794A767BA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1054560226" sldId="266"/>
            <ac:spMk id="3" creationId="{C1385F60-16C9-B942-2CCC-C78626087277}"/>
          </ac:spMkLst>
        </pc:spChg>
      </pc:sldChg>
      <pc:sldChg chg="modSp mod">
        <pc:chgData name="Sai Prasanth" userId="d2e14d7c0e0d3033" providerId="LiveId" clId="{D8AE8871-808F-4BF6-B70E-12AEE760598D}" dt="2023-04-27T10:03:11.523" v="26"/>
        <pc:sldMkLst>
          <pc:docMk/>
          <pc:sldMk cId="4040642502" sldId="268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4040642502" sldId="268"/>
            <ac:spMk id="2" creationId="{570602F8-A72A-5445-9622-029B1240785F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4040642502" sldId="268"/>
            <ac:spMk id="3" creationId="{28B3B39E-D391-E319-DA38-5BDE8CF0B213}"/>
          </ac:spMkLst>
        </pc:spChg>
      </pc:sldChg>
      <pc:sldChg chg="modSp new mod ord">
        <pc:chgData name="Sai Prasanth" userId="d2e14d7c0e0d3033" providerId="LiveId" clId="{D8AE8871-808F-4BF6-B70E-12AEE760598D}" dt="2023-04-27T10:03:11.523" v="26"/>
        <pc:sldMkLst>
          <pc:docMk/>
          <pc:sldMk cId="3133434565" sldId="269"/>
        </pc:sldMkLst>
        <pc:spChg chg="mod">
          <ac:chgData name="Sai Prasanth" userId="d2e14d7c0e0d3033" providerId="LiveId" clId="{D8AE8871-808F-4BF6-B70E-12AEE760598D}" dt="2023-04-27T10:03:11.523" v="26"/>
          <ac:spMkLst>
            <pc:docMk/>
            <pc:sldMk cId="3133434565" sldId="269"/>
            <ac:spMk id="2" creationId="{88284572-5B96-9554-BA8C-90B2757F0770}"/>
          </ac:spMkLst>
        </pc:spChg>
        <pc:spChg chg="mod">
          <ac:chgData name="Sai Prasanth" userId="d2e14d7c0e0d3033" providerId="LiveId" clId="{D8AE8871-808F-4BF6-B70E-12AEE760598D}" dt="2023-04-27T10:03:11.523" v="26"/>
          <ac:spMkLst>
            <pc:docMk/>
            <pc:sldMk cId="3133434565" sldId="269"/>
            <ac:spMk id="3" creationId="{7CDAF800-9B3D-4D11-700C-E044F5E1FC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1293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7853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1183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8197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417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7609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4837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104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5729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9448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637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5159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759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616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7471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484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F63D-2C3C-4162-83CA-D560E796A139}" type="datetimeFigureOut">
              <a:rPr lang="en-IN" smtClean="0"/>
              <a:t>27-04-2023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759464-8DB5-416C-AAC2-FF0B6821E1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35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84572-5B96-9554-BA8C-90B2757F0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/>
              <a:t>Writing Maven Plugin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DAF800-9B3D-4D11-700C-E044F5E1FC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3434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602F8-A72A-5445-9622-029B12407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Plugins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3B39E-D391-E319-DA38-5BDE8CF0B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Trebuchet MS" panose="020B0603020202020204" pitchFamily="34" charset="0"/>
              </a:rPr>
              <a:t>Maven is actually a plugin execution framework where every task is actually done by plugins. Maven Plugins are generally used to −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create jar file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create war file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compile code files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unit testing of code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create project documentation</a:t>
            </a:r>
          </a:p>
          <a:p>
            <a:pPr lvl="1"/>
            <a:r>
              <a:rPr lang="en-US" sz="1800" dirty="0">
                <a:latin typeface="Trebuchet MS" panose="020B0603020202020204" pitchFamily="34" charset="0"/>
              </a:rPr>
              <a:t>create project reports</a:t>
            </a:r>
          </a:p>
          <a:p>
            <a:r>
              <a:rPr lang="en-IN" sz="1800" dirty="0">
                <a:latin typeface="Trebuchet MS" panose="020B0603020202020204" pitchFamily="34" charset="0"/>
              </a:rPr>
              <a:t>Command -&gt; maven &lt;</a:t>
            </a:r>
            <a:r>
              <a:rPr lang="en-IN" sz="1800" dirty="0" err="1">
                <a:latin typeface="Trebuchet MS" panose="020B0603020202020204" pitchFamily="34" charset="0"/>
              </a:rPr>
              <a:t>plugin:goal</a:t>
            </a:r>
            <a:r>
              <a:rPr lang="en-IN" sz="1800" dirty="0">
                <a:latin typeface="Trebuchet MS" panose="020B0603020202020204" pitchFamily="34" charset="0"/>
              </a:rPr>
              <a:t>&gt;</a:t>
            </a:r>
            <a:endParaRPr lang="en-US" sz="18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42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13711-DD4E-D1BF-A118-1AD794A76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Create maven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85F60-16C9-B942-2CCC-C78626087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a new Maven project using the following command:</a:t>
            </a:r>
            <a:endParaRPr lang="en-IN"/>
          </a:p>
          <a:p>
            <a:pPr marL="0" indent="0">
              <a:buNone/>
            </a:pPr>
            <a:r>
              <a:rPr lang="en-IN"/>
              <a:t>mvn archetype:generate -DgroupId=com.example -DartifactId=my-plugin -DarchetypeArtifactId=maven-archetype-plugin</a:t>
            </a:r>
          </a:p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234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13711-DD4E-D1BF-A118-1AD794A76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Update pom.xml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85F60-16C9-B942-2CCC-C78626087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/>
              <a:t>Open the pom.xml file and add the following plugin configuration</a:t>
            </a:r>
            <a:endParaRPr lang="en-IN"/>
          </a:p>
          <a:p>
            <a:pPr marL="0" indent="0">
              <a:buNone/>
            </a:pPr>
            <a:r>
              <a:rPr lang="en-IN"/>
              <a:t>&lt;build&gt;</a:t>
            </a:r>
          </a:p>
          <a:p>
            <a:pPr marL="0" indent="0">
              <a:buNone/>
            </a:pPr>
            <a:r>
              <a:rPr lang="en-IN"/>
              <a:t>    &lt;plugins&gt;</a:t>
            </a:r>
          </a:p>
          <a:p>
            <a:pPr marL="0" indent="0">
              <a:buNone/>
            </a:pPr>
            <a:r>
              <a:rPr lang="en-IN"/>
              <a:t>        &lt;plugin&gt;</a:t>
            </a:r>
          </a:p>
          <a:p>
            <a:pPr marL="0" indent="0">
              <a:buNone/>
            </a:pPr>
            <a:r>
              <a:rPr lang="en-IN"/>
              <a:t>            &lt;groupId&gt;com.example&lt;/groupId&gt;</a:t>
            </a:r>
          </a:p>
          <a:p>
            <a:pPr marL="0" indent="0">
              <a:buNone/>
            </a:pPr>
            <a:r>
              <a:rPr lang="en-IN"/>
              <a:t>            &lt;artifactId&gt;my-plugin&lt;/artifactId&gt;</a:t>
            </a:r>
          </a:p>
          <a:p>
            <a:pPr marL="0" indent="0">
              <a:buNone/>
            </a:pPr>
            <a:r>
              <a:rPr lang="en-IN"/>
              <a:t>            &lt;version&gt;1.0-SNAPSHOT&lt;/version&gt;</a:t>
            </a:r>
          </a:p>
          <a:p>
            <a:pPr marL="0" indent="0">
              <a:buNone/>
            </a:pPr>
            <a:r>
              <a:rPr lang="en-IN"/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1664302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13711-DD4E-D1BF-A118-1AD794A76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Update pom.xml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85F60-16C9-B942-2CCC-C78626087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IN"/>
              <a:t>&lt;executions&gt;</a:t>
            </a:r>
          </a:p>
          <a:p>
            <a:pPr marL="0" indent="0">
              <a:buNone/>
            </a:pPr>
            <a:r>
              <a:rPr lang="en-IN"/>
              <a:t>                &lt;execution&gt;</a:t>
            </a:r>
          </a:p>
          <a:p>
            <a:pPr marL="0" indent="0">
              <a:buNone/>
            </a:pPr>
            <a:r>
              <a:rPr lang="en-IN"/>
              <a:t>                    &lt;phase&gt;validate&lt;/phase&gt;</a:t>
            </a:r>
          </a:p>
          <a:p>
            <a:pPr marL="0" indent="0">
              <a:buNone/>
            </a:pPr>
            <a:r>
              <a:rPr lang="en-IN"/>
              <a:t>                    &lt;goals&gt;</a:t>
            </a:r>
          </a:p>
          <a:p>
            <a:pPr marL="0" indent="0">
              <a:buNone/>
            </a:pPr>
            <a:r>
              <a:rPr lang="en-IN"/>
              <a:t>                        &lt;goal&gt;hello&lt;/goal&gt;</a:t>
            </a:r>
          </a:p>
          <a:p>
            <a:pPr marL="0" indent="0">
              <a:buNone/>
            </a:pPr>
            <a:r>
              <a:rPr lang="en-IN"/>
              <a:t>                    &lt;/goals&gt;</a:t>
            </a:r>
          </a:p>
          <a:p>
            <a:pPr marL="0" indent="0">
              <a:buNone/>
            </a:pPr>
            <a:r>
              <a:rPr lang="en-IN"/>
              <a:t>                &lt;/execution&gt;</a:t>
            </a:r>
          </a:p>
          <a:p>
            <a:pPr marL="0" indent="0">
              <a:buNone/>
            </a:pPr>
            <a:r>
              <a:rPr lang="en-IN"/>
              <a:t>            &lt;/executions&gt;</a:t>
            </a:r>
          </a:p>
          <a:p>
            <a:pPr marL="0" indent="0">
              <a:buNone/>
            </a:pPr>
            <a:r>
              <a:rPr lang="en-IN"/>
              <a:t>        &lt;/plugin&gt;</a:t>
            </a:r>
          </a:p>
          <a:p>
            <a:pPr marL="0" indent="0">
              <a:buNone/>
            </a:pPr>
            <a:r>
              <a:rPr lang="en-IN"/>
              <a:t>    &lt;/plugins&gt;</a:t>
            </a:r>
          </a:p>
          <a:p>
            <a:pPr marL="0" indent="0">
              <a:buNone/>
            </a:pPr>
            <a:r>
              <a:rPr lang="en-IN"/>
              <a:t>&lt;/build&gt;</a:t>
            </a:r>
          </a:p>
          <a:p>
            <a:pPr marL="0" indent="0">
              <a:buNone/>
            </a:pPr>
            <a:endParaRPr lang="en-IN"/>
          </a:p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7071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13711-DD4E-D1BF-A118-1AD794A76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Create java class called HelloMojo.java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85F60-16C9-B942-2CCC-C78626087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3672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/>
              <a:t>package com.example;</a:t>
            </a:r>
          </a:p>
          <a:p>
            <a:pPr marL="0" indent="0">
              <a:buNone/>
            </a:pPr>
            <a:r>
              <a:rPr lang="en-IN"/>
              <a:t>import org.apache.maven.plugin.AbstractMojo;</a:t>
            </a:r>
          </a:p>
          <a:p>
            <a:pPr marL="0" indent="0">
              <a:buNone/>
            </a:pPr>
            <a:r>
              <a:rPr lang="en-IN"/>
              <a:t>import org.apache.maven.plugin.MojoExecutionException;</a:t>
            </a:r>
          </a:p>
          <a:p>
            <a:pPr marL="0" indent="0">
              <a:buNone/>
            </a:pPr>
            <a:r>
              <a:rPr lang="en-IN"/>
              <a:t>import org.apache.maven.plugins.annotations.Mojo;</a:t>
            </a:r>
          </a:p>
          <a:p>
            <a:pPr marL="0" indent="0">
              <a:buNone/>
            </a:pPr>
            <a:r>
              <a:rPr lang="en-IN"/>
              <a:t>import org.apache.maven.plugins.annotations.Parameter;</a:t>
            </a:r>
          </a:p>
          <a:p>
            <a:pPr marL="0" indent="0">
              <a:buNone/>
            </a:pPr>
            <a:r>
              <a:rPr lang="en-IN"/>
              <a:t>@Mojo(name = "hello")</a:t>
            </a:r>
          </a:p>
          <a:p>
            <a:pPr marL="0" indent="0">
              <a:buNone/>
            </a:pPr>
            <a:r>
              <a:rPr lang="en-IN"/>
              <a:t>public class HelloMojo extends AbstractMojo {</a:t>
            </a:r>
          </a:p>
          <a:p>
            <a:pPr marL="0" indent="0">
              <a:buNone/>
            </a:pPr>
            <a:r>
              <a:rPr lang="en-IN"/>
              <a:t>    @Parameter(property = "message", defaultValue = "Hello, world!")</a:t>
            </a:r>
          </a:p>
          <a:p>
            <a:pPr marL="0" indent="0">
              <a:buNone/>
            </a:pPr>
            <a:r>
              <a:rPr lang="en-IN"/>
              <a:t>    private String message;</a:t>
            </a:r>
          </a:p>
          <a:p>
            <a:pPr marL="0" indent="0">
              <a:buNone/>
            </a:pPr>
            <a:r>
              <a:rPr lang="en-IN"/>
              <a:t>    public void execute() throws MojoExecutionException {</a:t>
            </a:r>
          </a:p>
          <a:p>
            <a:pPr marL="0" indent="0">
              <a:buNone/>
            </a:pPr>
            <a:r>
              <a:rPr lang="en-IN"/>
              <a:t>        getLog().info(message);</a:t>
            </a:r>
          </a:p>
          <a:p>
            <a:pPr marL="0" indent="0">
              <a:buNone/>
            </a:pPr>
            <a:r>
              <a:rPr lang="en-IN"/>
              <a:t>    }</a:t>
            </a:r>
          </a:p>
          <a:p>
            <a:pPr marL="0" indent="0">
              <a:buNone/>
            </a:pPr>
            <a:r>
              <a:rPr lang="en-IN"/>
              <a:t>}</a:t>
            </a:r>
          </a:p>
          <a:p>
            <a:pPr marL="0" indent="0">
              <a:buNone/>
            </a:pP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660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13711-DD4E-D1BF-A118-1AD794A76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Build the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85F60-16C9-B942-2CCC-C78626087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/>
              <a:t>mvn clean install</a:t>
            </a:r>
          </a:p>
          <a:p>
            <a:pPr marL="0" indent="0">
              <a:buNone/>
            </a:pPr>
            <a:r>
              <a:rPr lang="en-IN"/>
              <a:t>This creates a jar package that can be used by other maven projects.</a:t>
            </a:r>
          </a:p>
          <a:p>
            <a:pPr marL="0" indent="0">
              <a:buNone/>
            </a:pPr>
            <a:endParaRPr lang="en-IN"/>
          </a:p>
          <a:p>
            <a:pPr marL="0" indent="0">
              <a:buNone/>
            </a:pPr>
            <a:r>
              <a:rPr lang="en-IN"/>
              <a:t>Run the following command to use them in another project</a:t>
            </a:r>
          </a:p>
          <a:p>
            <a:pPr marL="0" indent="0">
              <a:buNone/>
            </a:pPr>
            <a:r>
              <a:rPr lang="en-IN"/>
              <a:t>mvn com.example:my-plugin:1.0-SNAPSHOT:hello -Dmessage="Hello, Maven!"</a:t>
            </a:r>
          </a:p>
          <a:p>
            <a:pPr marL="0" indent="0">
              <a:buNone/>
            </a:pP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992999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</TotalTime>
  <Words>356</Words>
  <Application>Microsoft Office PowerPoint</Application>
  <PresentationFormat>Widescreen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</vt:lpstr>
      <vt:lpstr>Writing Maven Plugin</vt:lpstr>
      <vt:lpstr>Plugins</vt:lpstr>
      <vt:lpstr>Create maven project</vt:lpstr>
      <vt:lpstr>Update pom.xml</vt:lpstr>
      <vt:lpstr>Update pom.xml (continued)</vt:lpstr>
      <vt:lpstr>Create java class called HelloMojo.java</vt:lpstr>
      <vt:lpstr>Build the project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Plugins</dc:title>
  <dc:creator>Sai Prasanth</dc:creator>
  <cp:lastModifiedBy>Sai Prasanth</cp:lastModifiedBy>
  <cp:revision>1</cp:revision>
  <dcterms:created xsi:type="dcterms:W3CDTF">2022-08-01T06:42:56Z</dcterms:created>
  <dcterms:modified xsi:type="dcterms:W3CDTF">2023-04-27T10:27:58Z</dcterms:modified>
</cp:coreProperties>
</file>