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64" r:id="rId3"/>
    <p:sldId id="256" r:id="rId4"/>
    <p:sldId id="258" r:id="rId5"/>
    <p:sldId id="259"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01A1E4-0AC7-407F-A354-6787D434B00D}" v="1" dt="2023-04-27T08:55:53.8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3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25E9FB35-C117-45D7-BF83-D6ED18967CFC}"/>
    <pc:docChg chg="undo custSel addSld delSld modSld sldOrd">
      <pc:chgData name="Sai Prasanth" userId="d2e14d7c0e0d3033" providerId="LiveId" clId="{25E9FB35-C117-45D7-BF83-D6ED18967CFC}" dt="2022-08-03T10:04:06.539" v="247"/>
      <pc:docMkLst>
        <pc:docMk/>
      </pc:docMkLst>
      <pc:sldChg chg="modSp new mod ord">
        <pc:chgData name="Sai Prasanth" userId="d2e14d7c0e0d3033" providerId="LiveId" clId="{25E9FB35-C117-45D7-BF83-D6ED18967CFC}" dt="2022-08-03T10:03:32.102" v="227" actId="20577"/>
        <pc:sldMkLst>
          <pc:docMk/>
          <pc:sldMk cId="752590674" sldId="256"/>
        </pc:sldMkLst>
        <pc:spChg chg="mod">
          <ac:chgData name="Sai Prasanth" userId="d2e14d7c0e0d3033" providerId="LiveId" clId="{25E9FB35-C117-45D7-BF83-D6ED18967CFC}" dt="2022-08-03T10:03:32.102" v="227" actId="20577"/>
          <ac:spMkLst>
            <pc:docMk/>
            <pc:sldMk cId="752590674" sldId="256"/>
            <ac:spMk id="2" creationId="{CAF6587A-8578-01A8-F7C3-F184322A41DB}"/>
          </ac:spMkLst>
        </pc:spChg>
        <pc:spChg chg="mod">
          <ac:chgData name="Sai Prasanth" userId="d2e14d7c0e0d3033" providerId="LiveId" clId="{25E9FB35-C117-45D7-BF83-D6ED18967CFC}" dt="2022-08-03T10:00:56.153" v="182" actId="27636"/>
          <ac:spMkLst>
            <pc:docMk/>
            <pc:sldMk cId="752590674" sldId="256"/>
            <ac:spMk id="3" creationId="{7F9A473F-C675-E983-40BD-AD2FEF780A36}"/>
          </ac:spMkLst>
        </pc:spChg>
      </pc:sldChg>
      <pc:sldChg chg="modSp add mod">
        <pc:chgData name="Sai Prasanth" userId="d2e14d7c0e0d3033" providerId="LiveId" clId="{25E9FB35-C117-45D7-BF83-D6ED18967CFC}" dt="2022-08-03T10:03:39.493" v="241" actId="20577"/>
        <pc:sldMkLst>
          <pc:docMk/>
          <pc:sldMk cId="3124443622" sldId="257"/>
        </pc:sldMkLst>
        <pc:spChg chg="mod">
          <ac:chgData name="Sai Prasanth" userId="d2e14d7c0e0d3033" providerId="LiveId" clId="{25E9FB35-C117-45D7-BF83-D6ED18967CFC}" dt="2022-08-03T10:03:39.493" v="241" actId="20577"/>
          <ac:spMkLst>
            <pc:docMk/>
            <pc:sldMk cId="3124443622" sldId="257"/>
            <ac:spMk id="2" creationId="{CAF6587A-8578-01A8-F7C3-F184322A41DB}"/>
          </ac:spMkLst>
        </pc:spChg>
        <pc:spChg chg="mod">
          <ac:chgData name="Sai Prasanth" userId="d2e14d7c0e0d3033" providerId="LiveId" clId="{25E9FB35-C117-45D7-BF83-D6ED18967CFC}" dt="2022-08-03T10:01:42.072" v="191" actId="6549"/>
          <ac:spMkLst>
            <pc:docMk/>
            <pc:sldMk cId="3124443622" sldId="257"/>
            <ac:spMk id="3" creationId="{7F9A473F-C675-E983-40BD-AD2FEF780A36}"/>
          </ac:spMkLst>
        </pc:spChg>
      </pc:sldChg>
      <pc:sldChg chg="modSp add mod">
        <pc:chgData name="Sai Prasanth" userId="d2e14d7c0e0d3033" providerId="LiveId" clId="{25E9FB35-C117-45D7-BF83-D6ED18967CFC}" dt="2022-08-03T10:03:47.961" v="242"/>
        <pc:sldMkLst>
          <pc:docMk/>
          <pc:sldMk cId="1946760169" sldId="258"/>
        </pc:sldMkLst>
        <pc:spChg chg="mod">
          <ac:chgData name="Sai Prasanth" userId="d2e14d7c0e0d3033" providerId="LiveId" clId="{25E9FB35-C117-45D7-BF83-D6ED18967CFC}" dt="2022-08-03T10:03:47.961" v="242"/>
          <ac:spMkLst>
            <pc:docMk/>
            <pc:sldMk cId="1946760169" sldId="258"/>
            <ac:spMk id="2" creationId="{CAF6587A-8578-01A8-F7C3-F184322A41DB}"/>
          </ac:spMkLst>
        </pc:spChg>
        <pc:spChg chg="mod">
          <ac:chgData name="Sai Prasanth" userId="d2e14d7c0e0d3033" providerId="LiveId" clId="{25E9FB35-C117-45D7-BF83-D6ED18967CFC}" dt="2022-08-03T10:02:16.713" v="200" actId="27636"/>
          <ac:spMkLst>
            <pc:docMk/>
            <pc:sldMk cId="1946760169" sldId="258"/>
            <ac:spMk id="3" creationId="{7F9A473F-C675-E983-40BD-AD2FEF780A36}"/>
          </ac:spMkLst>
        </pc:spChg>
      </pc:sldChg>
      <pc:sldChg chg="addSp delSp modSp add mod">
        <pc:chgData name="Sai Prasanth" userId="d2e14d7c0e0d3033" providerId="LiveId" clId="{25E9FB35-C117-45D7-BF83-D6ED18967CFC}" dt="2022-08-03T10:03:52.761" v="243"/>
        <pc:sldMkLst>
          <pc:docMk/>
          <pc:sldMk cId="3507537789" sldId="259"/>
        </pc:sldMkLst>
        <pc:spChg chg="mod">
          <ac:chgData name="Sai Prasanth" userId="d2e14d7c0e0d3033" providerId="LiveId" clId="{25E9FB35-C117-45D7-BF83-D6ED18967CFC}" dt="2022-08-03T10:03:52.761" v="243"/>
          <ac:spMkLst>
            <pc:docMk/>
            <pc:sldMk cId="3507537789" sldId="259"/>
            <ac:spMk id="2" creationId="{CAF6587A-8578-01A8-F7C3-F184322A41DB}"/>
          </ac:spMkLst>
        </pc:spChg>
        <pc:spChg chg="mod">
          <ac:chgData name="Sai Prasanth" userId="d2e14d7c0e0d3033" providerId="LiveId" clId="{25E9FB35-C117-45D7-BF83-D6ED18967CFC}" dt="2022-08-03T10:03:22.292" v="213" actId="27636"/>
          <ac:spMkLst>
            <pc:docMk/>
            <pc:sldMk cId="3507537789" sldId="259"/>
            <ac:spMk id="3" creationId="{7F9A473F-C675-E983-40BD-AD2FEF780A36}"/>
          </ac:spMkLst>
        </pc:spChg>
        <pc:spChg chg="add del">
          <ac:chgData name="Sai Prasanth" userId="d2e14d7c0e0d3033" providerId="LiveId" clId="{25E9FB35-C117-45D7-BF83-D6ED18967CFC}" dt="2022-08-03T10:02:59.957" v="202"/>
          <ac:spMkLst>
            <pc:docMk/>
            <pc:sldMk cId="3507537789" sldId="259"/>
            <ac:spMk id="4" creationId="{9A474857-8E99-998E-6FD4-A4F56DF416D9}"/>
          </ac:spMkLst>
        </pc:spChg>
      </pc:sldChg>
      <pc:sldChg chg="addSp delSp modSp add mod ord">
        <pc:chgData name="Sai Prasanth" userId="d2e14d7c0e0d3033" providerId="LiveId" clId="{25E9FB35-C117-45D7-BF83-D6ED18967CFC}" dt="2022-08-03T10:00:20.532" v="170" actId="20577"/>
        <pc:sldMkLst>
          <pc:docMk/>
          <pc:sldMk cId="2779730104" sldId="260"/>
        </pc:sldMkLst>
        <pc:spChg chg="mod">
          <ac:chgData name="Sai Prasanth" userId="d2e14d7c0e0d3033" providerId="LiveId" clId="{25E9FB35-C117-45D7-BF83-D6ED18967CFC}" dt="2022-08-03T10:00:20.532" v="170" actId="20577"/>
          <ac:spMkLst>
            <pc:docMk/>
            <pc:sldMk cId="2779730104" sldId="260"/>
            <ac:spMk id="2" creationId="{CAF6587A-8578-01A8-F7C3-F184322A41DB}"/>
          </ac:spMkLst>
        </pc:spChg>
        <pc:spChg chg="add del mod">
          <ac:chgData name="Sai Prasanth" userId="d2e14d7c0e0d3033" providerId="LiveId" clId="{25E9FB35-C117-45D7-BF83-D6ED18967CFC}" dt="2022-08-03T10:00:14.016" v="155" actId="27636"/>
          <ac:spMkLst>
            <pc:docMk/>
            <pc:sldMk cId="2779730104" sldId="260"/>
            <ac:spMk id="3" creationId="{7F9A473F-C675-E983-40BD-AD2FEF780A36}"/>
          </ac:spMkLst>
        </pc:spChg>
        <pc:spChg chg="add del mod">
          <ac:chgData name="Sai Prasanth" userId="d2e14d7c0e0d3033" providerId="LiveId" clId="{25E9FB35-C117-45D7-BF83-D6ED18967CFC}" dt="2022-08-03T09:59:59.707" v="145"/>
          <ac:spMkLst>
            <pc:docMk/>
            <pc:sldMk cId="2779730104" sldId="260"/>
            <ac:spMk id="4" creationId="{5D7E152B-06DA-633A-9811-2482D0B5EF65}"/>
          </ac:spMkLst>
        </pc:spChg>
      </pc:sldChg>
      <pc:sldChg chg="addSp delSp modSp add mod">
        <pc:chgData name="Sai Prasanth" userId="d2e14d7c0e0d3033" providerId="LiveId" clId="{25E9FB35-C117-45D7-BF83-D6ED18967CFC}" dt="2022-08-03T10:04:06.539" v="247"/>
        <pc:sldMkLst>
          <pc:docMk/>
          <pc:sldMk cId="1415890140" sldId="261"/>
        </pc:sldMkLst>
        <pc:spChg chg="mod">
          <ac:chgData name="Sai Prasanth" userId="d2e14d7c0e0d3033" providerId="LiveId" clId="{25E9FB35-C117-45D7-BF83-D6ED18967CFC}" dt="2022-08-03T10:04:06.539" v="247"/>
          <ac:spMkLst>
            <pc:docMk/>
            <pc:sldMk cId="1415890140" sldId="261"/>
            <ac:spMk id="2" creationId="{CAF6587A-8578-01A8-F7C3-F184322A41DB}"/>
          </ac:spMkLst>
        </pc:spChg>
        <pc:spChg chg="add del mod">
          <ac:chgData name="Sai Prasanth" userId="d2e14d7c0e0d3033" providerId="LiveId" clId="{25E9FB35-C117-45D7-BF83-D6ED18967CFC}" dt="2022-08-03T10:03:06.244" v="207" actId="27636"/>
          <ac:spMkLst>
            <pc:docMk/>
            <pc:sldMk cId="1415890140" sldId="261"/>
            <ac:spMk id="3" creationId="{7F9A473F-C675-E983-40BD-AD2FEF780A36}"/>
          </ac:spMkLst>
        </pc:spChg>
        <pc:spChg chg="add del mod">
          <ac:chgData name="Sai Prasanth" userId="d2e14d7c0e0d3033" providerId="LiveId" clId="{25E9FB35-C117-45D7-BF83-D6ED18967CFC}" dt="2022-08-03T09:58:44.849" v="121"/>
          <ac:spMkLst>
            <pc:docMk/>
            <pc:sldMk cId="1415890140" sldId="261"/>
            <ac:spMk id="4" creationId="{D1DB1834-624C-1618-34DE-B1393CBAE5AC}"/>
          </ac:spMkLst>
        </pc:spChg>
      </pc:sldChg>
      <pc:sldChg chg="add del">
        <pc:chgData name="Sai Prasanth" userId="d2e14d7c0e0d3033" providerId="LiveId" clId="{25E9FB35-C117-45D7-BF83-D6ED18967CFC}" dt="2022-08-03T09:58:24.839" v="118" actId="47"/>
        <pc:sldMkLst>
          <pc:docMk/>
          <pc:sldMk cId="712465653" sldId="262"/>
        </pc:sldMkLst>
      </pc:sldChg>
      <pc:sldChg chg="add del">
        <pc:chgData name="Sai Prasanth" userId="d2e14d7c0e0d3033" providerId="LiveId" clId="{25E9FB35-C117-45D7-BF83-D6ED18967CFC}" dt="2022-08-03T09:58:25.854" v="119" actId="47"/>
        <pc:sldMkLst>
          <pc:docMk/>
          <pc:sldMk cId="1423449194" sldId="263"/>
        </pc:sldMkLst>
      </pc:sldChg>
      <pc:sldChg chg="modSp add mod ord">
        <pc:chgData name="Sai Prasanth" userId="d2e14d7c0e0d3033" providerId="LiveId" clId="{25E9FB35-C117-45D7-BF83-D6ED18967CFC}" dt="2022-08-03T09:59:31.861" v="143" actId="27636"/>
        <pc:sldMkLst>
          <pc:docMk/>
          <pc:sldMk cId="3457913038" sldId="264"/>
        </pc:sldMkLst>
        <pc:spChg chg="mod">
          <ac:chgData name="Sai Prasanth" userId="d2e14d7c0e0d3033" providerId="LiveId" clId="{25E9FB35-C117-45D7-BF83-D6ED18967CFC}" dt="2022-08-03T09:51:53.932" v="24" actId="20577"/>
          <ac:spMkLst>
            <pc:docMk/>
            <pc:sldMk cId="3457913038" sldId="264"/>
            <ac:spMk id="2" creationId="{CAF6587A-8578-01A8-F7C3-F184322A41DB}"/>
          </ac:spMkLst>
        </pc:spChg>
        <pc:spChg chg="mod">
          <ac:chgData name="Sai Prasanth" userId="d2e14d7c0e0d3033" providerId="LiveId" clId="{25E9FB35-C117-45D7-BF83-D6ED18967CFC}" dt="2022-08-03T09:59:31.861" v="143" actId="27636"/>
          <ac:spMkLst>
            <pc:docMk/>
            <pc:sldMk cId="3457913038" sldId="264"/>
            <ac:spMk id="3" creationId="{7F9A473F-C675-E983-40BD-AD2FEF780A36}"/>
          </ac:spMkLst>
        </pc:spChg>
      </pc:sldChg>
    </pc:docChg>
  </pc:docChgLst>
  <pc:docChgLst>
    <pc:chgData name="Sai Prasanth" userId="d2e14d7c0e0d3033" providerId="LiveId" clId="{5C01A1E4-0AC7-407F-A354-6787D434B00D}"/>
    <pc:docChg chg="custSel addSld delSld modSld sldOrd">
      <pc:chgData name="Sai Prasanth" userId="d2e14d7c0e0d3033" providerId="LiveId" clId="{5C01A1E4-0AC7-407F-A354-6787D434B00D}" dt="2023-04-27T08:55:53.940" v="68" actId="27636"/>
      <pc:docMkLst>
        <pc:docMk/>
      </pc:docMkLst>
      <pc:sldChg chg="modSp mod">
        <pc:chgData name="Sai Prasanth" userId="d2e14d7c0e0d3033" providerId="LiveId" clId="{5C01A1E4-0AC7-407F-A354-6787D434B00D}" dt="2023-04-27T08:55:53.940" v="67" actId="27636"/>
        <pc:sldMkLst>
          <pc:docMk/>
          <pc:sldMk cId="752590674" sldId="256"/>
        </pc:sldMkLst>
        <pc:spChg chg="mod">
          <ac:chgData name="Sai Prasanth" userId="d2e14d7c0e0d3033" providerId="LiveId" clId="{5C01A1E4-0AC7-407F-A354-6787D434B00D}" dt="2023-04-27T08:55:53.808" v="66"/>
          <ac:spMkLst>
            <pc:docMk/>
            <pc:sldMk cId="752590674" sldId="256"/>
            <ac:spMk id="2" creationId="{CAF6587A-8578-01A8-F7C3-F184322A41DB}"/>
          </ac:spMkLst>
        </pc:spChg>
        <pc:spChg chg="mod">
          <ac:chgData name="Sai Prasanth" userId="d2e14d7c0e0d3033" providerId="LiveId" clId="{5C01A1E4-0AC7-407F-A354-6787D434B00D}" dt="2023-04-27T08:55:53.940" v="67" actId="27636"/>
          <ac:spMkLst>
            <pc:docMk/>
            <pc:sldMk cId="752590674" sldId="256"/>
            <ac:spMk id="3" creationId="{7F9A473F-C675-E983-40BD-AD2FEF780A36}"/>
          </ac:spMkLst>
        </pc:spChg>
      </pc:sldChg>
      <pc:sldChg chg="del">
        <pc:chgData name="Sai Prasanth" userId="d2e14d7c0e0d3033" providerId="LiveId" clId="{5C01A1E4-0AC7-407F-A354-6787D434B00D}" dt="2023-04-27T08:54:49.375" v="51" actId="47"/>
        <pc:sldMkLst>
          <pc:docMk/>
          <pc:sldMk cId="3124443622" sldId="257"/>
        </pc:sldMkLst>
      </pc:sldChg>
      <pc:sldChg chg="modSp mod">
        <pc:chgData name="Sai Prasanth" userId="d2e14d7c0e0d3033" providerId="LiveId" clId="{5C01A1E4-0AC7-407F-A354-6787D434B00D}" dt="2023-04-27T08:55:53.808" v="66"/>
        <pc:sldMkLst>
          <pc:docMk/>
          <pc:sldMk cId="1946760169" sldId="258"/>
        </pc:sldMkLst>
        <pc:spChg chg="mod">
          <ac:chgData name="Sai Prasanth" userId="d2e14d7c0e0d3033" providerId="LiveId" clId="{5C01A1E4-0AC7-407F-A354-6787D434B00D}" dt="2023-04-27T08:55:53.808" v="66"/>
          <ac:spMkLst>
            <pc:docMk/>
            <pc:sldMk cId="1946760169" sldId="258"/>
            <ac:spMk id="2" creationId="{CAF6587A-8578-01A8-F7C3-F184322A41DB}"/>
          </ac:spMkLst>
        </pc:spChg>
        <pc:spChg chg="mod">
          <ac:chgData name="Sai Prasanth" userId="d2e14d7c0e0d3033" providerId="LiveId" clId="{5C01A1E4-0AC7-407F-A354-6787D434B00D}" dt="2023-04-27T08:55:53.808" v="66"/>
          <ac:spMkLst>
            <pc:docMk/>
            <pc:sldMk cId="1946760169" sldId="258"/>
            <ac:spMk id="3" creationId="{7F9A473F-C675-E983-40BD-AD2FEF780A36}"/>
          </ac:spMkLst>
        </pc:spChg>
      </pc:sldChg>
      <pc:sldChg chg="modSp mod">
        <pc:chgData name="Sai Prasanth" userId="d2e14d7c0e0d3033" providerId="LiveId" clId="{5C01A1E4-0AC7-407F-A354-6787D434B00D}" dt="2023-04-27T08:55:53.940" v="68" actId="27636"/>
        <pc:sldMkLst>
          <pc:docMk/>
          <pc:sldMk cId="3507537789" sldId="259"/>
        </pc:sldMkLst>
        <pc:spChg chg="mod">
          <ac:chgData name="Sai Prasanth" userId="d2e14d7c0e0d3033" providerId="LiveId" clId="{5C01A1E4-0AC7-407F-A354-6787D434B00D}" dt="2023-04-27T08:55:53.808" v="66"/>
          <ac:spMkLst>
            <pc:docMk/>
            <pc:sldMk cId="3507537789" sldId="259"/>
            <ac:spMk id="2" creationId="{CAF6587A-8578-01A8-F7C3-F184322A41DB}"/>
          </ac:spMkLst>
        </pc:spChg>
        <pc:spChg chg="mod">
          <ac:chgData name="Sai Prasanth" userId="d2e14d7c0e0d3033" providerId="LiveId" clId="{5C01A1E4-0AC7-407F-A354-6787D434B00D}" dt="2023-04-27T08:55:53.940" v="68" actId="27636"/>
          <ac:spMkLst>
            <pc:docMk/>
            <pc:sldMk cId="3507537789" sldId="259"/>
            <ac:spMk id="3" creationId="{7F9A473F-C675-E983-40BD-AD2FEF780A36}"/>
          </ac:spMkLst>
        </pc:spChg>
      </pc:sldChg>
      <pc:sldChg chg="del">
        <pc:chgData name="Sai Prasanth" userId="d2e14d7c0e0d3033" providerId="LiveId" clId="{5C01A1E4-0AC7-407F-A354-6787D434B00D}" dt="2023-04-27T08:53:55.335" v="41" actId="47"/>
        <pc:sldMkLst>
          <pc:docMk/>
          <pc:sldMk cId="2779730104" sldId="260"/>
        </pc:sldMkLst>
      </pc:sldChg>
      <pc:sldChg chg="modSp mod">
        <pc:chgData name="Sai Prasanth" userId="d2e14d7c0e0d3033" providerId="LiveId" clId="{5C01A1E4-0AC7-407F-A354-6787D434B00D}" dt="2023-04-27T08:55:53.808" v="66"/>
        <pc:sldMkLst>
          <pc:docMk/>
          <pc:sldMk cId="1415890140" sldId="261"/>
        </pc:sldMkLst>
        <pc:spChg chg="mod">
          <ac:chgData name="Sai Prasanth" userId="d2e14d7c0e0d3033" providerId="LiveId" clId="{5C01A1E4-0AC7-407F-A354-6787D434B00D}" dt="2023-04-27T08:55:53.808" v="66"/>
          <ac:spMkLst>
            <pc:docMk/>
            <pc:sldMk cId="1415890140" sldId="261"/>
            <ac:spMk id="2" creationId="{CAF6587A-8578-01A8-F7C3-F184322A41DB}"/>
          </ac:spMkLst>
        </pc:spChg>
        <pc:spChg chg="mod">
          <ac:chgData name="Sai Prasanth" userId="d2e14d7c0e0d3033" providerId="LiveId" clId="{5C01A1E4-0AC7-407F-A354-6787D434B00D}" dt="2023-04-27T08:55:53.808" v="66"/>
          <ac:spMkLst>
            <pc:docMk/>
            <pc:sldMk cId="1415890140" sldId="261"/>
            <ac:spMk id="3" creationId="{7F9A473F-C675-E983-40BD-AD2FEF780A36}"/>
          </ac:spMkLst>
        </pc:spChg>
      </pc:sldChg>
      <pc:sldChg chg="modSp mod">
        <pc:chgData name="Sai Prasanth" userId="d2e14d7c0e0d3033" providerId="LiveId" clId="{5C01A1E4-0AC7-407F-A354-6787D434B00D}" dt="2023-04-27T08:55:53.808" v="66"/>
        <pc:sldMkLst>
          <pc:docMk/>
          <pc:sldMk cId="3457913038" sldId="264"/>
        </pc:sldMkLst>
        <pc:spChg chg="mod">
          <ac:chgData name="Sai Prasanth" userId="d2e14d7c0e0d3033" providerId="LiveId" clId="{5C01A1E4-0AC7-407F-A354-6787D434B00D}" dt="2023-04-27T08:55:53.808" v="66"/>
          <ac:spMkLst>
            <pc:docMk/>
            <pc:sldMk cId="3457913038" sldId="264"/>
            <ac:spMk id="2" creationId="{CAF6587A-8578-01A8-F7C3-F184322A41DB}"/>
          </ac:spMkLst>
        </pc:spChg>
        <pc:spChg chg="mod">
          <ac:chgData name="Sai Prasanth" userId="d2e14d7c0e0d3033" providerId="LiveId" clId="{5C01A1E4-0AC7-407F-A354-6787D434B00D}" dt="2023-04-27T08:55:53.808" v="66"/>
          <ac:spMkLst>
            <pc:docMk/>
            <pc:sldMk cId="3457913038" sldId="264"/>
            <ac:spMk id="3" creationId="{7F9A473F-C675-E983-40BD-AD2FEF780A36}"/>
          </ac:spMkLst>
        </pc:spChg>
      </pc:sldChg>
      <pc:sldChg chg="delSp modSp new mod ord">
        <pc:chgData name="Sai Prasanth" userId="d2e14d7c0e0d3033" providerId="LiveId" clId="{5C01A1E4-0AC7-407F-A354-6787D434B00D}" dt="2023-04-27T08:55:53.808" v="66"/>
        <pc:sldMkLst>
          <pc:docMk/>
          <pc:sldMk cId="187693174" sldId="265"/>
        </pc:sldMkLst>
        <pc:spChg chg="mod">
          <ac:chgData name="Sai Prasanth" userId="d2e14d7c0e0d3033" providerId="LiveId" clId="{5C01A1E4-0AC7-407F-A354-6787D434B00D}" dt="2023-04-27T08:55:53.808" v="66"/>
          <ac:spMkLst>
            <pc:docMk/>
            <pc:sldMk cId="187693174" sldId="265"/>
            <ac:spMk id="2" creationId="{88711120-4ACE-5B1C-5D23-86DE74AB190F}"/>
          </ac:spMkLst>
        </pc:spChg>
        <pc:spChg chg="del">
          <ac:chgData name="Sai Prasanth" userId="d2e14d7c0e0d3033" providerId="LiveId" clId="{5C01A1E4-0AC7-407F-A354-6787D434B00D}" dt="2023-04-27T08:52:33.901" v="31" actId="478"/>
          <ac:spMkLst>
            <pc:docMk/>
            <pc:sldMk cId="187693174" sldId="265"/>
            <ac:spMk id="3" creationId="{34CDCFD3-0B54-EC90-A26C-002E13A2C6A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182552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125939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098875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206372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2237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819643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624155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581889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4252916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5AD5BB-EA3E-40C6-9E33-4CC5D48991B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3469163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5AD5BB-EA3E-40C6-9E33-4CC5D48991B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3362624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15AD5BB-EA3E-40C6-9E33-4CC5D48991B7}"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1835166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15AD5BB-EA3E-40C6-9E33-4CC5D48991B7}"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2824850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5AD5BB-EA3E-40C6-9E33-4CC5D48991B7}"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77836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15AD5BB-EA3E-40C6-9E33-4CC5D48991B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297377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5AD5BB-EA3E-40C6-9E33-4CC5D48991B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B8F114-8EF0-4FA2-ACE1-A12B2A8332A6}" type="slidenum">
              <a:rPr lang="en-IN" smtClean="0"/>
              <a:t>‹#›</a:t>
            </a:fld>
            <a:endParaRPr lang="en-IN"/>
          </a:p>
        </p:txBody>
      </p:sp>
    </p:spTree>
    <p:extLst>
      <p:ext uri="{BB962C8B-B14F-4D97-AF65-F5344CB8AC3E}">
        <p14:creationId xmlns:p14="http://schemas.microsoft.com/office/powerpoint/2010/main" val="1375607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15AD5BB-EA3E-40C6-9E33-4CC5D48991B7}"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BB8F114-8EF0-4FA2-ACE1-A12B2A8332A6}" type="slidenum">
              <a:rPr lang="en-IN" smtClean="0"/>
              <a:t>‹#›</a:t>
            </a:fld>
            <a:endParaRPr lang="en-IN"/>
          </a:p>
        </p:txBody>
      </p:sp>
    </p:spTree>
    <p:extLst>
      <p:ext uri="{BB962C8B-B14F-4D97-AF65-F5344CB8AC3E}">
        <p14:creationId xmlns:p14="http://schemas.microsoft.com/office/powerpoint/2010/main" val="3412637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11120-4ACE-5B1C-5D23-86DE74AB190F}"/>
              </a:ext>
            </a:extLst>
          </p:cNvPr>
          <p:cNvSpPr>
            <a:spLocks noGrp="1"/>
          </p:cNvSpPr>
          <p:nvPr>
            <p:ph type="ctrTitle"/>
          </p:nvPr>
        </p:nvSpPr>
        <p:spPr/>
        <p:txBody>
          <a:bodyPr/>
          <a:lstStyle/>
          <a:p>
            <a:r>
              <a:rPr lang="en-IN"/>
              <a:t>Best Practices for Jenkins</a:t>
            </a:r>
          </a:p>
        </p:txBody>
      </p:sp>
    </p:spTree>
    <p:extLst>
      <p:ext uri="{BB962C8B-B14F-4D97-AF65-F5344CB8AC3E}">
        <p14:creationId xmlns:p14="http://schemas.microsoft.com/office/powerpoint/2010/main" val="187693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6587A-8578-01A8-F7C3-F184322A41DB}"/>
              </a:ext>
            </a:extLst>
          </p:cNvPr>
          <p:cNvSpPr>
            <a:spLocks noGrp="1"/>
          </p:cNvSpPr>
          <p:nvPr>
            <p:ph type="title"/>
          </p:nvPr>
        </p:nvSpPr>
        <p:spPr/>
        <p:txBody>
          <a:bodyPr/>
          <a:lstStyle/>
          <a:p>
            <a:r>
              <a:rPr lang="en-IN" dirty="0"/>
              <a:t>Secure </a:t>
            </a:r>
            <a:r>
              <a:rPr lang="en-IN" dirty="0" err="1"/>
              <a:t>jenkins</a:t>
            </a:r>
            <a:endParaRPr lang="en-IN" dirty="0"/>
          </a:p>
        </p:txBody>
      </p:sp>
      <p:sp>
        <p:nvSpPr>
          <p:cNvPr id="3" name="Content Placeholder 2">
            <a:extLst>
              <a:ext uri="{FF2B5EF4-FFF2-40B4-BE49-F238E27FC236}">
                <a16:creationId xmlns:a16="http://schemas.microsoft.com/office/drawing/2014/main" id="{7F9A473F-C675-E983-40BD-AD2FEF780A36}"/>
              </a:ext>
            </a:extLst>
          </p:cNvPr>
          <p:cNvSpPr>
            <a:spLocks noGrp="1"/>
          </p:cNvSpPr>
          <p:nvPr>
            <p:ph idx="1"/>
          </p:nvPr>
        </p:nvSpPr>
        <p:spPr/>
        <p:txBody>
          <a:bodyPr>
            <a:normAutofit/>
          </a:bodyPr>
          <a:lstStyle/>
          <a:p>
            <a:r>
              <a:rPr lang="en-US" sz="1800" dirty="0">
                <a:latin typeface="Trebuchet MS" panose="020B0603020202020204" pitchFamily="34" charset="0"/>
              </a:rPr>
              <a:t>This best practice is around authenticating users and enforcing access control on a Jenkins instance</a:t>
            </a:r>
          </a:p>
          <a:p>
            <a:r>
              <a:rPr lang="en-US" sz="1800">
                <a:latin typeface="Trebuchet MS" panose="020B0603020202020204" pitchFamily="34" charset="0"/>
              </a:rPr>
              <a:t>In </a:t>
            </a:r>
            <a:r>
              <a:rPr lang="en-US" sz="1800" dirty="0">
                <a:latin typeface="Trebuchet MS" panose="020B0603020202020204" pitchFamily="34" charset="0"/>
              </a:rPr>
              <a:t>larger systems, don't build on the </a:t>
            </a:r>
            <a:r>
              <a:rPr lang="en-US" sz="1800">
                <a:latin typeface="Trebuchet MS" panose="020B0603020202020204" pitchFamily="34" charset="0"/>
              </a:rPr>
              <a:t>master.</a:t>
            </a:r>
          </a:p>
          <a:p>
            <a:r>
              <a:rPr lang="en-US" sz="1800"/>
              <a:t>Backup Jenkins Home regularly.</a:t>
            </a:r>
          </a:p>
          <a:p>
            <a:r>
              <a:rPr lang="en-US" sz="1800"/>
              <a:t>Between archived builds, build logs that let you determine exactly what happened, and the SCM history information that tells you exactly what was built, Jenkins contains a lot of information you don't want to lose.</a:t>
            </a:r>
          </a:p>
          <a:p>
            <a:r>
              <a:rPr lang="en-US" sz="1800"/>
              <a:t>Limit project names to a sane (e.g. alphanumeric) character set</a:t>
            </a:r>
          </a:p>
          <a:p>
            <a:endParaRPr lang="en-US" sz="1800" dirty="0">
              <a:latin typeface="Trebuchet MS" panose="020B0603020202020204" pitchFamily="34" charset="0"/>
            </a:endParaRPr>
          </a:p>
        </p:txBody>
      </p:sp>
    </p:spTree>
    <p:extLst>
      <p:ext uri="{BB962C8B-B14F-4D97-AF65-F5344CB8AC3E}">
        <p14:creationId xmlns:p14="http://schemas.microsoft.com/office/powerpoint/2010/main" val="3457913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6587A-8578-01A8-F7C3-F184322A41DB}"/>
              </a:ext>
            </a:extLst>
          </p:cNvPr>
          <p:cNvSpPr>
            <a:spLocks noGrp="1"/>
          </p:cNvSpPr>
          <p:nvPr>
            <p:ph type="title"/>
          </p:nvPr>
        </p:nvSpPr>
        <p:spPr/>
        <p:txBody>
          <a:bodyPr/>
          <a:lstStyle/>
          <a:p>
            <a:r>
              <a:rPr lang="en-IN" dirty="0"/>
              <a:t>Secure Jenkins</a:t>
            </a:r>
          </a:p>
        </p:txBody>
      </p:sp>
      <p:sp>
        <p:nvSpPr>
          <p:cNvPr id="3" name="Content Placeholder 2">
            <a:extLst>
              <a:ext uri="{FF2B5EF4-FFF2-40B4-BE49-F238E27FC236}">
                <a16:creationId xmlns:a16="http://schemas.microsoft.com/office/drawing/2014/main" id="{7F9A473F-C675-E983-40BD-AD2FEF780A36}"/>
              </a:ext>
            </a:extLst>
          </p:cNvPr>
          <p:cNvSpPr>
            <a:spLocks noGrp="1"/>
          </p:cNvSpPr>
          <p:nvPr>
            <p:ph idx="1"/>
          </p:nvPr>
        </p:nvSpPr>
        <p:spPr/>
        <p:txBody>
          <a:bodyPr>
            <a:normAutofit fontScale="92500" lnSpcReduction="10000"/>
          </a:bodyPr>
          <a:lstStyle/>
          <a:p>
            <a:r>
              <a:rPr lang="en-US" sz="1800">
                <a:latin typeface="Trebuchet MS" panose="020B0603020202020204" pitchFamily="34" charset="0"/>
              </a:rPr>
              <a:t>The </a:t>
            </a:r>
            <a:r>
              <a:rPr lang="en-US" sz="1800" dirty="0">
                <a:latin typeface="Trebuchet MS" panose="020B0603020202020204" pitchFamily="34" charset="0"/>
              </a:rPr>
              <a:t>most reliable builds will be clean builds, which are built fully from Source Code Control.</a:t>
            </a:r>
          </a:p>
          <a:p>
            <a:r>
              <a:rPr lang="en-US" sz="1800" dirty="0">
                <a:latin typeface="Trebuchet MS" panose="020B0603020202020204" pitchFamily="34" charset="0"/>
              </a:rPr>
              <a:t>To ensure a build can be reproducible, the build must be a clean build, which is built fully from Source Code Control. This practice also implies that all code including third-party jars, build scripts, release notes, etc. must be checked into Source Code Control.</a:t>
            </a:r>
          </a:p>
          <a:p>
            <a:r>
              <a:rPr lang="en-US" sz="1800" dirty="0">
                <a:latin typeface="Trebuchet MS" panose="020B0603020202020204" pitchFamily="34" charset="0"/>
              </a:rPr>
              <a:t>Integrate tightly with your issue tracking system, like JIRA or </a:t>
            </a:r>
            <a:r>
              <a:rPr lang="en-US" sz="1800" dirty="0" err="1">
                <a:latin typeface="Trebuchet MS" panose="020B0603020202020204" pitchFamily="34" charset="0"/>
              </a:rPr>
              <a:t>bugzilla</a:t>
            </a:r>
            <a:r>
              <a:rPr lang="en-US" sz="1800" dirty="0">
                <a:latin typeface="Trebuchet MS" panose="020B0603020202020204" pitchFamily="34" charset="0"/>
              </a:rPr>
              <a:t>, to reduce the need for maintaining a </a:t>
            </a:r>
            <a:r>
              <a:rPr lang="en-US" sz="1800">
                <a:latin typeface="Trebuchet MS" panose="020B0603020202020204" pitchFamily="34" charset="0"/>
              </a:rPr>
              <a:t>Change Log.</a:t>
            </a:r>
          </a:p>
          <a:p>
            <a:r>
              <a:rPr lang="en-US" sz="1800"/>
              <a:t>Set up Jenkins on the partition that has the most free disk-space</a:t>
            </a:r>
          </a:p>
          <a:p>
            <a:r>
              <a:rPr lang="en-US" sz="1800"/>
              <a:t>Jenkins needs some disk space to perform builds and keep archives. All the settings, build logs, artifact archives are stored under the JENKINS_HOME directory. Simply archive this directory to make a back up. Similarly, restoring the data is just replacing the contents of the JENKINS_HOME directory from a back up</a:t>
            </a:r>
            <a:endParaRPr lang="en-IN" sz="1800"/>
          </a:p>
          <a:p>
            <a:endParaRPr lang="en-US" sz="1800" dirty="0">
              <a:latin typeface="Trebuchet MS" panose="020B0603020202020204" pitchFamily="34" charset="0"/>
            </a:endParaRPr>
          </a:p>
        </p:txBody>
      </p:sp>
    </p:spTree>
    <p:extLst>
      <p:ext uri="{BB962C8B-B14F-4D97-AF65-F5344CB8AC3E}">
        <p14:creationId xmlns:p14="http://schemas.microsoft.com/office/powerpoint/2010/main" val="752590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6587A-8578-01A8-F7C3-F184322A41DB}"/>
              </a:ext>
            </a:extLst>
          </p:cNvPr>
          <p:cNvSpPr>
            <a:spLocks noGrp="1"/>
          </p:cNvSpPr>
          <p:nvPr>
            <p:ph type="title"/>
          </p:nvPr>
        </p:nvSpPr>
        <p:spPr/>
        <p:txBody>
          <a:bodyPr/>
          <a:lstStyle/>
          <a:p>
            <a:r>
              <a:rPr lang="en-IN" dirty="0"/>
              <a:t>Secure Jenkins</a:t>
            </a:r>
          </a:p>
        </p:txBody>
      </p:sp>
      <p:sp>
        <p:nvSpPr>
          <p:cNvPr id="3" name="Content Placeholder 2">
            <a:extLst>
              <a:ext uri="{FF2B5EF4-FFF2-40B4-BE49-F238E27FC236}">
                <a16:creationId xmlns:a16="http://schemas.microsoft.com/office/drawing/2014/main" id="{7F9A473F-C675-E983-40BD-AD2FEF780A36}"/>
              </a:ext>
            </a:extLst>
          </p:cNvPr>
          <p:cNvSpPr>
            <a:spLocks noGrp="1"/>
          </p:cNvSpPr>
          <p:nvPr>
            <p:ph idx="1"/>
          </p:nvPr>
        </p:nvSpPr>
        <p:spPr/>
        <p:txBody>
          <a:bodyPr>
            <a:normAutofit/>
          </a:bodyPr>
          <a:lstStyle/>
          <a:p>
            <a:r>
              <a:rPr lang="en-US" sz="1800" dirty="0">
                <a:latin typeface="Trebuchet MS" panose="020B0603020202020204" pitchFamily="34" charset="0"/>
              </a:rPr>
              <a:t>Archive unused jobs before removing them.</a:t>
            </a:r>
          </a:p>
          <a:p>
            <a:r>
              <a:rPr lang="en-US" sz="1800" dirty="0">
                <a:latin typeface="Trebuchet MS" panose="020B0603020202020204" pitchFamily="34" charset="0"/>
              </a:rPr>
              <a:t>All unused jobs should be archived so they can be resurrected if the need arises. See Administering Jenkins for ways to do this.</a:t>
            </a:r>
          </a:p>
          <a:p>
            <a:r>
              <a:rPr lang="en-US" sz="1800" dirty="0">
                <a:latin typeface="Trebuchet MS" panose="020B0603020202020204" pitchFamily="34" charset="0"/>
              </a:rPr>
              <a:t>Setup a different job/project for each maintenance or development branch </a:t>
            </a:r>
            <a:r>
              <a:rPr lang="en-US" sz="1800">
                <a:latin typeface="Trebuchet MS" panose="020B0603020202020204" pitchFamily="34" charset="0"/>
              </a:rPr>
              <a:t>you create</a:t>
            </a:r>
            <a:endParaRPr lang="en-US" sz="1800" dirty="0">
              <a:latin typeface="Trebuchet MS" panose="020B0603020202020204" pitchFamily="34" charset="0"/>
            </a:endParaRPr>
          </a:p>
        </p:txBody>
      </p:sp>
    </p:spTree>
    <p:extLst>
      <p:ext uri="{BB962C8B-B14F-4D97-AF65-F5344CB8AC3E}">
        <p14:creationId xmlns:p14="http://schemas.microsoft.com/office/powerpoint/2010/main" val="1946760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6587A-8578-01A8-F7C3-F184322A41DB}"/>
              </a:ext>
            </a:extLst>
          </p:cNvPr>
          <p:cNvSpPr>
            <a:spLocks noGrp="1"/>
          </p:cNvSpPr>
          <p:nvPr>
            <p:ph type="title"/>
          </p:nvPr>
        </p:nvSpPr>
        <p:spPr/>
        <p:txBody>
          <a:bodyPr/>
          <a:lstStyle/>
          <a:p>
            <a:r>
              <a:rPr lang="en-IN" dirty="0"/>
              <a:t>Secure Jenkins</a:t>
            </a:r>
          </a:p>
        </p:txBody>
      </p:sp>
      <p:sp>
        <p:nvSpPr>
          <p:cNvPr id="3" name="Content Placeholder 2">
            <a:extLst>
              <a:ext uri="{FF2B5EF4-FFF2-40B4-BE49-F238E27FC236}">
                <a16:creationId xmlns:a16="http://schemas.microsoft.com/office/drawing/2014/main" id="{7F9A473F-C675-E983-40BD-AD2FEF780A36}"/>
              </a:ext>
            </a:extLst>
          </p:cNvPr>
          <p:cNvSpPr>
            <a:spLocks noGrp="1"/>
          </p:cNvSpPr>
          <p:nvPr>
            <p:ph idx="1"/>
          </p:nvPr>
        </p:nvSpPr>
        <p:spPr/>
        <p:txBody>
          <a:bodyPr>
            <a:normAutofit fontScale="92500"/>
          </a:bodyPr>
          <a:lstStyle/>
          <a:p>
            <a:r>
              <a:rPr lang="en-US" sz="1800" dirty="0">
                <a:latin typeface="Trebuchet MS" panose="020B0603020202020204" pitchFamily="34" charset="0"/>
              </a:rPr>
              <a:t>Multiple jobs running at the same time often cause collisions if they set up some kind of service, or need exclusive access. If your builds involve use of databases or other networked services, you need to ensure that they don't interfere with each other</a:t>
            </a:r>
            <a:r>
              <a:rPr lang="en-US" sz="1800">
                <a:latin typeface="Trebuchet MS" panose="020B0603020202020204" pitchFamily="34" charset="0"/>
              </a:rPr>
              <a:t>. </a:t>
            </a:r>
          </a:p>
          <a:p>
            <a:r>
              <a:rPr lang="en-US" sz="1800">
                <a:latin typeface="Trebuchet MS" panose="020B0603020202020204" pitchFamily="34" charset="0"/>
              </a:rPr>
              <a:t>Allocate </a:t>
            </a:r>
            <a:r>
              <a:rPr lang="en-US" sz="1800" dirty="0">
                <a:latin typeface="Trebuchet MS" panose="020B0603020202020204" pitchFamily="34" charset="0"/>
              </a:rPr>
              <a:t>a different port for parallel project builds to avoid build collisions. If that's not possible (e.g. in the case of a persistent resource that needs to be locked) you can prevent builds that use it from running at the same time using e.g. Throttle Concurrent Builds Plugin.</a:t>
            </a:r>
          </a:p>
          <a:p>
            <a:r>
              <a:rPr lang="en-US" sz="1800">
                <a:latin typeface="Trebuchet MS" panose="020B0603020202020204" pitchFamily="34" charset="0"/>
              </a:rPr>
              <a:t>Try </a:t>
            </a:r>
            <a:r>
              <a:rPr lang="en-US" sz="1800" dirty="0">
                <a:latin typeface="Trebuchet MS" panose="020B0603020202020204" pitchFamily="34" charset="0"/>
              </a:rPr>
              <a:t>to avoid scheduling all jobs to start at the same time. If you're using timer triggers or are periodically polling SCM, use the H syntax in the </a:t>
            </a:r>
            <a:r>
              <a:rPr lang="en-US" sz="1800" dirty="0" err="1">
                <a:latin typeface="Trebuchet MS" panose="020B0603020202020204" pitchFamily="34" charset="0"/>
              </a:rPr>
              <a:t>cron</a:t>
            </a:r>
            <a:r>
              <a:rPr lang="en-US" sz="1800" dirty="0">
                <a:latin typeface="Trebuchet MS" panose="020B0603020202020204" pitchFamily="34" charset="0"/>
              </a:rPr>
              <a:t> expression, or predefined tokens such as @hourly, to distribute job starting times evenly.</a:t>
            </a:r>
          </a:p>
          <a:p>
            <a:r>
              <a:rPr lang="en-US" sz="1800" dirty="0">
                <a:latin typeface="Trebuchet MS" panose="020B0603020202020204" pitchFamily="34" charset="0"/>
              </a:rPr>
              <a:t>Set up email notifications mapping to ALL developers in the project, so that everyone on the team has his pulse on the project's current status.</a:t>
            </a:r>
            <a:endParaRPr lang="en-IN" sz="1800" dirty="0">
              <a:latin typeface="Trebuchet MS" panose="020B0603020202020204" pitchFamily="34" charset="0"/>
            </a:endParaRPr>
          </a:p>
        </p:txBody>
      </p:sp>
    </p:spTree>
    <p:extLst>
      <p:ext uri="{BB962C8B-B14F-4D97-AF65-F5344CB8AC3E}">
        <p14:creationId xmlns:p14="http://schemas.microsoft.com/office/powerpoint/2010/main" val="3507537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6587A-8578-01A8-F7C3-F184322A41DB}"/>
              </a:ext>
            </a:extLst>
          </p:cNvPr>
          <p:cNvSpPr>
            <a:spLocks noGrp="1"/>
          </p:cNvSpPr>
          <p:nvPr>
            <p:ph type="title"/>
          </p:nvPr>
        </p:nvSpPr>
        <p:spPr/>
        <p:txBody>
          <a:bodyPr/>
          <a:lstStyle/>
          <a:p>
            <a:r>
              <a:rPr lang="en-IN"/>
              <a:t>Secure Jenkins</a:t>
            </a:r>
            <a:endParaRPr lang="en-IN" dirty="0"/>
          </a:p>
        </p:txBody>
      </p:sp>
      <p:sp>
        <p:nvSpPr>
          <p:cNvPr id="3" name="Content Placeholder 2">
            <a:extLst>
              <a:ext uri="{FF2B5EF4-FFF2-40B4-BE49-F238E27FC236}">
                <a16:creationId xmlns:a16="http://schemas.microsoft.com/office/drawing/2014/main" id="{7F9A473F-C675-E983-40BD-AD2FEF780A36}"/>
              </a:ext>
            </a:extLst>
          </p:cNvPr>
          <p:cNvSpPr>
            <a:spLocks noGrp="1"/>
          </p:cNvSpPr>
          <p:nvPr>
            <p:ph idx="1"/>
          </p:nvPr>
        </p:nvSpPr>
        <p:spPr/>
        <p:txBody>
          <a:bodyPr>
            <a:normAutofit/>
          </a:bodyPr>
          <a:lstStyle/>
          <a:p>
            <a:r>
              <a:rPr lang="en-US" sz="1800" dirty="0">
                <a:latin typeface="Trebuchet MS" panose="020B0603020202020204" pitchFamily="34" charset="0"/>
              </a:rPr>
              <a:t>Configure each person on the people list with their correct email address and what role they are currently playing.</a:t>
            </a:r>
          </a:p>
          <a:p>
            <a:r>
              <a:rPr lang="en-US" sz="1800" dirty="0">
                <a:latin typeface="Trebuchet MS" panose="020B0603020202020204" pitchFamily="34" charset="0"/>
              </a:rPr>
              <a:t>Take steps to ensure failures are reported as soon as possible.</a:t>
            </a:r>
          </a:p>
          <a:p>
            <a:r>
              <a:rPr lang="en-US" sz="1800" dirty="0">
                <a:latin typeface="Trebuchet MS" panose="020B0603020202020204" pitchFamily="34" charset="0"/>
              </a:rPr>
              <a:t>For example, run a limited suite of smoke tests before running time consuming test suites.</a:t>
            </a:r>
          </a:p>
          <a:p>
            <a:r>
              <a:rPr lang="en-US" sz="1800" dirty="0">
                <a:latin typeface="Trebuchet MS" panose="020B0603020202020204" pitchFamily="34" charset="0"/>
              </a:rPr>
              <a:t>Write jobs for your maintenance tasks, such as cleanup operations to avoid full disk problems.</a:t>
            </a:r>
          </a:p>
          <a:p>
            <a:r>
              <a:rPr lang="en-US" sz="1800" dirty="0">
                <a:latin typeface="Trebuchet MS" panose="020B0603020202020204" pitchFamily="34" charset="0"/>
              </a:rPr>
              <a:t>Tag, label, or baseline the codebase after the successful build.</a:t>
            </a:r>
            <a:endParaRPr lang="en-IN" sz="1800" dirty="0">
              <a:latin typeface="Trebuchet MS" panose="020B0603020202020204" pitchFamily="34" charset="0"/>
            </a:endParaRPr>
          </a:p>
        </p:txBody>
      </p:sp>
    </p:spTree>
    <p:extLst>
      <p:ext uri="{BB962C8B-B14F-4D97-AF65-F5344CB8AC3E}">
        <p14:creationId xmlns:p14="http://schemas.microsoft.com/office/powerpoint/2010/main" val="141589014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15</TotalTime>
  <Words>569</Words>
  <Application>Microsoft Office PowerPoint</Application>
  <PresentationFormat>Widescreen</PresentationFormat>
  <Paragraphs>28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Trebuchet MS</vt:lpstr>
      <vt:lpstr>Wingdings 3</vt:lpstr>
      <vt:lpstr>Facet</vt:lpstr>
      <vt:lpstr>Best Practices for Jenkins</vt:lpstr>
      <vt:lpstr>Secure jenkins</vt:lpstr>
      <vt:lpstr>Secure Jenkins</vt:lpstr>
      <vt:lpstr>Secure Jenkins</vt:lpstr>
      <vt:lpstr>Secure Jenkins</vt:lpstr>
      <vt:lpstr>Secure Jenkins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Secure jenkins</dc:title>
  <dc:creator>Sai Prasanth</dc:creator>
  <cp:lastModifiedBy>Sai Prasanth</cp:lastModifiedBy>
  <cp:revision>1</cp:revision>
  <dcterms:created xsi:type="dcterms:W3CDTF">2022-08-03T09:51:31Z</dcterms:created>
  <dcterms:modified xsi:type="dcterms:W3CDTF">2023-04-27T08:55:54Z</dcterms:modified>
</cp:coreProperties>
</file>