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1255A2-B522-47B6-8F1E-29D9CA436036}" v="1" dt="2023-04-27T09:34:39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 Prasanth" userId="d2e14d7c0e0d3033" providerId="LiveId" clId="{B01255A2-B522-47B6-8F1E-29D9CA436036}"/>
    <pc:docChg chg="custSel addSld modSld sldOrd">
      <pc:chgData name="Sai Prasanth" userId="d2e14d7c0e0d3033" providerId="LiveId" clId="{B01255A2-B522-47B6-8F1E-29D9CA436036}" dt="2023-04-27T10:32:24.803" v="40" actId="5793"/>
      <pc:docMkLst>
        <pc:docMk/>
      </pc:docMkLst>
      <pc:sldChg chg="modSp mod">
        <pc:chgData name="Sai Prasanth" userId="d2e14d7c0e0d3033" providerId="LiveId" clId="{B01255A2-B522-47B6-8F1E-29D9CA436036}" dt="2023-04-27T10:32:24.803" v="40" actId="5793"/>
        <pc:sldMkLst>
          <pc:docMk/>
          <pc:sldMk cId="3184148135" sldId="256"/>
        </pc:sldMkLst>
        <pc:spChg chg="mod">
          <ac:chgData name="Sai Prasanth" userId="d2e14d7c0e0d3033" providerId="LiveId" clId="{B01255A2-B522-47B6-8F1E-29D9CA436036}" dt="2023-04-27T09:34:39.251" v="34"/>
          <ac:spMkLst>
            <pc:docMk/>
            <pc:sldMk cId="3184148135" sldId="256"/>
            <ac:spMk id="2" creationId="{80453F9C-B1B6-FB40-2648-582ACABF7C13}"/>
          </ac:spMkLst>
        </pc:spChg>
        <pc:spChg chg="mod">
          <ac:chgData name="Sai Prasanth" userId="d2e14d7c0e0d3033" providerId="LiveId" clId="{B01255A2-B522-47B6-8F1E-29D9CA436036}" dt="2023-04-27T10:32:24.803" v="40" actId="5793"/>
          <ac:spMkLst>
            <pc:docMk/>
            <pc:sldMk cId="3184148135" sldId="256"/>
            <ac:spMk id="3" creationId="{2082059D-80F3-D0D8-A735-0B5BEA729B63}"/>
          </ac:spMkLst>
        </pc:spChg>
      </pc:sldChg>
      <pc:sldChg chg="modSp">
        <pc:chgData name="Sai Prasanth" userId="d2e14d7c0e0d3033" providerId="LiveId" clId="{B01255A2-B522-47B6-8F1E-29D9CA436036}" dt="2023-04-27T09:34:39.251" v="34"/>
        <pc:sldMkLst>
          <pc:docMk/>
          <pc:sldMk cId="2892174365" sldId="257"/>
        </pc:sldMkLst>
        <pc:spChg chg="mod">
          <ac:chgData name="Sai Prasanth" userId="d2e14d7c0e0d3033" providerId="LiveId" clId="{B01255A2-B522-47B6-8F1E-29D9CA436036}" dt="2023-04-27T09:34:39.251" v="34"/>
          <ac:spMkLst>
            <pc:docMk/>
            <pc:sldMk cId="2892174365" sldId="257"/>
            <ac:spMk id="2" creationId="{80453F9C-B1B6-FB40-2648-582ACABF7C13}"/>
          </ac:spMkLst>
        </pc:spChg>
        <pc:spChg chg="mod">
          <ac:chgData name="Sai Prasanth" userId="d2e14d7c0e0d3033" providerId="LiveId" clId="{B01255A2-B522-47B6-8F1E-29D9CA436036}" dt="2023-04-27T09:34:39.251" v="34"/>
          <ac:spMkLst>
            <pc:docMk/>
            <pc:sldMk cId="2892174365" sldId="257"/>
            <ac:spMk id="3" creationId="{2082059D-80F3-D0D8-A735-0B5BEA729B63}"/>
          </ac:spMkLst>
        </pc:spChg>
      </pc:sldChg>
      <pc:sldChg chg="modSp">
        <pc:chgData name="Sai Prasanth" userId="d2e14d7c0e0d3033" providerId="LiveId" clId="{B01255A2-B522-47B6-8F1E-29D9CA436036}" dt="2023-04-27T09:34:39.251" v="34"/>
        <pc:sldMkLst>
          <pc:docMk/>
          <pc:sldMk cId="2778967076" sldId="258"/>
        </pc:sldMkLst>
        <pc:spChg chg="mod">
          <ac:chgData name="Sai Prasanth" userId="d2e14d7c0e0d3033" providerId="LiveId" clId="{B01255A2-B522-47B6-8F1E-29D9CA436036}" dt="2023-04-27T09:34:39.251" v="34"/>
          <ac:spMkLst>
            <pc:docMk/>
            <pc:sldMk cId="2778967076" sldId="258"/>
            <ac:spMk id="2" creationId="{80453F9C-B1B6-FB40-2648-582ACABF7C13}"/>
          </ac:spMkLst>
        </pc:spChg>
        <pc:spChg chg="mod">
          <ac:chgData name="Sai Prasanth" userId="d2e14d7c0e0d3033" providerId="LiveId" clId="{B01255A2-B522-47B6-8F1E-29D9CA436036}" dt="2023-04-27T09:34:39.251" v="34"/>
          <ac:spMkLst>
            <pc:docMk/>
            <pc:sldMk cId="2778967076" sldId="258"/>
            <ac:spMk id="3" creationId="{2082059D-80F3-D0D8-A735-0B5BEA729B63}"/>
          </ac:spMkLst>
        </pc:spChg>
      </pc:sldChg>
      <pc:sldChg chg="modSp">
        <pc:chgData name="Sai Prasanth" userId="d2e14d7c0e0d3033" providerId="LiveId" clId="{B01255A2-B522-47B6-8F1E-29D9CA436036}" dt="2023-04-27T09:34:39.251" v="34"/>
        <pc:sldMkLst>
          <pc:docMk/>
          <pc:sldMk cId="3133516747" sldId="259"/>
        </pc:sldMkLst>
        <pc:spChg chg="mod">
          <ac:chgData name="Sai Prasanth" userId="d2e14d7c0e0d3033" providerId="LiveId" clId="{B01255A2-B522-47B6-8F1E-29D9CA436036}" dt="2023-04-27T09:34:39.251" v="34"/>
          <ac:spMkLst>
            <pc:docMk/>
            <pc:sldMk cId="3133516747" sldId="259"/>
            <ac:spMk id="2" creationId="{80453F9C-B1B6-FB40-2648-582ACABF7C13}"/>
          </ac:spMkLst>
        </pc:spChg>
        <pc:spChg chg="mod">
          <ac:chgData name="Sai Prasanth" userId="d2e14d7c0e0d3033" providerId="LiveId" clId="{B01255A2-B522-47B6-8F1E-29D9CA436036}" dt="2023-04-27T09:34:39.251" v="34"/>
          <ac:spMkLst>
            <pc:docMk/>
            <pc:sldMk cId="3133516747" sldId="259"/>
            <ac:spMk id="3" creationId="{2082059D-80F3-D0D8-A735-0B5BEA729B63}"/>
          </ac:spMkLst>
        </pc:spChg>
      </pc:sldChg>
      <pc:sldChg chg="delSp modSp new mod ord">
        <pc:chgData name="Sai Prasanth" userId="d2e14d7c0e0d3033" providerId="LiveId" clId="{B01255A2-B522-47B6-8F1E-29D9CA436036}" dt="2023-04-27T09:34:39.251" v="34"/>
        <pc:sldMkLst>
          <pc:docMk/>
          <pc:sldMk cId="67882176" sldId="260"/>
        </pc:sldMkLst>
        <pc:spChg chg="mod">
          <ac:chgData name="Sai Prasanth" userId="d2e14d7c0e0d3033" providerId="LiveId" clId="{B01255A2-B522-47B6-8F1E-29D9CA436036}" dt="2023-04-27T09:34:39.251" v="34"/>
          <ac:spMkLst>
            <pc:docMk/>
            <pc:sldMk cId="67882176" sldId="260"/>
            <ac:spMk id="2" creationId="{C73290F3-61E9-8D8F-8C6B-3E6EDD4047B9}"/>
          </ac:spMkLst>
        </pc:spChg>
        <pc:spChg chg="del">
          <ac:chgData name="Sai Prasanth" userId="d2e14d7c0e0d3033" providerId="LiveId" clId="{B01255A2-B522-47B6-8F1E-29D9CA436036}" dt="2023-04-27T09:34:34.225" v="33" actId="478"/>
          <ac:spMkLst>
            <pc:docMk/>
            <pc:sldMk cId="67882176" sldId="260"/>
            <ac:spMk id="3" creationId="{B597EECF-D21B-28B9-3703-FC08B85D8FD5}"/>
          </ac:spMkLst>
        </pc:spChg>
      </pc:sldChg>
    </pc:docChg>
  </pc:docChgLst>
  <pc:docChgLst>
    <pc:chgData name="Sai Prasanth" userId="d2e14d7c0e0d3033" providerId="LiveId" clId="{95C77485-C86C-45B7-8477-C44B1004FA03}"/>
    <pc:docChg chg="custSel addSld modSld">
      <pc:chgData name="Sai Prasanth" userId="d2e14d7c0e0d3033" providerId="LiveId" clId="{95C77485-C86C-45B7-8477-C44B1004FA03}" dt="2022-07-31T15:15:11.274" v="407" actId="33524"/>
      <pc:docMkLst>
        <pc:docMk/>
      </pc:docMkLst>
      <pc:sldChg chg="modSp new mod">
        <pc:chgData name="Sai Prasanth" userId="d2e14d7c0e0d3033" providerId="LiveId" clId="{95C77485-C86C-45B7-8477-C44B1004FA03}" dt="2022-07-31T15:12:20.655" v="167" actId="20577"/>
        <pc:sldMkLst>
          <pc:docMk/>
          <pc:sldMk cId="3184148135" sldId="256"/>
        </pc:sldMkLst>
        <pc:spChg chg="mod">
          <ac:chgData name="Sai Prasanth" userId="d2e14d7c0e0d3033" providerId="LiveId" clId="{95C77485-C86C-45B7-8477-C44B1004FA03}" dt="2022-07-31T15:11:52.327" v="36" actId="20577"/>
          <ac:spMkLst>
            <pc:docMk/>
            <pc:sldMk cId="3184148135" sldId="256"/>
            <ac:spMk id="2" creationId="{80453F9C-B1B6-FB40-2648-582ACABF7C13}"/>
          </ac:spMkLst>
        </pc:spChg>
        <pc:spChg chg="mod">
          <ac:chgData name="Sai Prasanth" userId="d2e14d7c0e0d3033" providerId="LiveId" clId="{95C77485-C86C-45B7-8477-C44B1004FA03}" dt="2022-07-31T15:12:20.655" v="167" actId="20577"/>
          <ac:spMkLst>
            <pc:docMk/>
            <pc:sldMk cId="3184148135" sldId="256"/>
            <ac:spMk id="3" creationId="{2082059D-80F3-D0D8-A735-0B5BEA729B63}"/>
          </ac:spMkLst>
        </pc:spChg>
      </pc:sldChg>
      <pc:sldChg chg="modSp add mod">
        <pc:chgData name="Sai Prasanth" userId="d2e14d7c0e0d3033" providerId="LiveId" clId="{95C77485-C86C-45B7-8477-C44B1004FA03}" dt="2022-07-31T15:12:58.122" v="282" actId="20577"/>
        <pc:sldMkLst>
          <pc:docMk/>
          <pc:sldMk cId="2892174365" sldId="257"/>
        </pc:sldMkLst>
        <pc:spChg chg="mod">
          <ac:chgData name="Sai Prasanth" userId="d2e14d7c0e0d3033" providerId="LiveId" clId="{95C77485-C86C-45B7-8477-C44B1004FA03}" dt="2022-07-31T15:12:42.452" v="213" actId="20577"/>
          <ac:spMkLst>
            <pc:docMk/>
            <pc:sldMk cId="2892174365" sldId="257"/>
            <ac:spMk id="2" creationId="{80453F9C-B1B6-FB40-2648-582ACABF7C13}"/>
          </ac:spMkLst>
        </pc:spChg>
        <pc:spChg chg="mod">
          <ac:chgData name="Sai Prasanth" userId="d2e14d7c0e0d3033" providerId="LiveId" clId="{95C77485-C86C-45B7-8477-C44B1004FA03}" dt="2022-07-31T15:12:58.122" v="282" actId="20577"/>
          <ac:spMkLst>
            <pc:docMk/>
            <pc:sldMk cId="2892174365" sldId="257"/>
            <ac:spMk id="3" creationId="{2082059D-80F3-D0D8-A735-0B5BEA729B63}"/>
          </ac:spMkLst>
        </pc:spChg>
      </pc:sldChg>
      <pc:sldChg chg="modSp add mod">
        <pc:chgData name="Sai Prasanth" userId="d2e14d7c0e0d3033" providerId="LiveId" clId="{95C77485-C86C-45B7-8477-C44B1004FA03}" dt="2022-07-31T15:13:32.346" v="391" actId="20577"/>
        <pc:sldMkLst>
          <pc:docMk/>
          <pc:sldMk cId="2778967076" sldId="258"/>
        </pc:sldMkLst>
        <pc:spChg chg="mod">
          <ac:chgData name="Sai Prasanth" userId="d2e14d7c0e0d3033" providerId="LiveId" clId="{95C77485-C86C-45B7-8477-C44B1004FA03}" dt="2022-07-31T15:13:05.796" v="300" actId="20577"/>
          <ac:spMkLst>
            <pc:docMk/>
            <pc:sldMk cId="2778967076" sldId="258"/>
            <ac:spMk id="2" creationId="{80453F9C-B1B6-FB40-2648-582ACABF7C13}"/>
          </ac:spMkLst>
        </pc:spChg>
        <pc:spChg chg="mod">
          <ac:chgData name="Sai Prasanth" userId="d2e14d7c0e0d3033" providerId="LiveId" clId="{95C77485-C86C-45B7-8477-C44B1004FA03}" dt="2022-07-31T15:13:32.346" v="391" actId="20577"/>
          <ac:spMkLst>
            <pc:docMk/>
            <pc:sldMk cId="2778967076" sldId="258"/>
            <ac:spMk id="3" creationId="{2082059D-80F3-D0D8-A735-0B5BEA729B63}"/>
          </ac:spMkLst>
        </pc:spChg>
      </pc:sldChg>
      <pc:sldChg chg="addSp delSp modSp add mod">
        <pc:chgData name="Sai Prasanth" userId="d2e14d7c0e0d3033" providerId="LiveId" clId="{95C77485-C86C-45B7-8477-C44B1004FA03}" dt="2022-07-31T15:15:11.274" v="407" actId="33524"/>
        <pc:sldMkLst>
          <pc:docMk/>
          <pc:sldMk cId="3133516747" sldId="259"/>
        </pc:sldMkLst>
        <pc:spChg chg="mod">
          <ac:chgData name="Sai Prasanth" userId="d2e14d7c0e0d3033" providerId="LiveId" clId="{95C77485-C86C-45B7-8477-C44B1004FA03}" dt="2022-07-31T15:14:55.300" v="406" actId="20577"/>
          <ac:spMkLst>
            <pc:docMk/>
            <pc:sldMk cId="3133516747" sldId="259"/>
            <ac:spMk id="2" creationId="{80453F9C-B1B6-FB40-2648-582ACABF7C13}"/>
          </ac:spMkLst>
        </pc:spChg>
        <pc:spChg chg="mod">
          <ac:chgData name="Sai Prasanth" userId="d2e14d7c0e0d3033" providerId="LiveId" clId="{95C77485-C86C-45B7-8477-C44B1004FA03}" dt="2022-07-31T15:15:11.274" v="407" actId="33524"/>
          <ac:spMkLst>
            <pc:docMk/>
            <pc:sldMk cId="3133516747" sldId="259"/>
            <ac:spMk id="3" creationId="{2082059D-80F3-D0D8-A735-0B5BEA729B63}"/>
          </ac:spMkLst>
        </pc:spChg>
        <pc:spChg chg="add del">
          <ac:chgData name="Sai Prasanth" userId="d2e14d7c0e0d3033" providerId="LiveId" clId="{95C77485-C86C-45B7-8477-C44B1004FA03}" dt="2022-07-31T15:14:46.191" v="394"/>
          <ac:spMkLst>
            <pc:docMk/>
            <pc:sldMk cId="3133516747" sldId="259"/>
            <ac:spMk id="4" creationId="{66435CC9-B09F-DFD4-BDDC-222FC07DB1B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46846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8764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287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9551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4231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87040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3696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5874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1856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3354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5337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13990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0442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9079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87386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6375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749A4-3E31-48E8-BD77-98B5E20DA54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D3F59CE-8752-4A1C-A759-4BC7088938C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6743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290F3-61E9-8D8F-8C6B-3E6EDD4047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/>
              <a:t>Installing and Running Jenkins</a:t>
            </a:r>
          </a:p>
        </p:txBody>
      </p:sp>
    </p:spTree>
    <p:extLst>
      <p:ext uri="{BB962C8B-B14F-4D97-AF65-F5344CB8AC3E}">
        <p14:creationId xmlns:p14="http://schemas.microsoft.com/office/powerpoint/2010/main" val="67882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53F9C-B1B6-FB40-2648-582ACABF7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Installing and running </a:t>
            </a:r>
            <a:r>
              <a:rPr lang="en-IN" dirty="0" err="1"/>
              <a:t>jenkins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2059D-80F3-D0D8-A735-0B5BEA729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On Linux, download the needed repo file</a:t>
            </a:r>
          </a:p>
          <a:p>
            <a:r>
              <a:rPr lang="en-IN" dirty="0" err="1"/>
              <a:t>Sudo</a:t>
            </a:r>
            <a:r>
              <a:rPr lang="en-IN" dirty="0"/>
              <a:t> yum install –y Jenkins</a:t>
            </a:r>
          </a:p>
          <a:p>
            <a:r>
              <a:rPr lang="en-IN"/>
              <a:t>Sudo Systemctl </a:t>
            </a:r>
            <a:r>
              <a:rPr lang="en-IN" dirty="0"/>
              <a:t>enable Jenkins --now</a:t>
            </a:r>
          </a:p>
        </p:txBody>
      </p:sp>
    </p:spTree>
    <p:extLst>
      <p:ext uri="{BB962C8B-B14F-4D97-AF65-F5344CB8AC3E}">
        <p14:creationId xmlns:p14="http://schemas.microsoft.com/office/powerpoint/2010/main" val="3184148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53F9C-B1B6-FB40-2648-582ACABF7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Initial Configuration Wizard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2059D-80F3-D0D8-A735-0B5BEA729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Use location of </a:t>
            </a:r>
            <a:r>
              <a:rPr lang="en-IN" dirty="0" err="1"/>
              <a:t>initialAdminPassword</a:t>
            </a:r>
            <a:r>
              <a:rPr lang="en-IN" dirty="0"/>
              <a:t> to login</a:t>
            </a:r>
          </a:p>
          <a:p>
            <a:r>
              <a:rPr lang="en-IN" dirty="0"/>
              <a:t>Download needed plugins</a:t>
            </a:r>
          </a:p>
        </p:txBody>
      </p:sp>
    </p:spTree>
    <p:extLst>
      <p:ext uri="{BB962C8B-B14F-4D97-AF65-F5344CB8AC3E}">
        <p14:creationId xmlns:p14="http://schemas.microsoft.com/office/powerpoint/2010/main" val="2892174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53F9C-B1B6-FB40-2648-582ACABF7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Logging in </a:t>
            </a:r>
            <a:r>
              <a:rPr lang="en-IN" dirty="0" err="1"/>
              <a:t>jenkins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2059D-80F3-D0D8-A735-0B5BEA729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Create a admin account with admin username and admin password</a:t>
            </a:r>
          </a:p>
          <a:p>
            <a:r>
              <a:rPr lang="en-IN" dirty="0"/>
              <a:t>Login with </a:t>
            </a:r>
            <a:r>
              <a:rPr lang="en-IN"/>
              <a:t>those credentials</a:t>
            </a:r>
          </a:p>
        </p:txBody>
      </p:sp>
    </p:spTree>
    <p:extLst>
      <p:ext uri="{BB962C8B-B14F-4D97-AF65-F5344CB8AC3E}">
        <p14:creationId xmlns:p14="http://schemas.microsoft.com/office/powerpoint/2010/main" val="2778967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53F9C-B1B6-FB40-2648-582ACABF7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View logs in </a:t>
            </a:r>
            <a:r>
              <a:rPr lang="en-IN" dirty="0" err="1"/>
              <a:t>jenkins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2059D-80F3-D0D8-A735-0B5BEA729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view logs from a specific action exposed by Jenkins, or a plugin not typically monitored, you can add a logger under Manage Jenkins -&gt; System Log -&gt; Add new log recorder</a:t>
            </a:r>
          </a:p>
          <a:p>
            <a:endParaRPr lang="en-US" dirty="0"/>
          </a:p>
          <a:p>
            <a:r>
              <a:rPr lang="en-US" dirty="0"/>
              <a:t>To add a new logger you will be asked to provide it a name and choose a function to monitor. You’ll also can change the verbosity.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3351674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</TotalTime>
  <Words>123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Facet</vt:lpstr>
      <vt:lpstr>Installing and Running Jenkins</vt:lpstr>
      <vt:lpstr>Installing and running jenkins</vt:lpstr>
      <vt:lpstr>Initial Configuration Wizard</vt:lpstr>
      <vt:lpstr>Logging in jenkins</vt:lpstr>
      <vt:lpstr>View logs in jenkins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Installing and running jenkins</dc:title>
  <dc:creator>Sai Prasanth</dc:creator>
  <cp:lastModifiedBy>Sai Prasanth</cp:lastModifiedBy>
  <cp:revision>1</cp:revision>
  <dcterms:created xsi:type="dcterms:W3CDTF">2022-07-31T15:11:36Z</dcterms:created>
  <dcterms:modified xsi:type="dcterms:W3CDTF">2023-04-27T10:32:28Z</dcterms:modified>
</cp:coreProperties>
</file>