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3F9E5E-1BAA-4D22-84ED-37E00B27D9C1}" v="1" dt="2023-04-27T09:13:32.7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i Prasanth" userId="d2e14d7c0e0d3033" providerId="LiveId" clId="{DC3F9E5E-1BAA-4D22-84ED-37E00B27D9C1}"/>
    <pc:docChg chg="custSel addSld modSld sldOrd">
      <pc:chgData name="Sai Prasanth" userId="d2e14d7c0e0d3033" providerId="LiveId" clId="{DC3F9E5E-1BAA-4D22-84ED-37E00B27D9C1}" dt="2023-04-27T10:33:52.374" v="32" actId="1076"/>
      <pc:docMkLst>
        <pc:docMk/>
      </pc:docMkLst>
      <pc:sldChg chg="modSp mod">
        <pc:chgData name="Sai Prasanth" userId="d2e14d7c0e0d3033" providerId="LiveId" clId="{DC3F9E5E-1BAA-4D22-84ED-37E00B27D9C1}" dt="2023-04-27T09:13:32.717" v="30"/>
        <pc:sldMkLst>
          <pc:docMk/>
          <pc:sldMk cId="2128118806" sldId="256"/>
        </pc:sldMkLst>
        <pc:spChg chg="mod">
          <ac:chgData name="Sai Prasanth" userId="d2e14d7c0e0d3033" providerId="LiveId" clId="{DC3F9E5E-1BAA-4D22-84ED-37E00B27D9C1}" dt="2023-04-27T09:13:32.717" v="30"/>
          <ac:spMkLst>
            <pc:docMk/>
            <pc:sldMk cId="2128118806" sldId="256"/>
            <ac:spMk id="2" creationId="{CBBEEA66-5EF3-627E-13D3-E050F7F3020C}"/>
          </ac:spMkLst>
        </pc:spChg>
        <pc:spChg chg="mod">
          <ac:chgData name="Sai Prasanth" userId="d2e14d7c0e0d3033" providerId="LiveId" clId="{DC3F9E5E-1BAA-4D22-84ED-37E00B27D9C1}" dt="2023-04-27T09:13:32.717" v="30"/>
          <ac:spMkLst>
            <pc:docMk/>
            <pc:sldMk cId="2128118806" sldId="256"/>
            <ac:spMk id="3" creationId="{C1CFF569-CF15-822C-954B-5FD637FD757D}"/>
          </ac:spMkLst>
        </pc:spChg>
      </pc:sldChg>
      <pc:sldChg chg="modSp mod">
        <pc:chgData name="Sai Prasanth" userId="d2e14d7c0e0d3033" providerId="LiveId" clId="{DC3F9E5E-1BAA-4D22-84ED-37E00B27D9C1}" dt="2023-04-27T10:33:52.374" v="32" actId="1076"/>
        <pc:sldMkLst>
          <pc:docMk/>
          <pc:sldMk cId="1015848171" sldId="257"/>
        </pc:sldMkLst>
        <pc:spChg chg="mod">
          <ac:chgData name="Sai Prasanth" userId="d2e14d7c0e0d3033" providerId="LiveId" clId="{DC3F9E5E-1BAA-4D22-84ED-37E00B27D9C1}" dt="2023-04-27T09:13:32.717" v="30"/>
          <ac:spMkLst>
            <pc:docMk/>
            <pc:sldMk cId="1015848171" sldId="257"/>
            <ac:spMk id="2" creationId="{A08782BE-6761-A523-4308-AA2621107CDE}"/>
          </ac:spMkLst>
        </pc:spChg>
        <pc:picChg chg="mod">
          <ac:chgData name="Sai Prasanth" userId="d2e14d7c0e0d3033" providerId="LiveId" clId="{DC3F9E5E-1BAA-4D22-84ED-37E00B27D9C1}" dt="2023-04-27T10:33:52.374" v="32" actId="1076"/>
          <ac:picMkLst>
            <pc:docMk/>
            <pc:sldMk cId="1015848171" sldId="257"/>
            <ac:picMk id="5" creationId="{8BF30359-A160-BE24-FD72-881FFA000131}"/>
          </ac:picMkLst>
        </pc:picChg>
      </pc:sldChg>
      <pc:sldChg chg="delSp modSp new mod ord">
        <pc:chgData name="Sai Prasanth" userId="d2e14d7c0e0d3033" providerId="LiveId" clId="{DC3F9E5E-1BAA-4D22-84ED-37E00B27D9C1}" dt="2023-04-27T09:13:32.717" v="30"/>
        <pc:sldMkLst>
          <pc:docMk/>
          <pc:sldMk cId="3229851108" sldId="258"/>
        </pc:sldMkLst>
        <pc:spChg chg="mod">
          <ac:chgData name="Sai Prasanth" userId="d2e14d7c0e0d3033" providerId="LiveId" clId="{DC3F9E5E-1BAA-4D22-84ED-37E00B27D9C1}" dt="2023-04-27T09:13:32.717" v="30"/>
          <ac:spMkLst>
            <pc:docMk/>
            <pc:sldMk cId="3229851108" sldId="258"/>
            <ac:spMk id="2" creationId="{437EC8E1-EA29-B041-6757-2C1189428BE9}"/>
          </ac:spMkLst>
        </pc:spChg>
        <pc:spChg chg="del">
          <ac:chgData name="Sai Prasanth" userId="d2e14d7c0e0d3033" providerId="LiveId" clId="{DC3F9E5E-1BAA-4D22-84ED-37E00B27D9C1}" dt="2023-04-27T09:13:26.636" v="29" actId="478"/>
          <ac:spMkLst>
            <pc:docMk/>
            <pc:sldMk cId="3229851108" sldId="258"/>
            <ac:spMk id="3" creationId="{19BD2FEB-8ED2-397F-55E4-0F42D9E9CF4C}"/>
          </ac:spMkLst>
        </pc:spChg>
      </pc:sldChg>
    </pc:docChg>
  </pc:docChgLst>
  <pc:docChgLst>
    <pc:chgData name="Sai Prasanth" userId="d2e14d7c0e0d3033" providerId="LiveId" clId="{5CA4A8E9-D69C-4C6A-A474-DEE5949CE136}"/>
    <pc:docChg chg="custSel addSld modSld">
      <pc:chgData name="Sai Prasanth" userId="d2e14d7c0e0d3033" providerId="LiveId" clId="{5CA4A8E9-D69C-4C6A-A474-DEE5949CE136}" dt="2022-08-03T05:58:53.984" v="263" actId="22"/>
      <pc:docMkLst>
        <pc:docMk/>
      </pc:docMkLst>
      <pc:sldChg chg="modSp new mod">
        <pc:chgData name="Sai Prasanth" userId="d2e14d7c0e0d3033" providerId="LiveId" clId="{5CA4A8E9-D69C-4C6A-A474-DEE5949CE136}" dt="2022-08-03T05:20:32.048" v="239" actId="20577"/>
        <pc:sldMkLst>
          <pc:docMk/>
          <pc:sldMk cId="2128118806" sldId="256"/>
        </pc:sldMkLst>
        <pc:spChg chg="mod">
          <ac:chgData name="Sai Prasanth" userId="d2e14d7c0e0d3033" providerId="LiveId" clId="{5CA4A8E9-D69C-4C6A-A474-DEE5949CE136}" dt="2022-08-03T05:19:48.420" v="66" actId="20577"/>
          <ac:spMkLst>
            <pc:docMk/>
            <pc:sldMk cId="2128118806" sldId="256"/>
            <ac:spMk id="2" creationId="{CBBEEA66-5EF3-627E-13D3-E050F7F3020C}"/>
          </ac:spMkLst>
        </pc:spChg>
        <pc:spChg chg="mod">
          <ac:chgData name="Sai Prasanth" userId="d2e14d7c0e0d3033" providerId="LiveId" clId="{5CA4A8E9-D69C-4C6A-A474-DEE5949CE136}" dt="2022-08-03T05:20:32.048" v="239" actId="20577"/>
          <ac:spMkLst>
            <pc:docMk/>
            <pc:sldMk cId="2128118806" sldId="256"/>
            <ac:spMk id="3" creationId="{C1CFF569-CF15-822C-954B-5FD637FD757D}"/>
          </ac:spMkLst>
        </pc:spChg>
      </pc:sldChg>
      <pc:sldChg chg="addSp delSp modSp new mod">
        <pc:chgData name="Sai Prasanth" userId="d2e14d7c0e0d3033" providerId="LiveId" clId="{5CA4A8E9-D69C-4C6A-A474-DEE5949CE136}" dt="2022-08-03T05:58:53.984" v="263" actId="22"/>
        <pc:sldMkLst>
          <pc:docMk/>
          <pc:sldMk cId="1015848171" sldId="257"/>
        </pc:sldMkLst>
        <pc:spChg chg="mod">
          <ac:chgData name="Sai Prasanth" userId="d2e14d7c0e0d3033" providerId="LiveId" clId="{5CA4A8E9-D69C-4C6A-A474-DEE5949CE136}" dt="2022-08-03T05:57:22.765" v="262" actId="20577"/>
          <ac:spMkLst>
            <pc:docMk/>
            <pc:sldMk cId="1015848171" sldId="257"/>
            <ac:spMk id="2" creationId="{A08782BE-6761-A523-4308-AA2621107CDE}"/>
          </ac:spMkLst>
        </pc:spChg>
        <pc:spChg chg="del">
          <ac:chgData name="Sai Prasanth" userId="d2e14d7c0e0d3033" providerId="LiveId" clId="{5CA4A8E9-D69C-4C6A-A474-DEE5949CE136}" dt="2022-08-03T05:58:53.984" v="263" actId="22"/>
          <ac:spMkLst>
            <pc:docMk/>
            <pc:sldMk cId="1015848171" sldId="257"/>
            <ac:spMk id="3" creationId="{9566099C-A018-E9B4-77C5-6423BA5ADD61}"/>
          </ac:spMkLst>
        </pc:spChg>
        <pc:picChg chg="add mod ord">
          <ac:chgData name="Sai Prasanth" userId="d2e14d7c0e0d3033" providerId="LiveId" clId="{5CA4A8E9-D69C-4C6A-A474-DEE5949CE136}" dt="2022-08-03T05:58:53.984" v="263" actId="22"/>
          <ac:picMkLst>
            <pc:docMk/>
            <pc:sldMk cId="1015848171" sldId="257"/>
            <ac:picMk id="5" creationId="{8BF30359-A160-BE24-FD72-881FFA00013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73348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3010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34140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27126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28090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51374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6596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4278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3430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31902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3733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35506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78548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73479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70211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1276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182EC-D451-4882-BD81-C94BF943B00E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B7CC7AA-A2CA-4999-81EE-62FA953E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1032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EC8E1-EA29-B041-6757-2C1189428B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/>
              <a:t>Creating Maven Archetype</a:t>
            </a:r>
          </a:p>
        </p:txBody>
      </p:sp>
    </p:spTree>
    <p:extLst>
      <p:ext uri="{BB962C8B-B14F-4D97-AF65-F5344CB8AC3E}">
        <p14:creationId xmlns:p14="http://schemas.microsoft.com/office/powerpoint/2010/main" val="3229851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EEA66-5EF3-627E-13D3-E050F7F30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interaction to create goal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FF569-CF15-822C-954B-5FD637FD75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latin typeface="Trebuchet MS" panose="020B0603020202020204" pitchFamily="34" charset="0"/>
              </a:rPr>
              <a:t>We may not be able to remember all options</a:t>
            </a:r>
          </a:p>
          <a:p>
            <a:r>
              <a:rPr lang="en-US" sz="1800" dirty="0" err="1">
                <a:latin typeface="Trebuchet MS" panose="020B0603020202020204" pitchFamily="34" charset="0"/>
              </a:rPr>
              <a:t>mvn</a:t>
            </a:r>
            <a:r>
              <a:rPr lang="en-US" sz="1800" dirty="0">
                <a:latin typeface="Trebuchet MS" panose="020B0603020202020204" pitchFamily="34" charset="0"/>
              </a:rPr>
              <a:t> </a:t>
            </a:r>
            <a:r>
              <a:rPr lang="en-US" sz="1800" dirty="0" err="1">
                <a:latin typeface="Trebuchet MS" panose="020B0603020202020204" pitchFamily="34" charset="0"/>
              </a:rPr>
              <a:t>archetype:generate</a:t>
            </a:r>
            <a:r>
              <a:rPr lang="en-US" sz="1800" dirty="0">
                <a:latin typeface="Trebuchet MS" panose="020B0603020202020204" pitchFamily="34" charset="0"/>
              </a:rPr>
              <a:t> will enter interactive mode and we can fill in </a:t>
            </a:r>
            <a:r>
              <a:rPr lang="en-US" sz="1800">
                <a:latin typeface="Trebuchet MS" panose="020B0603020202020204" pitchFamily="34" charset="0"/>
              </a:rPr>
              <a:t>all values</a:t>
            </a:r>
            <a:endParaRPr lang="en-US" sz="1800" dirty="0">
              <a:latin typeface="Trebuchet MS" panose="020B0603020202020204" pitchFamily="34" charset="0"/>
            </a:endParaRPr>
          </a:p>
          <a:p>
            <a:pPr marL="457200" lvl="1" indent="0">
              <a:buNone/>
            </a:pPr>
            <a:endParaRPr lang="en-IN" sz="18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118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782BE-6761-A523-4308-AA2621107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maven archetype</a:t>
            </a:r>
            <a:endParaRPr lang="en-IN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BF30359-A160-BE24-FD72-881FFA0001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3034" y="1465006"/>
            <a:ext cx="10915104" cy="4584342"/>
          </a:xfrm>
        </p:spPr>
      </p:pic>
    </p:spTree>
    <p:extLst>
      <p:ext uri="{BB962C8B-B14F-4D97-AF65-F5344CB8AC3E}">
        <p14:creationId xmlns:p14="http://schemas.microsoft.com/office/powerpoint/2010/main" val="101584817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</TotalTime>
  <Words>35</Words>
  <Application>Microsoft Office PowerPoint</Application>
  <PresentationFormat>Widescreen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Trebuchet MS</vt:lpstr>
      <vt:lpstr>Wingdings 3</vt:lpstr>
      <vt:lpstr>Facet</vt:lpstr>
      <vt:lpstr>Creating Maven Archetype</vt:lpstr>
      <vt:lpstr>Use interaction to create goal</vt:lpstr>
      <vt:lpstr>Common maven archetype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 interaction to create goal</dc:title>
  <dc:creator>Sai Prasanth</dc:creator>
  <cp:lastModifiedBy>Sai Prasanth</cp:lastModifiedBy>
  <cp:revision>1</cp:revision>
  <dcterms:created xsi:type="dcterms:W3CDTF">2022-08-03T05:19:32Z</dcterms:created>
  <dcterms:modified xsi:type="dcterms:W3CDTF">2023-04-27T10:33:58Z</dcterms:modified>
</cp:coreProperties>
</file>