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6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7" r:id="rId10"/>
    <p:sldId id="263" r:id="rId11"/>
    <p:sldId id="265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07B9345-FC63-496D-AA83-70B65F8EFAC2}" v="1" dt="2023-04-27T10:36:40.07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850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i Prasanth" userId="d2e14d7c0e0d3033" providerId="LiveId" clId="{9CD7EFAD-F2FC-4123-A3E8-E48858B992A4}"/>
    <pc:docChg chg="undo custSel addSld delSld modSld">
      <pc:chgData name="Sai Prasanth" userId="d2e14d7c0e0d3033" providerId="LiveId" clId="{9CD7EFAD-F2FC-4123-A3E8-E48858B992A4}" dt="2022-08-03T06:18:28.400" v="657"/>
      <pc:docMkLst>
        <pc:docMk/>
      </pc:docMkLst>
      <pc:sldChg chg="modSp new mod">
        <pc:chgData name="Sai Prasanth" userId="d2e14d7c0e0d3033" providerId="LiveId" clId="{9CD7EFAD-F2FC-4123-A3E8-E48858B992A4}" dt="2022-08-03T06:03:43.806" v="29"/>
        <pc:sldMkLst>
          <pc:docMk/>
          <pc:sldMk cId="265641892" sldId="256"/>
        </pc:sldMkLst>
        <pc:spChg chg="mod">
          <ac:chgData name="Sai Prasanth" userId="d2e14d7c0e0d3033" providerId="LiveId" clId="{9CD7EFAD-F2FC-4123-A3E8-E48858B992A4}" dt="2022-08-03T06:03:22.187" v="28" actId="20577"/>
          <ac:spMkLst>
            <pc:docMk/>
            <pc:sldMk cId="265641892" sldId="256"/>
            <ac:spMk id="2" creationId="{EE64B326-30E7-C7E6-3DE2-9C3DAF5F111D}"/>
          </ac:spMkLst>
        </pc:spChg>
        <pc:spChg chg="mod">
          <ac:chgData name="Sai Prasanth" userId="d2e14d7c0e0d3033" providerId="LiveId" clId="{9CD7EFAD-F2FC-4123-A3E8-E48858B992A4}" dt="2022-08-03T06:03:43.806" v="29"/>
          <ac:spMkLst>
            <pc:docMk/>
            <pc:sldMk cId="265641892" sldId="256"/>
            <ac:spMk id="3" creationId="{3867C1C4-E2D5-E91E-06BE-74C5B1D95DC6}"/>
          </ac:spMkLst>
        </pc:spChg>
      </pc:sldChg>
      <pc:sldChg chg="modSp add mod">
        <pc:chgData name="Sai Prasanth" userId="d2e14d7c0e0d3033" providerId="LiveId" clId="{9CD7EFAD-F2FC-4123-A3E8-E48858B992A4}" dt="2022-08-03T06:04:59.793" v="66" actId="15"/>
        <pc:sldMkLst>
          <pc:docMk/>
          <pc:sldMk cId="455482321" sldId="257"/>
        </pc:sldMkLst>
        <pc:spChg chg="mod">
          <ac:chgData name="Sai Prasanth" userId="d2e14d7c0e0d3033" providerId="LiveId" clId="{9CD7EFAD-F2FC-4123-A3E8-E48858B992A4}" dt="2022-08-03T06:04:43.488" v="57" actId="20577"/>
          <ac:spMkLst>
            <pc:docMk/>
            <pc:sldMk cId="455482321" sldId="257"/>
            <ac:spMk id="2" creationId="{EE64B326-30E7-C7E6-3DE2-9C3DAF5F111D}"/>
          </ac:spMkLst>
        </pc:spChg>
        <pc:spChg chg="mod">
          <ac:chgData name="Sai Prasanth" userId="d2e14d7c0e0d3033" providerId="LiveId" clId="{9CD7EFAD-F2FC-4123-A3E8-E48858B992A4}" dt="2022-08-03T06:04:59.793" v="66" actId="15"/>
          <ac:spMkLst>
            <pc:docMk/>
            <pc:sldMk cId="455482321" sldId="257"/>
            <ac:spMk id="3" creationId="{3867C1C4-E2D5-E91E-06BE-74C5B1D95DC6}"/>
          </ac:spMkLst>
        </pc:spChg>
      </pc:sldChg>
      <pc:sldChg chg="modSp add mod">
        <pc:chgData name="Sai Prasanth" userId="d2e14d7c0e0d3033" providerId="LiveId" clId="{9CD7EFAD-F2FC-4123-A3E8-E48858B992A4}" dt="2022-08-03T06:06:03.562" v="135" actId="20577"/>
        <pc:sldMkLst>
          <pc:docMk/>
          <pc:sldMk cId="1109003074" sldId="258"/>
        </pc:sldMkLst>
        <pc:spChg chg="mod">
          <ac:chgData name="Sai Prasanth" userId="d2e14d7c0e0d3033" providerId="LiveId" clId="{9CD7EFAD-F2FC-4123-A3E8-E48858B992A4}" dt="2022-08-03T06:06:03.562" v="135" actId="20577"/>
          <ac:spMkLst>
            <pc:docMk/>
            <pc:sldMk cId="1109003074" sldId="258"/>
            <ac:spMk id="2" creationId="{EE64B326-30E7-C7E6-3DE2-9C3DAF5F111D}"/>
          </ac:spMkLst>
        </pc:spChg>
        <pc:spChg chg="mod">
          <ac:chgData name="Sai Prasanth" userId="d2e14d7c0e0d3033" providerId="LiveId" clId="{9CD7EFAD-F2FC-4123-A3E8-E48858B992A4}" dt="2022-08-03T06:05:19.705" v="84"/>
          <ac:spMkLst>
            <pc:docMk/>
            <pc:sldMk cId="1109003074" sldId="258"/>
            <ac:spMk id="3" creationId="{3867C1C4-E2D5-E91E-06BE-74C5B1D95DC6}"/>
          </ac:spMkLst>
        </pc:spChg>
      </pc:sldChg>
      <pc:sldChg chg="modSp add mod">
        <pc:chgData name="Sai Prasanth" userId="d2e14d7c0e0d3033" providerId="LiveId" clId="{9CD7EFAD-F2FC-4123-A3E8-E48858B992A4}" dt="2022-08-03T06:06:14.026" v="157" actId="20577"/>
        <pc:sldMkLst>
          <pc:docMk/>
          <pc:sldMk cId="1074417613" sldId="259"/>
        </pc:sldMkLst>
        <pc:spChg chg="mod">
          <ac:chgData name="Sai Prasanth" userId="d2e14d7c0e0d3033" providerId="LiveId" clId="{9CD7EFAD-F2FC-4123-A3E8-E48858B992A4}" dt="2022-08-03T06:06:14.026" v="157" actId="20577"/>
          <ac:spMkLst>
            <pc:docMk/>
            <pc:sldMk cId="1074417613" sldId="259"/>
            <ac:spMk id="2" creationId="{EE64B326-30E7-C7E6-3DE2-9C3DAF5F111D}"/>
          </ac:spMkLst>
        </pc:spChg>
        <pc:spChg chg="mod">
          <ac:chgData name="Sai Prasanth" userId="d2e14d7c0e0d3033" providerId="LiveId" clId="{9CD7EFAD-F2FC-4123-A3E8-E48858B992A4}" dt="2022-08-03T06:05:46.922" v="102"/>
          <ac:spMkLst>
            <pc:docMk/>
            <pc:sldMk cId="1074417613" sldId="259"/>
            <ac:spMk id="3" creationId="{3867C1C4-E2D5-E91E-06BE-74C5B1D95DC6}"/>
          </ac:spMkLst>
        </pc:spChg>
      </pc:sldChg>
      <pc:sldChg chg="addSp delSp modSp new mod">
        <pc:chgData name="Sai Prasanth" userId="d2e14d7c0e0d3033" providerId="LiveId" clId="{9CD7EFAD-F2FC-4123-A3E8-E48858B992A4}" dt="2022-08-03T06:14:15.216" v="422" actId="27636"/>
        <pc:sldMkLst>
          <pc:docMk/>
          <pc:sldMk cId="1693505664" sldId="260"/>
        </pc:sldMkLst>
        <pc:spChg chg="mod">
          <ac:chgData name="Sai Prasanth" userId="d2e14d7c0e0d3033" providerId="LiveId" clId="{9CD7EFAD-F2FC-4123-A3E8-E48858B992A4}" dt="2022-08-03T06:09:46.990" v="191" actId="20577"/>
          <ac:spMkLst>
            <pc:docMk/>
            <pc:sldMk cId="1693505664" sldId="260"/>
            <ac:spMk id="2" creationId="{03542747-B9ED-B351-E12C-E1D3C5D3DC21}"/>
          </ac:spMkLst>
        </pc:spChg>
        <pc:spChg chg="add del mod">
          <ac:chgData name="Sai Prasanth" userId="d2e14d7c0e0d3033" providerId="LiveId" clId="{9CD7EFAD-F2FC-4123-A3E8-E48858B992A4}" dt="2022-08-03T06:14:15.216" v="422" actId="27636"/>
          <ac:spMkLst>
            <pc:docMk/>
            <pc:sldMk cId="1693505664" sldId="260"/>
            <ac:spMk id="3" creationId="{AEC493F3-F3E8-F2C0-A958-368B42502B70}"/>
          </ac:spMkLst>
        </pc:spChg>
        <pc:spChg chg="add del">
          <ac:chgData name="Sai Prasanth" userId="d2e14d7c0e0d3033" providerId="LiveId" clId="{9CD7EFAD-F2FC-4123-A3E8-E48858B992A4}" dt="2022-08-03T06:09:52.480" v="193"/>
          <ac:spMkLst>
            <pc:docMk/>
            <pc:sldMk cId="1693505664" sldId="260"/>
            <ac:spMk id="5" creationId="{E0C47CD4-CBE8-DA51-26AC-4E0892A846CE}"/>
          </ac:spMkLst>
        </pc:spChg>
        <pc:spChg chg="add del">
          <ac:chgData name="Sai Prasanth" userId="d2e14d7c0e0d3033" providerId="LiveId" clId="{9CD7EFAD-F2FC-4123-A3E8-E48858B992A4}" dt="2022-08-03T06:10:16.215" v="210"/>
          <ac:spMkLst>
            <pc:docMk/>
            <pc:sldMk cId="1693505664" sldId="260"/>
            <ac:spMk id="7" creationId="{3F15E0E7-337F-FE83-0D7B-12BA8A019099}"/>
          </ac:spMkLst>
        </pc:spChg>
        <pc:graphicFrameChg chg="add del mod">
          <ac:chgData name="Sai Prasanth" userId="d2e14d7c0e0d3033" providerId="LiveId" clId="{9CD7EFAD-F2FC-4123-A3E8-E48858B992A4}" dt="2022-08-03T06:09:52.480" v="193"/>
          <ac:graphicFrameMkLst>
            <pc:docMk/>
            <pc:sldMk cId="1693505664" sldId="260"/>
            <ac:graphicFrameMk id="4" creationId="{F29B5348-BB1B-6AA7-2F20-1B84C0FDED26}"/>
          </ac:graphicFrameMkLst>
        </pc:graphicFrameChg>
        <pc:graphicFrameChg chg="add del mod">
          <ac:chgData name="Sai Prasanth" userId="d2e14d7c0e0d3033" providerId="LiveId" clId="{9CD7EFAD-F2FC-4123-A3E8-E48858B992A4}" dt="2022-08-03T06:10:16.215" v="210"/>
          <ac:graphicFrameMkLst>
            <pc:docMk/>
            <pc:sldMk cId="1693505664" sldId="260"/>
            <ac:graphicFrameMk id="6" creationId="{0C7D0C22-B61C-4D1D-C740-81F2BFE7915C}"/>
          </ac:graphicFrameMkLst>
        </pc:graphicFrameChg>
      </pc:sldChg>
      <pc:sldChg chg="add del">
        <pc:chgData name="Sai Prasanth" userId="d2e14d7c0e0d3033" providerId="LiveId" clId="{9CD7EFAD-F2FC-4123-A3E8-E48858B992A4}" dt="2022-08-03T06:05:50.331" v="103" actId="47"/>
        <pc:sldMkLst>
          <pc:docMk/>
          <pc:sldMk cId="3208022996" sldId="260"/>
        </pc:sldMkLst>
      </pc:sldChg>
      <pc:sldChg chg="add del">
        <pc:chgData name="Sai Prasanth" userId="d2e14d7c0e0d3033" providerId="LiveId" clId="{9CD7EFAD-F2FC-4123-A3E8-E48858B992A4}" dt="2022-08-03T06:05:51.010" v="104" actId="47"/>
        <pc:sldMkLst>
          <pc:docMk/>
          <pc:sldMk cId="525271851" sldId="261"/>
        </pc:sldMkLst>
      </pc:sldChg>
      <pc:sldChg chg="modSp add mod">
        <pc:chgData name="Sai Prasanth" userId="d2e14d7c0e0d3033" providerId="LiveId" clId="{9CD7EFAD-F2FC-4123-A3E8-E48858B992A4}" dt="2022-08-03T06:16:45.642" v="614" actId="20577"/>
        <pc:sldMkLst>
          <pc:docMk/>
          <pc:sldMk cId="4191126499" sldId="261"/>
        </pc:sldMkLst>
        <pc:spChg chg="mod">
          <ac:chgData name="Sai Prasanth" userId="d2e14d7c0e0d3033" providerId="LiveId" clId="{9CD7EFAD-F2FC-4123-A3E8-E48858B992A4}" dt="2022-08-03T06:16:28.873" v="572" actId="20577"/>
          <ac:spMkLst>
            <pc:docMk/>
            <pc:sldMk cId="4191126499" sldId="261"/>
            <ac:spMk id="2" creationId="{03542747-B9ED-B351-E12C-E1D3C5D3DC21}"/>
          </ac:spMkLst>
        </pc:spChg>
        <pc:spChg chg="mod">
          <ac:chgData name="Sai Prasanth" userId="d2e14d7c0e0d3033" providerId="LiveId" clId="{9CD7EFAD-F2FC-4123-A3E8-E48858B992A4}" dt="2022-08-03T06:16:45.642" v="614" actId="20577"/>
          <ac:spMkLst>
            <pc:docMk/>
            <pc:sldMk cId="4191126499" sldId="261"/>
            <ac:spMk id="3" creationId="{AEC493F3-F3E8-F2C0-A958-368B42502B70}"/>
          </ac:spMkLst>
        </pc:spChg>
      </pc:sldChg>
      <pc:sldChg chg="add del">
        <pc:chgData name="Sai Prasanth" userId="d2e14d7c0e0d3033" providerId="LiveId" clId="{9CD7EFAD-F2FC-4123-A3E8-E48858B992A4}" dt="2022-08-03T06:05:51.520" v="105" actId="47"/>
        <pc:sldMkLst>
          <pc:docMk/>
          <pc:sldMk cId="1438734921" sldId="262"/>
        </pc:sldMkLst>
      </pc:sldChg>
      <pc:sldChg chg="modSp add mod">
        <pc:chgData name="Sai Prasanth" userId="d2e14d7c0e0d3033" providerId="LiveId" clId="{9CD7EFAD-F2FC-4123-A3E8-E48858B992A4}" dt="2022-08-03T06:17:30.491" v="619" actId="255"/>
        <pc:sldMkLst>
          <pc:docMk/>
          <pc:sldMk cId="4125441911" sldId="262"/>
        </pc:sldMkLst>
        <pc:spChg chg="mod">
          <ac:chgData name="Sai Prasanth" userId="d2e14d7c0e0d3033" providerId="LiveId" clId="{9CD7EFAD-F2FC-4123-A3E8-E48858B992A4}" dt="2022-08-03T06:15:35.378" v="482" actId="20577"/>
          <ac:spMkLst>
            <pc:docMk/>
            <pc:sldMk cId="4125441911" sldId="262"/>
            <ac:spMk id="2" creationId="{03542747-B9ED-B351-E12C-E1D3C5D3DC21}"/>
          </ac:spMkLst>
        </pc:spChg>
        <pc:spChg chg="mod">
          <ac:chgData name="Sai Prasanth" userId="d2e14d7c0e0d3033" providerId="LiveId" clId="{9CD7EFAD-F2FC-4123-A3E8-E48858B992A4}" dt="2022-08-03T06:17:30.491" v="619" actId="255"/>
          <ac:spMkLst>
            <pc:docMk/>
            <pc:sldMk cId="4125441911" sldId="262"/>
            <ac:spMk id="3" creationId="{AEC493F3-F3E8-F2C0-A958-368B42502B70}"/>
          </ac:spMkLst>
        </pc:spChg>
      </pc:sldChg>
      <pc:sldChg chg="add del">
        <pc:chgData name="Sai Prasanth" userId="d2e14d7c0e0d3033" providerId="LiveId" clId="{9CD7EFAD-F2FC-4123-A3E8-E48858B992A4}" dt="2022-08-03T06:05:52.033" v="106" actId="47"/>
        <pc:sldMkLst>
          <pc:docMk/>
          <pc:sldMk cId="1427067940" sldId="263"/>
        </pc:sldMkLst>
      </pc:sldChg>
      <pc:sldChg chg="addSp delSp modSp add mod">
        <pc:chgData name="Sai Prasanth" userId="d2e14d7c0e0d3033" providerId="LiveId" clId="{9CD7EFAD-F2FC-4123-A3E8-E48858B992A4}" dt="2022-08-03T06:18:05.524" v="636" actId="12"/>
        <pc:sldMkLst>
          <pc:docMk/>
          <pc:sldMk cId="1932838521" sldId="263"/>
        </pc:sldMkLst>
        <pc:spChg chg="mod">
          <ac:chgData name="Sai Prasanth" userId="d2e14d7c0e0d3033" providerId="LiveId" clId="{9CD7EFAD-F2FC-4123-A3E8-E48858B992A4}" dt="2022-08-03T06:17:55.971" v="631" actId="20577"/>
          <ac:spMkLst>
            <pc:docMk/>
            <pc:sldMk cId="1932838521" sldId="263"/>
            <ac:spMk id="2" creationId="{03542747-B9ED-B351-E12C-E1D3C5D3DC21}"/>
          </ac:spMkLst>
        </pc:spChg>
        <pc:spChg chg="add del mod">
          <ac:chgData name="Sai Prasanth" userId="d2e14d7c0e0d3033" providerId="LiveId" clId="{9CD7EFAD-F2FC-4123-A3E8-E48858B992A4}" dt="2022-08-03T06:18:05.524" v="636" actId="12"/>
          <ac:spMkLst>
            <pc:docMk/>
            <pc:sldMk cId="1932838521" sldId="263"/>
            <ac:spMk id="3" creationId="{AEC493F3-F3E8-F2C0-A958-368B42502B70}"/>
          </ac:spMkLst>
        </pc:spChg>
        <pc:spChg chg="add del mod">
          <ac:chgData name="Sai Prasanth" userId="d2e14d7c0e0d3033" providerId="LiveId" clId="{9CD7EFAD-F2FC-4123-A3E8-E48858B992A4}" dt="2022-08-03T06:18:00.605" v="633"/>
          <ac:spMkLst>
            <pc:docMk/>
            <pc:sldMk cId="1932838521" sldId="263"/>
            <ac:spMk id="4" creationId="{B883DFDA-A3EF-46B9-4CAE-87F285600DA9}"/>
          </ac:spMkLst>
        </pc:spChg>
      </pc:sldChg>
      <pc:sldChg chg="modSp new mod">
        <pc:chgData name="Sai Prasanth" userId="d2e14d7c0e0d3033" providerId="LiveId" clId="{9CD7EFAD-F2FC-4123-A3E8-E48858B992A4}" dt="2022-08-03T06:14:53.805" v="433" actId="20577"/>
        <pc:sldMkLst>
          <pc:docMk/>
          <pc:sldMk cId="191243660" sldId="264"/>
        </pc:sldMkLst>
        <pc:spChg chg="mod">
          <ac:chgData name="Sai Prasanth" userId="d2e14d7c0e0d3033" providerId="LiveId" clId="{9CD7EFAD-F2FC-4123-A3E8-E48858B992A4}" dt="2022-08-03T06:14:31.185" v="423"/>
          <ac:spMkLst>
            <pc:docMk/>
            <pc:sldMk cId="191243660" sldId="264"/>
            <ac:spMk id="2" creationId="{B3115B23-03DC-985F-7736-33FEE4D0BECD}"/>
          </ac:spMkLst>
        </pc:spChg>
        <pc:spChg chg="mod">
          <ac:chgData name="Sai Prasanth" userId="d2e14d7c0e0d3033" providerId="LiveId" clId="{9CD7EFAD-F2FC-4123-A3E8-E48858B992A4}" dt="2022-08-03T06:14:53.805" v="433" actId="20577"/>
          <ac:spMkLst>
            <pc:docMk/>
            <pc:sldMk cId="191243660" sldId="264"/>
            <ac:spMk id="3" creationId="{03716291-907C-3B30-AA9A-97EE43976907}"/>
          </ac:spMkLst>
        </pc:spChg>
      </pc:sldChg>
      <pc:sldChg chg="add del">
        <pc:chgData name="Sai Prasanth" userId="d2e14d7c0e0d3033" providerId="LiveId" clId="{9CD7EFAD-F2FC-4123-A3E8-E48858B992A4}" dt="2022-08-03T06:05:52.437" v="107" actId="47"/>
        <pc:sldMkLst>
          <pc:docMk/>
          <pc:sldMk cId="2623256267" sldId="264"/>
        </pc:sldMkLst>
      </pc:sldChg>
      <pc:sldChg chg="modSp new mod">
        <pc:chgData name="Sai Prasanth" userId="d2e14d7c0e0d3033" providerId="LiveId" clId="{9CD7EFAD-F2FC-4123-A3E8-E48858B992A4}" dt="2022-08-03T06:18:28.400" v="657"/>
        <pc:sldMkLst>
          <pc:docMk/>
          <pc:sldMk cId="55951921" sldId="265"/>
        </pc:sldMkLst>
        <pc:spChg chg="mod">
          <ac:chgData name="Sai Prasanth" userId="d2e14d7c0e0d3033" providerId="LiveId" clId="{9CD7EFAD-F2FC-4123-A3E8-E48858B992A4}" dt="2022-08-03T06:18:15.606" v="656" actId="20577"/>
          <ac:spMkLst>
            <pc:docMk/>
            <pc:sldMk cId="55951921" sldId="265"/>
            <ac:spMk id="2" creationId="{38E23005-9892-170A-7AAD-D2986020B530}"/>
          </ac:spMkLst>
        </pc:spChg>
        <pc:spChg chg="mod">
          <ac:chgData name="Sai Prasanth" userId="d2e14d7c0e0d3033" providerId="LiveId" clId="{9CD7EFAD-F2FC-4123-A3E8-E48858B992A4}" dt="2022-08-03T06:18:28.400" v="657"/>
          <ac:spMkLst>
            <pc:docMk/>
            <pc:sldMk cId="55951921" sldId="265"/>
            <ac:spMk id="3" creationId="{CEFD192A-1F0B-7C73-2177-317E4289EEE9}"/>
          </ac:spMkLst>
        </pc:spChg>
      </pc:sldChg>
      <pc:sldChg chg="add del">
        <pc:chgData name="Sai Prasanth" userId="d2e14d7c0e0d3033" providerId="LiveId" clId="{9CD7EFAD-F2FC-4123-A3E8-E48858B992A4}" dt="2022-08-03T06:05:52.852" v="108" actId="47"/>
        <pc:sldMkLst>
          <pc:docMk/>
          <pc:sldMk cId="2685672767" sldId="265"/>
        </pc:sldMkLst>
      </pc:sldChg>
      <pc:sldChg chg="add del">
        <pc:chgData name="Sai Prasanth" userId="d2e14d7c0e0d3033" providerId="LiveId" clId="{9CD7EFAD-F2FC-4123-A3E8-E48858B992A4}" dt="2022-08-03T06:05:53.253" v="109" actId="47"/>
        <pc:sldMkLst>
          <pc:docMk/>
          <pc:sldMk cId="1640436174" sldId="266"/>
        </pc:sldMkLst>
      </pc:sldChg>
    </pc:docChg>
  </pc:docChgLst>
  <pc:docChgLst>
    <pc:chgData name="Sai Prasanth" userId="d2e14d7c0e0d3033" providerId="LiveId" clId="{727972F1-B16C-4F52-87F4-0AC748685194}"/>
    <pc:docChg chg="delSld">
      <pc:chgData name="Sai Prasanth" userId="d2e14d7c0e0d3033" providerId="LiveId" clId="{727972F1-B16C-4F52-87F4-0AC748685194}" dt="2022-09-15T09:19:44.381" v="0" actId="47"/>
      <pc:docMkLst>
        <pc:docMk/>
      </pc:docMkLst>
      <pc:sldChg chg="del">
        <pc:chgData name="Sai Prasanth" userId="d2e14d7c0e0d3033" providerId="LiveId" clId="{727972F1-B16C-4F52-87F4-0AC748685194}" dt="2022-09-15T09:19:44.381" v="0" actId="47"/>
        <pc:sldMkLst>
          <pc:docMk/>
          <pc:sldMk cId="191243660" sldId="264"/>
        </pc:sldMkLst>
      </pc:sldChg>
    </pc:docChg>
  </pc:docChgLst>
  <pc:docChgLst>
    <pc:chgData name="Sai Prasanth" userId="d2e14d7c0e0d3033" providerId="LiveId" clId="{007B9345-FC63-496D-AA83-70B65F8EFAC2}"/>
    <pc:docChg chg="custSel addSld modSld sldOrd">
      <pc:chgData name="Sai Prasanth" userId="d2e14d7c0e0d3033" providerId="LiveId" clId="{007B9345-FC63-496D-AA83-70B65F8EFAC2}" dt="2023-04-27T10:38:05.472" v="30" actId="255"/>
      <pc:docMkLst>
        <pc:docMk/>
      </pc:docMkLst>
      <pc:sldChg chg="modSp">
        <pc:chgData name="Sai Prasanth" userId="d2e14d7c0e0d3033" providerId="LiveId" clId="{007B9345-FC63-496D-AA83-70B65F8EFAC2}" dt="2023-04-27T10:36:40.075" v="0"/>
        <pc:sldMkLst>
          <pc:docMk/>
          <pc:sldMk cId="265641892" sldId="256"/>
        </pc:sldMkLst>
        <pc:spChg chg="mod">
          <ac:chgData name="Sai Prasanth" userId="d2e14d7c0e0d3033" providerId="LiveId" clId="{007B9345-FC63-496D-AA83-70B65F8EFAC2}" dt="2023-04-27T10:36:40.075" v="0"/>
          <ac:spMkLst>
            <pc:docMk/>
            <pc:sldMk cId="265641892" sldId="256"/>
            <ac:spMk id="2" creationId="{EE64B326-30E7-C7E6-3DE2-9C3DAF5F111D}"/>
          </ac:spMkLst>
        </pc:spChg>
        <pc:spChg chg="mod">
          <ac:chgData name="Sai Prasanth" userId="d2e14d7c0e0d3033" providerId="LiveId" clId="{007B9345-FC63-496D-AA83-70B65F8EFAC2}" dt="2023-04-27T10:36:40.075" v="0"/>
          <ac:spMkLst>
            <pc:docMk/>
            <pc:sldMk cId="265641892" sldId="256"/>
            <ac:spMk id="3" creationId="{3867C1C4-E2D5-E91E-06BE-74C5B1D95DC6}"/>
          </ac:spMkLst>
        </pc:spChg>
      </pc:sldChg>
      <pc:sldChg chg="modSp mod">
        <pc:chgData name="Sai Prasanth" userId="d2e14d7c0e0d3033" providerId="LiveId" clId="{007B9345-FC63-496D-AA83-70B65F8EFAC2}" dt="2023-04-27T10:37:07.757" v="25" actId="255"/>
        <pc:sldMkLst>
          <pc:docMk/>
          <pc:sldMk cId="455482321" sldId="257"/>
        </pc:sldMkLst>
        <pc:spChg chg="mod">
          <ac:chgData name="Sai Prasanth" userId="d2e14d7c0e0d3033" providerId="LiveId" clId="{007B9345-FC63-496D-AA83-70B65F8EFAC2}" dt="2023-04-27T10:36:40.075" v="0"/>
          <ac:spMkLst>
            <pc:docMk/>
            <pc:sldMk cId="455482321" sldId="257"/>
            <ac:spMk id="2" creationId="{EE64B326-30E7-C7E6-3DE2-9C3DAF5F111D}"/>
          </ac:spMkLst>
        </pc:spChg>
        <pc:spChg chg="mod">
          <ac:chgData name="Sai Prasanth" userId="d2e14d7c0e0d3033" providerId="LiveId" clId="{007B9345-FC63-496D-AA83-70B65F8EFAC2}" dt="2023-04-27T10:37:07.757" v="25" actId="255"/>
          <ac:spMkLst>
            <pc:docMk/>
            <pc:sldMk cId="455482321" sldId="257"/>
            <ac:spMk id="3" creationId="{3867C1C4-E2D5-E91E-06BE-74C5B1D95DC6}"/>
          </ac:spMkLst>
        </pc:spChg>
      </pc:sldChg>
      <pc:sldChg chg="modSp">
        <pc:chgData name="Sai Prasanth" userId="d2e14d7c0e0d3033" providerId="LiveId" clId="{007B9345-FC63-496D-AA83-70B65F8EFAC2}" dt="2023-04-27T10:36:40.075" v="0"/>
        <pc:sldMkLst>
          <pc:docMk/>
          <pc:sldMk cId="1109003074" sldId="258"/>
        </pc:sldMkLst>
        <pc:spChg chg="mod">
          <ac:chgData name="Sai Prasanth" userId="d2e14d7c0e0d3033" providerId="LiveId" clId="{007B9345-FC63-496D-AA83-70B65F8EFAC2}" dt="2023-04-27T10:36:40.075" v="0"/>
          <ac:spMkLst>
            <pc:docMk/>
            <pc:sldMk cId="1109003074" sldId="258"/>
            <ac:spMk id="2" creationId="{EE64B326-30E7-C7E6-3DE2-9C3DAF5F111D}"/>
          </ac:spMkLst>
        </pc:spChg>
        <pc:spChg chg="mod">
          <ac:chgData name="Sai Prasanth" userId="d2e14d7c0e0d3033" providerId="LiveId" clId="{007B9345-FC63-496D-AA83-70B65F8EFAC2}" dt="2023-04-27T10:36:40.075" v="0"/>
          <ac:spMkLst>
            <pc:docMk/>
            <pc:sldMk cId="1109003074" sldId="258"/>
            <ac:spMk id="3" creationId="{3867C1C4-E2D5-E91E-06BE-74C5B1D95DC6}"/>
          </ac:spMkLst>
        </pc:spChg>
      </pc:sldChg>
      <pc:sldChg chg="modSp">
        <pc:chgData name="Sai Prasanth" userId="d2e14d7c0e0d3033" providerId="LiveId" clId="{007B9345-FC63-496D-AA83-70B65F8EFAC2}" dt="2023-04-27T10:36:40.075" v="0"/>
        <pc:sldMkLst>
          <pc:docMk/>
          <pc:sldMk cId="1074417613" sldId="259"/>
        </pc:sldMkLst>
        <pc:spChg chg="mod">
          <ac:chgData name="Sai Prasanth" userId="d2e14d7c0e0d3033" providerId="LiveId" clId="{007B9345-FC63-496D-AA83-70B65F8EFAC2}" dt="2023-04-27T10:36:40.075" v="0"/>
          <ac:spMkLst>
            <pc:docMk/>
            <pc:sldMk cId="1074417613" sldId="259"/>
            <ac:spMk id="2" creationId="{EE64B326-30E7-C7E6-3DE2-9C3DAF5F111D}"/>
          </ac:spMkLst>
        </pc:spChg>
        <pc:spChg chg="mod">
          <ac:chgData name="Sai Prasanth" userId="d2e14d7c0e0d3033" providerId="LiveId" clId="{007B9345-FC63-496D-AA83-70B65F8EFAC2}" dt="2023-04-27T10:36:40.075" v="0"/>
          <ac:spMkLst>
            <pc:docMk/>
            <pc:sldMk cId="1074417613" sldId="259"/>
            <ac:spMk id="3" creationId="{3867C1C4-E2D5-E91E-06BE-74C5B1D95DC6}"/>
          </ac:spMkLst>
        </pc:spChg>
      </pc:sldChg>
      <pc:sldChg chg="modSp">
        <pc:chgData name="Sai Prasanth" userId="d2e14d7c0e0d3033" providerId="LiveId" clId="{007B9345-FC63-496D-AA83-70B65F8EFAC2}" dt="2023-04-27T10:36:40.075" v="0"/>
        <pc:sldMkLst>
          <pc:docMk/>
          <pc:sldMk cId="1693505664" sldId="260"/>
        </pc:sldMkLst>
        <pc:spChg chg="mod">
          <ac:chgData name="Sai Prasanth" userId="d2e14d7c0e0d3033" providerId="LiveId" clId="{007B9345-FC63-496D-AA83-70B65F8EFAC2}" dt="2023-04-27T10:36:40.075" v="0"/>
          <ac:spMkLst>
            <pc:docMk/>
            <pc:sldMk cId="1693505664" sldId="260"/>
            <ac:spMk id="2" creationId="{03542747-B9ED-B351-E12C-E1D3C5D3DC21}"/>
          </ac:spMkLst>
        </pc:spChg>
        <pc:spChg chg="mod">
          <ac:chgData name="Sai Prasanth" userId="d2e14d7c0e0d3033" providerId="LiveId" clId="{007B9345-FC63-496D-AA83-70B65F8EFAC2}" dt="2023-04-27T10:36:40.075" v="0"/>
          <ac:spMkLst>
            <pc:docMk/>
            <pc:sldMk cId="1693505664" sldId="260"/>
            <ac:spMk id="3" creationId="{AEC493F3-F3E8-F2C0-A958-368B42502B70}"/>
          </ac:spMkLst>
        </pc:spChg>
      </pc:sldChg>
      <pc:sldChg chg="modSp mod">
        <pc:chgData name="Sai Prasanth" userId="d2e14d7c0e0d3033" providerId="LiveId" clId="{007B9345-FC63-496D-AA83-70B65F8EFAC2}" dt="2023-04-27T10:36:40.154" v="1" actId="27636"/>
        <pc:sldMkLst>
          <pc:docMk/>
          <pc:sldMk cId="4191126499" sldId="261"/>
        </pc:sldMkLst>
        <pc:spChg chg="mod">
          <ac:chgData name="Sai Prasanth" userId="d2e14d7c0e0d3033" providerId="LiveId" clId="{007B9345-FC63-496D-AA83-70B65F8EFAC2}" dt="2023-04-27T10:36:40.075" v="0"/>
          <ac:spMkLst>
            <pc:docMk/>
            <pc:sldMk cId="4191126499" sldId="261"/>
            <ac:spMk id="2" creationId="{03542747-B9ED-B351-E12C-E1D3C5D3DC21}"/>
          </ac:spMkLst>
        </pc:spChg>
        <pc:spChg chg="mod">
          <ac:chgData name="Sai Prasanth" userId="d2e14d7c0e0d3033" providerId="LiveId" clId="{007B9345-FC63-496D-AA83-70B65F8EFAC2}" dt="2023-04-27T10:36:40.154" v="1" actId="27636"/>
          <ac:spMkLst>
            <pc:docMk/>
            <pc:sldMk cId="4191126499" sldId="261"/>
            <ac:spMk id="3" creationId="{AEC493F3-F3E8-F2C0-A958-368B42502B70}"/>
          </ac:spMkLst>
        </pc:spChg>
      </pc:sldChg>
      <pc:sldChg chg="modSp mod">
        <pc:chgData name="Sai Prasanth" userId="d2e14d7c0e0d3033" providerId="LiveId" clId="{007B9345-FC63-496D-AA83-70B65F8EFAC2}" dt="2023-04-27T10:37:58.891" v="29" actId="255"/>
        <pc:sldMkLst>
          <pc:docMk/>
          <pc:sldMk cId="4125441911" sldId="262"/>
        </pc:sldMkLst>
        <pc:spChg chg="mod">
          <ac:chgData name="Sai Prasanth" userId="d2e14d7c0e0d3033" providerId="LiveId" clId="{007B9345-FC63-496D-AA83-70B65F8EFAC2}" dt="2023-04-27T10:36:40.075" v="0"/>
          <ac:spMkLst>
            <pc:docMk/>
            <pc:sldMk cId="4125441911" sldId="262"/>
            <ac:spMk id="2" creationId="{03542747-B9ED-B351-E12C-E1D3C5D3DC21}"/>
          </ac:spMkLst>
        </pc:spChg>
        <pc:spChg chg="mod">
          <ac:chgData name="Sai Prasanth" userId="d2e14d7c0e0d3033" providerId="LiveId" clId="{007B9345-FC63-496D-AA83-70B65F8EFAC2}" dt="2023-04-27T10:37:58.891" v="29" actId="255"/>
          <ac:spMkLst>
            <pc:docMk/>
            <pc:sldMk cId="4125441911" sldId="262"/>
            <ac:spMk id="3" creationId="{AEC493F3-F3E8-F2C0-A958-368B42502B70}"/>
          </ac:spMkLst>
        </pc:spChg>
      </pc:sldChg>
      <pc:sldChg chg="modSp">
        <pc:chgData name="Sai Prasanth" userId="d2e14d7c0e0d3033" providerId="LiveId" clId="{007B9345-FC63-496D-AA83-70B65F8EFAC2}" dt="2023-04-27T10:36:40.075" v="0"/>
        <pc:sldMkLst>
          <pc:docMk/>
          <pc:sldMk cId="1932838521" sldId="263"/>
        </pc:sldMkLst>
        <pc:spChg chg="mod">
          <ac:chgData name="Sai Prasanth" userId="d2e14d7c0e0d3033" providerId="LiveId" clId="{007B9345-FC63-496D-AA83-70B65F8EFAC2}" dt="2023-04-27T10:36:40.075" v="0"/>
          <ac:spMkLst>
            <pc:docMk/>
            <pc:sldMk cId="1932838521" sldId="263"/>
            <ac:spMk id="2" creationId="{03542747-B9ED-B351-E12C-E1D3C5D3DC21}"/>
          </ac:spMkLst>
        </pc:spChg>
        <pc:spChg chg="mod">
          <ac:chgData name="Sai Prasanth" userId="d2e14d7c0e0d3033" providerId="LiveId" clId="{007B9345-FC63-496D-AA83-70B65F8EFAC2}" dt="2023-04-27T10:36:40.075" v="0"/>
          <ac:spMkLst>
            <pc:docMk/>
            <pc:sldMk cId="1932838521" sldId="263"/>
            <ac:spMk id="3" creationId="{AEC493F3-F3E8-F2C0-A958-368B42502B70}"/>
          </ac:spMkLst>
        </pc:spChg>
      </pc:sldChg>
      <pc:sldChg chg="modSp">
        <pc:chgData name="Sai Prasanth" userId="d2e14d7c0e0d3033" providerId="LiveId" clId="{007B9345-FC63-496D-AA83-70B65F8EFAC2}" dt="2023-04-27T10:36:40.075" v="0"/>
        <pc:sldMkLst>
          <pc:docMk/>
          <pc:sldMk cId="55951921" sldId="265"/>
        </pc:sldMkLst>
        <pc:spChg chg="mod">
          <ac:chgData name="Sai Prasanth" userId="d2e14d7c0e0d3033" providerId="LiveId" clId="{007B9345-FC63-496D-AA83-70B65F8EFAC2}" dt="2023-04-27T10:36:40.075" v="0"/>
          <ac:spMkLst>
            <pc:docMk/>
            <pc:sldMk cId="55951921" sldId="265"/>
            <ac:spMk id="2" creationId="{38E23005-9892-170A-7AAD-D2986020B530}"/>
          </ac:spMkLst>
        </pc:spChg>
        <pc:spChg chg="mod">
          <ac:chgData name="Sai Prasanth" userId="d2e14d7c0e0d3033" providerId="LiveId" clId="{007B9345-FC63-496D-AA83-70B65F8EFAC2}" dt="2023-04-27T10:36:40.075" v="0"/>
          <ac:spMkLst>
            <pc:docMk/>
            <pc:sldMk cId="55951921" sldId="265"/>
            <ac:spMk id="3" creationId="{CEFD192A-1F0B-7C73-2177-317E4289EEE9}"/>
          </ac:spMkLst>
        </pc:spChg>
      </pc:sldChg>
      <pc:sldChg chg="delSp modSp new mod ord">
        <pc:chgData name="Sai Prasanth" userId="d2e14d7c0e0d3033" providerId="LiveId" clId="{007B9345-FC63-496D-AA83-70B65F8EFAC2}" dt="2023-04-27T10:36:54.676" v="23" actId="478"/>
        <pc:sldMkLst>
          <pc:docMk/>
          <pc:sldMk cId="596748471" sldId="266"/>
        </pc:sldMkLst>
        <pc:spChg chg="mod">
          <ac:chgData name="Sai Prasanth" userId="d2e14d7c0e0d3033" providerId="LiveId" clId="{007B9345-FC63-496D-AA83-70B65F8EFAC2}" dt="2023-04-27T10:36:51.741" v="22" actId="20577"/>
          <ac:spMkLst>
            <pc:docMk/>
            <pc:sldMk cId="596748471" sldId="266"/>
            <ac:spMk id="2" creationId="{85217612-35C9-2985-6998-1F4102A0CE09}"/>
          </ac:spMkLst>
        </pc:spChg>
        <pc:spChg chg="del">
          <ac:chgData name="Sai Prasanth" userId="d2e14d7c0e0d3033" providerId="LiveId" clId="{007B9345-FC63-496D-AA83-70B65F8EFAC2}" dt="2023-04-27T10:36:54.676" v="23" actId="478"/>
          <ac:spMkLst>
            <pc:docMk/>
            <pc:sldMk cId="596748471" sldId="266"/>
            <ac:spMk id="3" creationId="{AEC8E37A-655D-EEA8-767C-7FE6B194AC50}"/>
          </ac:spMkLst>
        </pc:spChg>
      </pc:sldChg>
      <pc:sldChg chg="modSp add mod">
        <pc:chgData name="Sai Prasanth" userId="d2e14d7c0e0d3033" providerId="LiveId" clId="{007B9345-FC63-496D-AA83-70B65F8EFAC2}" dt="2023-04-27T10:38:05.472" v="30" actId="255"/>
        <pc:sldMkLst>
          <pc:docMk/>
          <pc:sldMk cId="1974706834" sldId="267"/>
        </pc:sldMkLst>
        <pc:spChg chg="mod">
          <ac:chgData name="Sai Prasanth" userId="d2e14d7c0e0d3033" providerId="LiveId" clId="{007B9345-FC63-496D-AA83-70B65F8EFAC2}" dt="2023-04-27T10:38:05.472" v="30" actId="255"/>
          <ac:spMkLst>
            <pc:docMk/>
            <pc:sldMk cId="1974706834" sldId="267"/>
            <ac:spMk id="3" creationId="{AEC493F3-F3E8-F2C0-A958-368B42502B7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8CC77-25EF-41D8-83A2-ABFCFB94DB78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8044-C1E4-43A7-A8AD-DAA2B422830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0457949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8CC77-25EF-41D8-83A2-ABFCFB94DB78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8044-C1E4-43A7-A8AD-DAA2B422830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5883723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8CC77-25EF-41D8-83A2-ABFCFB94DB78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8044-C1E4-43A7-A8AD-DAA2B4228301}" type="slidenum">
              <a:rPr lang="en-IN" smtClean="0"/>
              <a:t>‹#›</a:t>
            </a:fld>
            <a:endParaRPr lang="en-IN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872156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8CC77-25EF-41D8-83A2-ABFCFB94DB78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8044-C1E4-43A7-A8AD-DAA2B422830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9391786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8CC77-25EF-41D8-83A2-ABFCFB94DB78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8044-C1E4-43A7-A8AD-DAA2B4228301}" type="slidenum">
              <a:rPr lang="en-IN" smtClean="0"/>
              <a:t>‹#›</a:t>
            </a:fld>
            <a:endParaRPr lang="en-IN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2275097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8CC77-25EF-41D8-83A2-ABFCFB94DB78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8044-C1E4-43A7-A8AD-DAA2B422830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6569125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8CC77-25EF-41D8-83A2-ABFCFB94DB78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8044-C1E4-43A7-A8AD-DAA2B422830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62721508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8CC77-25EF-41D8-83A2-ABFCFB94DB78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8044-C1E4-43A7-A8AD-DAA2B422830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3450512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8CC77-25EF-41D8-83A2-ABFCFB94DB78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8044-C1E4-43A7-A8AD-DAA2B422830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5281318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8CC77-25EF-41D8-83A2-ABFCFB94DB78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8044-C1E4-43A7-A8AD-DAA2B422830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6010169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8CC77-25EF-41D8-83A2-ABFCFB94DB78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8044-C1E4-43A7-A8AD-DAA2B422830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5497979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8CC77-25EF-41D8-83A2-ABFCFB94DB78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8044-C1E4-43A7-A8AD-DAA2B422830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6819532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8CC77-25EF-41D8-83A2-ABFCFB94DB78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8044-C1E4-43A7-A8AD-DAA2B422830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582567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8CC77-25EF-41D8-83A2-ABFCFB94DB78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8044-C1E4-43A7-A8AD-DAA2B422830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590246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8CC77-25EF-41D8-83A2-ABFCFB94DB78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8044-C1E4-43A7-A8AD-DAA2B422830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4188693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8CC77-25EF-41D8-83A2-ABFCFB94DB78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8044-C1E4-43A7-A8AD-DAA2B422830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4100057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F8CC77-25EF-41D8-83A2-ABFCFB94DB78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99CB8044-C1E4-43A7-A8AD-DAA2B422830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9610310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217612-35C9-2985-6998-1F4102A0CE0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IN"/>
              <a:t>Release Management</a:t>
            </a:r>
          </a:p>
        </p:txBody>
      </p:sp>
    </p:spTree>
    <p:extLst>
      <p:ext uri="{BB962C8B-B14F-4D97-AF65-F5344CB8AC3E}">
        <p14:creationId xmlns:p14="http://schemas.microsoft.com/office/powerpoint/2010/main" val="5967484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542747-B9ED-B351-E12C-E1D3C5D3DC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Settings.xml</a:t>
            </a:r>
            <a:endParaRPr lang="en-IN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C493F3-F3E8-F2C0-A958-368B42502B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&lt;servers&gt;</a:t>
            </a:r>
          </a:p>
          <a:p>
            <a:pPr marL="0" indent="0">
              <a:buNone/>
            </a:pPr>
            <a:r>
              <a:rPr lang="en-US" dirty="0"/>
              <a:t>   &lt;server&gt;</a:t>
            </a:r>
          </a:p>
          <a:p>
            <a:pPr marL="0" indent="0">
              <a:buNone/>
            </a:pPr>
            <a:r>
              <a:rPr lang="en-US" dirty="0"/>
              <a:t>      &lt;id&gt;nexus-snapshots&lt;/id&gt;</a:t>
            </a:r>
          </a:p>
          <a:p>
            <a:pPr marL="0" indent="0">
              <a:buNone/>
            </a:pPr>
            <a:r>
              <a:rPr lang="en-US" dirty="0"/>
              <a:t>      &lt;username&gt;deployment&lt;/username&gt;</a:t>
            </a:r>
          </a:p>
          <a:p>
            <a:pPr marL="0" indent="0">
              <a:buNone/>
            </a:pPr>
            <a:r>
              <a:rPr lang="en-US" dirty="0"/>
              <a:t>      &lt;password&gt;</a:t>
            </a:r>
            <a:r>
              <a:rPr lang="en-US" dirty="0" err="1"/>
              <a:t>the_pass_for_the_deployment_user</a:t>
            </a:r>
            <a:r>
              <a:rPr lang="en-US" dirty="0"/>
              <a:t>&lt;/password&gt;</a:t>
            </a:r>
          </a:p>
          <a:p>
            <a:pPr marL="0" indent="0">
              <a:buNone/>
            </a:pPr>
            <a:r>
              <a:rPr lang="en-US" dirty="0"/>
              <a:t>   &lt;/server&gt;</a:t>
            </a:r>
          </a:p>
          <a:p>
            <a:pPr marL="0" indent="0">
              <a:buNone/>
            </a:pPr>
            <a:r>
              <a:rPr lang="en-US" dirty="0"/>
              <a:t>&lt;/servers&gt;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9328385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E23005-9892-170A-7AAD-D2986020B5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Deploy artifact</a:t>
            </a:r>
            <a:endParaRPr lang="en-IN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D192A-1F0B-7C73-2177-317E4289EE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mvn</a:t>
            </a:r>
            <a:r>
              <a:rPr lang="en-US" dirty="0"/>
              <a:t> clean deploy –</a:t>
            </a:r>
            <a:r>
              <a:rPr lang="en-US" dirty="0" err="1"/>
              <a:t>Dmaven.test.skip</a:t>
            </a:r>
            <a:r>
              <a:rPr lang="en-US" dirty="0"/>
              <a:t>=true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559519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64B326-30E7-C7E6-3DE2-9C3DAF5F11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Management</a:t>
            </a:r>
            <a:endParaRPr lang="en-IN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67C1C4-E2D5-E91E-06BE-74C5B1D95D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overseeing the development, testing, deployment, and support involved in designing and releasing software. Release management incorporates goals and long-term strategic planning, as well as the individual tactical steps employed to help reach those goals.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656418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64B326-30E7-C7E6-3DE2-9C3DAF5F11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Maven Release Management</a:t>
            </a:r>
            <a:endParaRPr lang="en-IN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67C1C4-E2D5-E91E-06BE-74C5B1D95D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/>
            <a:r>
              <a:rPr lang="en-US" b="0" i="0" dirty="0">
                <a:solidFill>
                  <a:srgbClr val="333333"/>
                </a:solidFill>
                <a:effectLst/>
              </a:rPr>
              <a:t>The main aim of the maven-release plugin is to provide a standard mechanism to release project artifacts outside the immediate development team. The plugin provides basic functionality to create a release and to update the project's SCM accordingly.</a:t>
            </a:r>
          </a:p>
          <a:p>
            <a:pPr algn="l"/>
            <a:r>
              <a:rPr lang="en-US" b="0" i="0" dirty="0">
                <a:solidFill>
                  <a:srgbClr val="333333"/>
                </a:solidFill>
                <a:effectLst/>
              </a:rPr>
              <a:t>To create a release the maven-release plugin is executed through maven in 2 stages:</a:t>
            </a:r>
          </a:p>
          <a:p>
            <a:pPr lvl="1"/>
            <a:r>
              <a:rPr lang="en-US" sz="1800" b="0" i="0" dirty="0">
                <a:solidFill>
                  <a:srgbClr val="404040"/>
                </a:solidFill>
                <a:effectLst/>
              </a:rPr>
              <a:t>Preparing the release.</a:t>
            </a:r>
          </a:p>
          <a:p>
            <a:pPr lvl="1"/>
            <a:r>
              <a:rPr lang="en-US" sz="1800" b="0" i="0" dirty="0">
                <a:solidFill>
                  <a:srgbClr val="404040"/>
                </a:solidFill>
                <a:effectLst/>
              </a:rPr>
              <a:t>Performing the release.</a:t>
            </a:r>
          </a:p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4554823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64B326-30E7-C7E6-3DE2-9C3DAF5F11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Preparing release (</a:t>
            </a:r>
            <a:r>
              <a:rPr lang="en-US" dirty="0" err="1"/>
              <a:t>mvn</a:t>
            </a:r>
            <a:r>
              <a:rPr lang="en-US" dirty="0"/>
              <a:t> </a:t>
            </a:r>
            <a:r>
              <a:rPr lang="en-US" dirty="0" err="1"/>
              <a:t>release:prepare</a:t>
            </a:r>
            <a:r>
              <a:rPr lang="en-US" dirty="0"/>
              <a:t>)</a:t>
            </a:r>
            <a:endParaRPr lang="en-IN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67C1C4-E2D5-E91E-06BE-74C5B1D95D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Verify that there are no uncommitted changes in the workspace.</a:t>
            </a:r>
          </a:p>
          <a:p>
            <a:r>
              <a:rPr lang="en-US" dirty="0"/>
              <a:t>Prompt the user for the desired tag, release and development version names.</a:t>
            </a:r>
          </a:p>
          <a:p>
            <a:r>
              <a:rPr lang="en-US" dirty="0"/>
              <a:t>Modify and commit release information into the pom.xml file.</a:t>
            </a:r>
          </a:p>
          <a:p>
            <a:r>
              <a:rPr lang="en-US" dirty="0"/>
              <a:t>Tag the entire project source tree with the new tag name.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1090030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64B326-30E7-C7E6-3DE2-9C3DAF5F11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Perform release (</a:t>
            </a:r>
            <a:r>
              <a:rPr lang="en-US" dirty="0" err="1"/>
              <a:t>mvn</a:t>
            </a:r>
            <a:r>
              <a:rPr lang="en-US" dirty="0"/>
              <a:t> </a:t>
            </a:r>
            <a:r>
              <a:rPr lang="en-US" dirty="0" err="1"/>
              <a:t>release:perform</a:t>
            </a:r>
            <a:r>
              <a:rPr lang="en-US" dirty="0"/>
              <a:t>)</a:t>
            </a:r>
            <a:endParaRPr lang="en-IN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67C1C4-E2D5-E91E-06BE-74C5B1D95D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Extract file revisions versioned under the new tag name.</a:t>
            </a:r>
          </a:p>
          <a:p>
            <a:r>
              <a:rPr lang="en-US" dirty="0"/>
              <a:t>Execute the maven build lifecycle on the extracted instance of the project.</a:t>
            </a:r>
          </a:p>
          <a:p>
            <a:r>
              <a:rPr lang="en-US" dirty="0"/>
              <a:t>Deploy the versioned artifacts to appropriate local and remote repositories.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0744176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542747-B9ED-B351-E12C-E1D3C5D3DC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Management with nexus</a:t>
            </a:r>
            <a:endParaRPr lang="en-IN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C493F3-F3E8-F2C0-A958-368B42502B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&lt;</a:t>
            </a:r>
            <a:r>
              <a:rPr lang="en-US" dirty="0" err="1"/>
              <a:t>distributionManagement</a:t>
            </a:r>
            <a:r>
              <a:rPr lang="en-US" dirty="0"/>
              <a:t>&gt;</a:t>
            </a:r>
          </a:p>
          <a:p>
            <a:pPr marL="0" indent="0">
              <a:buNone/>
            </a:pPr>
            <a:r>
              <a:rPr lang="en-US" dirty="0"/>
              <a:t>   &lt;</a:t>
            </a:r>
            <a:r>
              <a:rPr lang="en-US" dirty="0" err="1"/>
              <a:t>snapshotRepository</a:t>
            </a:r>
            <a:r>
              <a:rPr lang="en-US" dirty="0"/>
              <a:t>&gt;</a:t>
            </a:r>
          </a:p>
          <a:p>
            <a:pPr marL="0" indent="0">
              <a:buNone/>
            </a:pPr>
            <a:r>
              <a:rPr lang="en-US" dirty="0"/>
              <a:t>      &lt;id&gt;nexus-snapshots&lt;/id&gt;      &lt;</a:t>
            </a:r>
            <a:r>
              <a:rPr lang="en-US" dirty="0" err="1"/>
              <a:t>url</a:t>
            </a:r>
            <a:r>
              <a:rPr lang="en-US" dirty="0"/>
              <a:t>&gt;http://localhost:8081/nexus/content/repositories/snapshots&lt;/url&gt;</a:t>
            </a:r>
          </a:p>
          <a:p>
            <a:pPr marL="0" indent="0">
              <a:buNone/>
            </a:pPr>
            <a:r>
              <a:rPr lang="en-US" dirty="0"/>
              <a:t>   &lt;/</a:t>
            </a:r>
            <a:r>
              <a:rPr lang="en-US" dirty="0" err="1"/>
              <a:t>snapshotRepository</a:t>
            </a:r>
            <a:r>
              <a:rPr lang="en-US" dirty="0"/>
              <a:t>&gt;</a:t>
            </a:r>
          </a:p>
          <a:p>
            <a:pPr marL="0" indent="0">
              <a:buNone/>
            </a:pPr>
            <a:r>
              <a:rPr lang="en-US" dirty="0"/>
              <a:t>&lt;/</a:t>
            </a:r>
            <a:r>
              <a:rPr lang="en-US" dirty="0" err="1"/>
              <a:t>distributionManagement</a:t>
            </a:r>
            <a:r>
              <a:rPr lang="en-US" dirty="0"/>
              <a:t>&gt;</a:t>
            </a:r>
          </a:p>
          <a:p>
            <a:pPr marL="0" indent="0">
              <a:buNone/>
            </a:pPr>
            <a:r>
              <a:rPr lang="en-US" dirty="0"/>
              <a:t>A hosted, public Snapshots repository comes out of the box on Nexus, so there’s no need to create or configure anything further. 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6935056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542747-B9ED-B351-E12C-E1D3C5D3DC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Configure nexus plugin</a:t>
            </a:r>
            <a:endParaRPr lang="en-IN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C493F3-F3E8-F2C0-A958-368B42502B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IN" dirty="0"/>
              <a:t>&lt;plugin&gt;</a:t>
            </a:r>
          </a:p>
          <a:p>
            <a:pPr marL="0" indent="0">
              <a:buNone/>
            </a:pPr>
            <a:r>
              <a:rPr lang="en-IN" dirty="0"/>
              <a:t>   &lt;</a:t>
            </a:r>
            <a:r>
              <a:rPr lang="en-IN" dirty="0" err="1"/>
              <a:t>groupId</a:t>
            </a:r>
            <a:r>
              <a:rPr lang="en-IN" dirty="0"/>
              <a:t>&gt;</a:t>
            </a:r>
            <a:r>
              <a:rPr lang="en-IN" dirty="0" err="1"/>
              <a:t>org.apache.maven.plugins</a:t>
            </a:r>
            <a:r>
              <a:rPr lang="en-IN" dirty="0"/>
              <a:t>&lt;/</a:t>
            </a:r>
            <a:r>
              <a:rPr lang="en-IN" dirty="0" err="1"/>
              <a:t>groupId</a:t>
            </a:r>
            <a:r>
              <a:rPr lang="en-IN" dirty="0"/>
              <a:t>&gt;</a:t>
            </a:r>
          </a:p>
          <a:p>
            <a:pPr marL="0" indent="0">
              <a:buNone/>
            </a:pPr>
            <a:r>
              <a:rPr lang="en-IN" dirty="0"/>
              <a:t>   &lt;</a:t>
            </a:r>
            <a:r>
              <a:rPr lang="en-IN" dirty="0" err="1"/>
              <a:t>artifactId</a:t>
            </a:r>
            <a:r>
              <a:rPr lang="en-IN" dirty="0"/>
              <a:t>&gt;maven-deploy-plugin&lt;/</a:t>
            </a:r>
            <a:r>
              <a:rPr lang="en-IN" dirty="0" err="1"/>
              <a:t>artifactId</a:t>
            </a:r>
            <a:r>
              <a:rPr lang="en-IN" dirty="0"/>
              <a:t>&gt;</a:t>
            </a:r>
          </a:p>
          <a:p>
            <a:pPr marL="0" indent="0">
              <a:buNone/>
            </a:pPr>
            <a:r>
              <a:rPr lang="en-IN" dirty="0"/>
              <a:t>   &lt;version&gt;${maven-deploy-</a:t>
            </a:r>
            <a:r>
              <a:rPr lang="en-IN" dirty="0" err="1"/>
              <a:t>plugin.version</a:t>
            </a:r>
            <a:r>
              <a:rPr lang="en-IN" dirty="0"/>
              <a:t>}&lt;/version&gt;</a:t>
            </a:r>
          </a:p>
          <a:p>
            <a:pPr marL="0" indent="0">
              <a:buNone/>
            </a:pPr>
            <a:r>
              <a:rPr lang="en-IN" dirty="0"/>
              <a:t>   &lt;configuration&gt;</a:t>
            </a:r>
          </a:p>
          <a:p>
            <a:pPr marL="0" indent="0">
              <a:buNone/>
            </a:pPr>
            <a:r>
              <a:rPr lang="en-IN" dirty="0"/>
              <a:t>      &lt;skip&gt;true&lt;/skip&gt;</a:t>
            </a:r>
          </a:p>
          <a:p>
            <a:pPr marL="0" indent="0">
              <a:buNone/>
            </a:pPr>
            <a:r>
              <a:rPr lang="en-IN" dirty="0"/>
              <a:t>   &lt;/configuration&gt;</a:t>
            </a:r>
          </a:p>
          <a:p>
            <a:pPr marL="0" indent="0">
              <a:buNone/>
            </a:pPr>
            <a:r>
              <a:rPr lang="en-IN" dirty="0"/>
              <a:t>&lt;/plugin&gt;</a:t>
            </a:r>
          </a:p>
          <a:p>
            <a:pPr marL="0" indent="0">
              <a:buNone/>
            </a:pPr>
            <a:r>
              <a:rPr lang="en-IN" dirty="0"/>
              <a:t>The maven deploy plugin is skipped here.</a:t>
            </a:r>
          </a:p>
        </p:txBody>
      </p:sp>
    </p:spTree>
    <p:extLst>
      <p:ext uri="{BB962C8B-B14F-4D97-AF65-F5344CB8AC3E}">
        <p14:creationId xmlns:p14="http://schemas.microsoft.com/office/powerpoint/2010/main" val="41911264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542747-B9ED-B351-E12C-E1D3C5D3DC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Configure nexus plugin</a:t>
            </a:r>
            <a:endParaRPr lang="en-IN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C493F3-F3E8-F2C0-A958-368B42502B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92826"/>
            <a:ext cx="10515600" cy="458413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IN" dirty="0"/>
              <a:t>&lt;plugin&gt;</a:t>
            </a:r>
          </a:p>
          <a:p>
            <a:pPr marL="0" indent="0">
              <a:buNone/>
            </a:pPr>
            <a:r>
              <a:rPr lang="en-IN" dirty="0"/>
              <a:t>   &lt;</a:t>
            </a:r>
            <a:r>
              <a:rPr lang="en-IN" dirty="0" err="1"/>
              <a:t>groupId</a:t>
            </a:r>
            <a:r>
              <a:rPr lang="en-IN" dirty="0"/>
              <a:t>&gt;</a:t>
            </a:r>
            <a:r>
              <a:rPr lang="en-IN" dirty="0" err="1"/>
              <a:t>org.sonatype.plugins</a:t>
            </a:r>
            <a:r>
              <a:rPr lang="en-IN" dirty="0"/>
              <a:t>&lt;/</a:t>
            </a:r>
            <a:r>
              <a:rPr lang="en-IN" dirty="0" err="1"/>
              <a:t>groupId</a:t>
            </a:r>
            <a:r>
              <a:rPr lang="en-IN" dirty="0"/>
              <a:t>&gt;</a:t>
            </a:r>
          </a:p>
          <a:p>
            <a:pPr marL="0" indent="0">
              <a:buNone/>
            </a:pPr>
            <a:r>
              <a:rPr lang="en-IN" dirty="0"/>
              <a:t>   &lt;</a:t>
            </a:r>
            <a:r>
              <a:rPr lang="en-IN" dirty="0" err="1"/>
              <a:t>artifactId</a:t>
            </a:r>
            <a:r>
              <a:rPr lang="en-IN" dirty="0"/>
              <a:t>&gt;nexus-staging-maven-plugin&lt;/</a:t>
            </a:r>
            <a:r>
              <a:rPr lang="en-IN" dirty="0" err="1"/>
              <a:t>artifactId</a:t>
            </a:r>
            <a:r>
              <a:rPr lang="en-IN" dirty="0"/>
              <a:t>&gt;</a:t>
            </a:r>
          </a:p>
          <a:p>
            <a:pPr marL="0" indent="0">
              <a:buNone/>
            </a:pPr>
            <a:r>
              <a:rPr lang="en-IN" dirty="0"/>
              <a:t>   &lt;version&gt;1.5.1&lt;/version&gt;</a:t>
            </a:r>
          </a:p>
          <a:p>
            <a:pPr marL="0" indent="0">
              <a:buNone/>
            </a:pPr>
            <a:r>
              <a:rPr lang="en-IN" dirty="0"/>
              <a:t>   &lt;executions&gt;</a:t>
            </a:r>
          </a:p>
          <a:p>
            <a:pPr marL="0" indent="0">
              <a:buNone/>
            </a:pPr>
            <a:r>
              <a:rPr lang="en-IN" dirty="0"/>
              <a:t>      &lt;execution&gt;</a:t>
            </a:r>
          </a:p>
          <a:p>
            <a:pPr marL="0" indent="0">
              <a:buNone/>
            </a:pPr>
            <a:r>
              <a:rPr lang="en-IN" dirty="0"/>
              <a:t>         &lt;id&gt;default-deploy&lt;/id&gt;</a:t>
            </a:r>
          </a:p>
          <a:p>
            <a:pPr marL="0" indent="0">
              <a:buNone/>
            </a:pPr>
            <a:r>
              <a:rPr lang="en-IN" dirty="0"/>
              <a:t>         &lt;phase&gt;deploy&lt;/phase&gt;</a:t>
            </a:r>
          </a:p>
          <a:p>
            <a:pPr marL="0" indent="0">
              <a:buNone/>
            </a:pPr>
            <a:r>
              <a:rPr lang="en-IN" dirty="0"/>
              <a:t>         &lt;goals&gt;</a:t>
            </a:r>
          </a:p>
          <a:p>
            <a:pPr marL="0" indent="0">
              <a:buNone/>
            </a:pPr>
            <a:r>
              <a:rPr lang="en-IN" dirty="0"/>
              <a:t>            &lt;goal&gt;deploy&lt;/goal&gt;</a:t>
            </a:r>
          </a:p>
          <a:p>
            <a:pPr marL="0" indent="0">
              <a:buNone/>
            </a:pPr>
            <a:r>
              <a:rPr lang="en-IN" dirty="0"/>
              <a:t>         &lt;/goals&gt;</a:t>
            </a:r>
          </a:p>
          <a:p>
            <a:pPr marL="0" indent="0">
              <a:buNone/>
            </a:pPr>
            <a:r>
              <a:rPr lang="en-IN" dirty="0"/>
              <a:t>      &lt;/execution&gt;</a:t>
            </a:r>
          </a:p>
          <a:p>
            <a:pPr marL="0" indent="0">
              <a:buNone/>
            </a:pPr>
            <a:r>
              <a:rPr lang="en-IN" dirty="0"/>
              <a:t>   &lt;/</a:t>
            </a:r>
            <a:r>
              <a:rPr lang="en-IN"/>
              <a:t>executions&gt;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41254419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542747-B9ED-B351-E12C-E1D3C5D3DC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Configure nexus plugin</a:t>
            </a:r>
            <a:endParaRPr lang="en-IN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C493F3-F3E8-F2C0-A958-368B42502B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92826"/>
            <a:ext cx="10515600" cy="458413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IN"/>
              <a:t>&lt;</a:t>
            </a:r>
            <a:r>
              <a:rPr lang="en-IN" dirty="0"/>
              <a:t>configuration&gt;</a:t>
            </a:r>
          </a:p>
          <a:p>
            <a:pPr marL="0" indent="0">
              <a:buNone/>
            </a:pPr>
            <a:r>
              <a:rPr lang="en-IN" dirty="0"/>
              <a:t>      &lt;</a:t>
            </a:r>
            <a:r>
              <a:rPr lang="en-IN" dirty="0" err="1"/>
              <a:t>serverId</a:t>
            </a:r>
            <a:r>
              <a:rPr lang="en-IN" dirty="0"/>
              <a:t>&gt;nexus&lt;/</a:t>
            </a:r>
            <a:r>
              <a:rPr lang="en-IN" dirty="0" err="1"/>
              <a:t>serverId</a:t>
            </a:r>
            <a:r>
              <a:rPr lang="en-IN" dirty="0"/>
              <a:t>&gt;</a:t>
            </a:r>
          </a:p>
          <a:p>
            <a:pPr marL="0" indent="0">
              <a:buNone/>
            </a:pPr>
            <a:r>
              <a:rPr lang="en-IN" dirty="0"/>
              <a:t>      &lt;</a:t>
            </a:r>
            <a:r>
              <a:rPr lang="en-IN" dirty="0" err="1"/>
              <a:t>nexusUrl</a:t>
            </a:r>
            <a:r>
              <a:rPr lang="en-IN" dirty="0"/>
              <a:t>&gt;http://localhost:8081/nexus/&lt;/nexusUrl&gt;</a:t>
            </a:r>
          </a:p>
          <a:p>
            <a:pPr marL="0" indent="0">
              <a:buNone/>
            </a:pPr>
            <a:r>
              <a:rPr lang="en-IN" dirty="0"/>
              <a:t>      &lt;</a:t>
            </a:r>
            <a:r>
              <a:rPr lang="en-IN" dirty="0" err="1"/>
              <a:t>skipStaging</a:t>
            </a:r>
            <a:r>
              <a:rPr lang="en-IN" dirty="0"/>
              <a:t>&gt;true&lt;/</a:t>
            </a:r>
            <a:r>
              <a:rPr lang="en-IN" dirty="0" err="1"/>
              <a:t>skipStaging</a:t>
            </a:r>
            <a:r>
              <a:rPr lang="en-IN" dirty="0"/>
              <a:t>&gt;</a:t>
            </a:r>
          </a:p>
          <a:p>
            <a:pPr marL="0" indent="0">
              <a:buNone/>
            </a:pPr>
            <a:r>
              <a:rPr lang="en-IN" dirty="0"/>
              <a:t>   &lt;/configuration&gt;</a:t>
            </a:r>
          </a:p>
          <a:p>
            <a:pPr marL="0" indent="0">
              <a:buNone/>
            </a:pPr>
            <a:r>
              <a:rPr lang="en-IN" dirty="0"/>
              <a:t>&lt;/plugin&gt;</a:t>
            </a:r>
          </a:p>
        </p:txBody>
      </p:sp>
    </p:spTree>
    <p:extLst>
      <p:ext uri="{BB962C8B-B14F-4D97-AF65-F5344CB8AC3E}">
        <p14:creationId xmlns:p14="http://schemas.microsoft.com/office/powerpoint/2010/main" val="1974706834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121</TotalTime>
  <Words>533</Words>
  <Application>Microsoft Office PowerPoint</Application>
  <PresentationFormat>Widescreen</PresentationFormat>
  <Paragraphs>65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Trebuchet MS</vt:lpstr>
      <vt:lpstr>Wingdings 3</vt:lpstr>
      <vt:lpstr>Facet</vt:lpstr>
      <vt:lpstr>Release Management</vt:lpstr>
      <vt:lpstr>Release Management</vt:lpstr>
      <vt:lpstr>Maven Release Management</vt:lpstr>
      <vt:lpstr>Preparing release (mvn release:prepare)</vt:lpstr>
      <vt:lpstr>Perform release (mvn release:perform)</vt:lpstr>
      <vt:lpstr>Release Management with nexus</vt:lpstr>
      <vt:lpstr>Configure nexus plugin</vt:lpstr>
      <vt:lpstr>Configure nexus plugin</vt:lpstr>
      <vt:lpstr>Configure nexus plugin</vt:lpstr>
      <vt:lpstr>Settings.xml</vt:lpstr>
      <vt:lpstr>Deploy artifact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Release Management</dc:title>
  <dc:creator>Sai Prasanth</dc:creator>
  <cp:lastModifiedBy>Sai Prasanth</cp:lastModifiedBy>
  <cp:revision>1</cp:revision>
  <dcterms:created xsi:type="dcterms:W3CDTF">2022-08-03T06:03:10Z</dcterms:created>
  <dcterms:modified xsi:type="dcterms:W3CDTF">2023-04-27T10:38:13Z</dcterms:modified>
</cp:coreProperties>
</file>