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8" r:id="rId2"/>
    <p:sldId id="256" r:id="rId3"/>
    <p:sldId id="257" r:id="rId4"/>
    <p:sldId id="258" r:id="rId5"/>
    <p:sldId id="259" r:id="rId6"/>
    <p:sldId id="260" r:id="rId7"/>
    <p:sldId id="267" r:id="rId8"/>
    <p:sldId id="261" r:id="rId9"/>
    <p:sldId id="262" r:id="rId10"/>
    <p:sldId id="269" r:id="rId11"/>
    <p:sldId id="263" r:id="rId12"/>
    <p:sldId id="264" r:id="rId13"/>
    <p:sldId id="265" r:id="rId14"/>
    <p:sldId id="266"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FA156B-71F5-40A0-8559-07E9EEB53028}" v="2" dt="2023-04-27T08:44:39.9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13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i Prasanth" userId="d2e14d7c0e0d3033" providerId="LiveId" clId="{85FA156B-71F5-40A0-8559-07E9EEB53028}"/>
    <pc:docChg chg="custSel addSld modSld sldOrd">
      <pc:chgData name="Sai Prasanth" userId="d2e14d7c0e0d3033" providerId="LiveId" clId="{85FA156B-71F5-40A0-8559-07E9EEB53028}" dt="2023-04-27T08:45:12.288" v="69" actId="255"/>
      <pc:docMkLst>
        <pc:docMk/>
      </pc:docMkLst>
      <pc:sldChg chg="modSp">
        <pc:chgData name="Sai Prasanth" userId="d2e14d7c0e0d3033" providerId="LiveId" clId="{85FA156B-71F5-40A0-8559-07E9EEB53028}" dt="2023-04-27T08:40:35.290" v="46"/>
        <pc:sldMkLst>
          <pc:docMk/>
          <pc:sldMk cId="2218518279" sldId="256"/>
        </pc:sldMkLst>
        <pc:spChg chg="mod">
          <ac:chgData name="Sai Prasanth" userId="d2e14d7c0e0d3033" providerId="LiveId" clId="{85FA156B-71F5-40A0-8559-07E9EEB53028}" dt="2023-04-27T08:40:35.290" v="46"/>
          <ac:spMkLst>
            <pc:docMk/>
            <pc:sldMk cId="2218518279" sldId="256"/>
            <ac:spMk id="2" creationId="{876FDBB0-5AE1-C30D-6EAF-12E0A71610DB}"/>
          </ac:spMkLst>
        </pc:spChg>
        <pc:spChg chg="mod">
          <ac:chgData name="Sai Prasanth" userId="d2e14d7c0e0d3033" providerId="LiveId" clId="{85FA156B-71F5-40A0-8559-07E9EEB53028}" dt="2023-04-27T08:40:35.290" v="46"/>
          <ac:spMkLst>
            <pc:docMk/>
            <pc:sldMk cId="2218518279" sldId="256"/>
            <ac:spMk id="3" creationId="{CE6BD765-9F87-9D48-405C-9360CD6599C3}"/>
          </ac:spMkLst>
        </pc:spChg>
      </pc:sldChg>
      <pc:sldChg chg="modSp mod">
        <pc:chgData name="Sai Prasanth" userId="d2e14d7c0e0d3033" providerId="LiveId" clId="{85FA156B-71F5-40A0-8559-07E9EEB53028}" dt="2023-04-27T08:41:54.193" v="60" actId="27636"/>
        <pc:sldMkLst>
          <pc:docMk/>
          <pc:sldMk cId="3569467523" sldId="257"/>
        </pc:sldMkLst>
        <pc:spChg chg="mod">
          <ac:chgData name="Sai Prasanth" userId="d2e14d7c0e0d3033" providerId="LiveId" clId="{85FA156B-71F5-40A0-8559-07E9EEB53028}" dt="2023-04-27T08:40:35.290" v="46"/>
          <ac:spMkLst>
            <pc:docMk/>
            <pc:sldMk cId="3569467523" sldId="257"/>
            <ac:spMk id="2" creationId="{876FDBB0-5AE1-C30D-6EAF-12E0A71610DB}"/>
          </ac:spMkLst>
        </pc:spChg>
        <pc:spChg chg="mod">
          <ac:chgData name="Sai Prasanth" userId="d2e14d7c0e0d3033" providerId="LiveId" clId="{85FA156B-71F5-40A0-8559-07E9EEB53028}" dt="2023-04-27T08:41:54.193" v="60" actId="27636"/>
          <ac:spMkLst>
            <pc:docMk/>
            <pc:sldMk cId="3569467523" sldId="257"/>
            <ac:spMk id="3" creationId="{CE6BD765-9F87-9D48-405C-9360CD6599C3}"/>
          </ac:spMkLst>
        </pc:spChg>
      </pc:sldChg>
      <pc:sldChg chg="modSp">
        <pc:chgData name="Sai Prasanth" userId="d2e14d7c0e0d3033" providerId="LiveId" clId="{85FA156B-71F5-40A0-8559-07E9EEB53028}" dt="2023-04-27T08:40:35.290" v="46"/>
        <pc:sldMkLst>
          <pc:docMk/>
          <pc:sldMk cId="155844083" sldId="258"/>
        </pc:sldMkLst>
        <pc:spChg chg="mod">
          <ac:chgData name="Sai Prasanth" userId="d2e14d7c0e0d3033" providerId="LiveId" clId="{85FA156B-71F5-40A0-8559-07E9EEB53028}" dt="2023-04-27T08:40:35.290" v="46"/>
          <ac:spMkLst>
            <pc:docMk/>
            <pc:sldMk cId="155844083" sldId="258"/>
            <ac:spMk id="2" creationId="{876FDBB0-5AE1-C30D-6EAF-12E0A71610DB}"/>
          </ac:spMkLst>
        </pc:spChg>
        <pc:spChg chg="mod">
          <ac:chgData name="Sai Prasanth" userId="d2e14d7c0e0d3033" providerId="LiveId" clId="{85FA156B-71F5-40A0-8559-07E9EEB53028}" dt="2023-04-27T08:40:35.290" v="46"/>
          <ac:spMkLst>
            <pc:docMk/>
            <pc:sldMk cId="155844083" sldId="258"/>
            <ac:spMk id="3" creationId="{CE6BD765-9F87-9D48-405C-9360CD6599C3}"/>
          </ac:spMkLst>
        </pc:spChg>
      </pc:sldChg>
      <pc:sldChg chg="modSp">
        <pc:chgData name="Sai Prasanth" userId="d2e14d7c0e0d3033" providerId="LiveId" clId="{85FA156B-71F5-40A0-8559-07E9EEB53028}" dt="2023-04-27T08:40:35.290" v="46"/>
        <pc:sldMkLst>
          <pc:docMk/>
          <pc:sldMk cId="955293565" sldId="259"/>
        </pc:sldMkLst>
        <pc:spChg chg="mod">
          <ac:chgData name="Sai Prasanth" userId="d2e14d7c0e0d3033" providerId="LiveId" clId="{85FA156B-71F5-40A0-8559-07E9EEB53028}" dt="2023-04-27T08:40:35.290" v="46"/>
          <ac:spMkLst>
            <pc:docMk/>
            <pc:sldMk cId="955293565" sldId="259"/>
            <ac:spMk id="2" creationId="{876FDBB0-5AE1-C30D-6EAF-12E0A71610DB}"/>
          </ac:spMkLst>
        </pc:spChg>
        <pc:spChg chg="mod">
          <ac:chgData name="Sai Prasanth" userId="d2e14d7c0e0d3033" providerId="LiveId" clId="{85FA156B-71F5-40A0-8559-07E9EEB53028}" dt="2023-04-27T08:40:35.290" v="46"/>
          <ac:spMkLst>
            <pc:docMk/>
            <pc:sldMk cId="955293565" sldId="259"/>
            <ac:spMk id="3" creationId="{CE6BD765-9F87-9D48-405C-9360CD6599C3}"/>
          </ac:spMkLst>
        </pc:spChg>
      </pc:sldChg>
      <pc:sldChg chg="modSp">
        <pc:chgData name="Sai Prasanth" userId="d2e14d7c0e0d3033" providerId="LiveId" clId="{85FA156B-71F5-40A0-8559-07E9EEB53028}" dt="2023-04-27T08:40:35.290" v="46"/>
        <pc:sldMkLst>
          <pc:docMk/>
          <pc:sldMk cId="4246053249" sldId="260"/>
        </pc:sldMkLst>
        <pc:spChg chg="mod">
          <ac:chgData name="Sai Prasanth" userId="d2e14d7c0e0d3033" providerId="LiveId" clId="{85FA156B-71F5-40A0-8559-07E9EEB53028}" dt="2023-04-27T08:40:35.290" v="46"/>
          <ac:spMkLst>
            <pc:docMk/>
            <pc:sldMk cId="4246053249" sldId="260"/>
            <ac:spMk id="2" creationId="{876FDBB0-5AE1-C30D-6EAF-12E0A71610DB}"/>
          </ac:spMkLst>
        </pc:spChg>
        <pc:spChg chg="mod">
          <ac:chgData name="Sai Prasanth" userId="d2e14d7c0e0d3033" providerId="LiveId" clId="{85FA156B-71F5-40A0-8559-07E9EEB53028}" dt="2023-04-27T08:40:35.290" v="46"/>
          <ac:spMkLst>
            <pc:docMk/>
            <pc:sldMk cId="4246053249" sldId="260"/>
            <ac:spMk id="3" creationId="{CE6BD765-9F87-9D48-405C-9360CD6599C3}"/>
          </ac:spMkLst>
        </pc:spChg>
      </pc:sldChg>
      <pc:sldChg chg="modSp mod">
        <pc:chgData name="Sai Prasanth" userId="d2e14d7c0e0d3033" providerId="LiveId" clId="{85FA156B-71F5-40A0-8559-07E9EEB53028}" dt="2023-04-27T08:40:35.401" v="48" actId="27636"/>
        <pc:sldMkLst>
          <pc:docMk/>
          <pc:sldMk cId="3657293725" sldId="261"/>
        </pc:sldMkLst>
        <pc:spChg chg="mod">
          <ac:chgData name="Sai Prasanth" userId="d2e14d7c0e0d3033" providerId="LiveId" clId="{85FA156B-71F5-40A0-8559-07E9EEB53028}" dt="2023-04-27T08:40:35.290" v="46"/>
          <ac:spMkLst>
            <pc:docMk/>
            <pc:sldMk cId="3657293725" sldId="261"/>
            <ac:spMk id="2" creationId="{876FDBB0-5AE1-C30D-6EAF-12E0A71610DB}"/>
          </ac:spMkLst>
        </pc:spChg>
        <pc:spChg chg="mod">
          <ac:chgData name="Sai Prasanth" userId="d2e14d7c0e0d3033" providerId="LiveId" clId="{85FA156B-71F5-40A0-8559-07E9EEB53028}" dt="2023-04-27T08:40:35.401" v="48" actId="27636"/>
          <ac:spMkLst>
            <pc:docMk/>
            <pc:sldMk cId="3657293725" sldId="261"/>
            <ac:spMk id="3" creationId="{CE6BD765-9F87-9D48-405C-9360CD6599C3}"/>
          </ac:spMkLst>
        </pc:spChg>
      </pc:sldChg>
      <pc:sldChg chg="modSp mod">
        <pc:chgData name="Sai Prasanth" userId="d2e14d7c0e0d3033" providerId="LiveId" clId="{85FA156B-71F5-40A0-8559-07E9EEB53028}" dt="2023-04-27T08:44:59.564" v="68" actId="27636"/>
        <pc:sldMkLst>
          <pc:docMk/>
          <pc:sldMk cId="172734772" sldId="262"/>
        </pc:sldMkLst>
        <pc:spChg chg="mod">
          <ac:chgData name="Sai Prasanth" userId="d2e14d7c0e0d3033" providerId="LiveId" clId="{85FA156B-71F5-40A0-8559-07E9EEB53028}" dt="2023-04-27T08:40:35.290" v="46"/>
          <ac:spMkLst>
            <pc:docMk/>
            <pc:sldMk cId="172734772" sldId="262"/>
            <ac:spMk id="2" creationId="{876FDBB0-5AE1-C30D-6EAF-12E0A71610DB}"/>
          </ac:spMkLst>
        </pc:spChg>
        <pc:spChg chg="mod">
          <ac:chgData name="Sai Prasanth" userId="d2e14d7c0e0d3033" providerId="LiveId" clId="{85FA156B-71F5-40A0-8559-07E9EEB53028}" dt="2023-04-27T08:44:59.564" v="68" actId="27636"/>
          <ac:spMkLst>
            <pc:docMk/>
            <pc:sldMk cId="172734772" sldId="262"/>
            <ac:spMk id="3" creationId="{CE6BD765-9F87-9D48-405C-9360CD6599C3}"/>
          </ac:spMkLst>
        </pc:spChg>
      </pc:sldChg>
      <pc:sldChg chg="modSp mod">
        <pc:chgData name="Sai Prasanth" userId="d2e14d7c0e0d3033" providerId="LiveId" clId="{85FA156B-71F5-40A0-8559-07E9EEB53028}" dt="2023-04-27T08:45:12.288" v="69" actId="255"/>
        <pc:sldMkLst>
          <pc:docMk/>
          <pc:sldMk cId="3303335424" sldId="263"/>
        </pc:sldMkLst>
        <pc:spChg chg="mod">
          <ac:chgData name="Sai Prasanth" userId="d2e14d7c0e0d3033" providerId="LiveId" clId="{85FA156B-71F5-40A0-8559-07E9EEB53028}" dt="2023-04-27T08:40:35.290" v="46"/>
          <ac:spMkLst>
            <pc:docMk/>
            <pc:sldMk cId="3303335424" sldId="263"/>
            <ac:spMk id="2" creationId="{876FDBB0-5AE1-C30D-6EAF-12E0A71610DB}"/>
          </ac:spMkLst>
        </pc:spChg>
        <pc:spChg chg="mod">
          <ac:chgData name="Sai Prasanth" userId="d2e14d7c0e0d3033" providerId="LiveId" clId="{85FA156B-71F5-40A0-8559-07E9EEB53028}" dt="2023-04-27T08:45:12.288" v="69" actId="255"/>
          <ac:spMkLst>
            <pc:docMk/>
            <pc:sldMk cId="3303335424" sldId="263"/>
            <ac:spMk id="3" creationId="{CE6BD765-9F87-9D48-405C-9360CD6599C3}"/>
          </ac:spMkLst>
        </pc:spChg>
      </pc:sldChg>
      <pc:sldChg chg="modSp mod">
        <pc:chgData name="Sai Prasanth" userId="d2e14d7c0e0d3033" providerId="LiveId" clId="{85FA156B-71F5-40A0-8559-07E9EEB53028}" dt="2023-04-27T08:40:35.416" v="50" actId="27636"/>
        <pc:sldMkLst>
          <pc:docMk/>
          <pc:sldMk cId="4205974510" sldId="264"/>
        </pc:sldMkLst>
        <pc:spChg chg="mod">
          <ac:chgData name="Sai Prasanth" userId="d2e14d7c0e0d3033" providerId="LiveId" clId="{85FA156B-71F5-40A0-8559-07E9EEB53028}" dt="2023-04-27T08:40:35.290" v="46"/>
          <ac:spMkLst>
            <pc:docMk/>
            <pc:sldMk cId="4205974510" sldId="264"/>
            <ac:spMk id="2" creationId="{876FDBB0-5AE1-C30D-6EAF-12E0A71610DB}"/>
          </ac:spMkLst>
        </pc:spChg>
        <pc:spChg chg="mod">
          <ac:chgData name="Sai Prasanth" userId="d2e14d7c0e0d3033" providerId="LiveId" clId="{85FA156B-71F5-40A0-8559-07E9EEB53028}" dt="2023-04-27T08:40:35.416" v="50" actId="27636"/>
          <ac:spMkLst>
            <pc:docMk/>
            <pc:sldMk cId="4205974510" sldId="264"/>
            <ac:spMk id="3" creationId="{CE6BD765-9F87-9D48-405C-9360CD6599C3}"/>
          </ac:spMkLst>
        </pc:spChg>
      </pc:sldChg>
      <pc:sldChg chg="modSp mod">
        <pc:chgData name="Sai Prasanth" userId="d2e14d7c0e0d3033" providerId="LiveId" clId="{85FA156B-71F5-40A0-8559-07E9EEB53028}" dt="2023-04-27T08:40:35.416" v="51" actId="27636"/>
        <pc:sldMkLst>
          <pc:docMk/>
          <pc:sldMk cId="2851119308" sldId="265"/>
        </pc:sldMkLst>
        <pc:spChg chg="mod">
          <ac:chgData name="Sai Prasanth" userId="d2e14d7c0e0d3033" providerId="LiveId" clId="{85FA156B-71F5-40A0-8559-07E9EEB53028}" dt="2023-04-27T08:40:35.290" v="46"/>
          <ac:spMkLst>
            <pc:docMk/>
            <pc:sldMk cId="2851119308" sldId="265"/>
            <ac:spMk id="2" creationId="{876FDBB0-5AE1-C30D-6EAF-12E0A71610DB}"/>
          </ac:spMkLst>
        </pc:spChg>
        <pc:spChg chg="mod">
          <ac:chgData name="Sai Prasanth" userId="d2e14d7c0e0d3033" providerId="LiveId" clId="{85FA156B-71F5-40A0-8559-07E9EEB53028}" dt="2023-04-27T08:40:35.416" v="51" actId="27636"/>
          <ac:spMkLst>
            <pc:docMk/>
            <pc:sldMk cId="2851119308" sldId="265"/>
            <ac:spMk id="3" creationId="{CE6BD765-9F87-9D48-405C-9360CD6599C3}"/>
          </ac:spMkLst>
        </pc:spChg>
      </pc:sldChg>
      <pc:sldChg chg="modSp">
        <pc:chgData name="Sai Prasanth" userId="d2e14d7c0e0d3033" providerId="LiveId" clId="{85FA156B-71F5-40A0-8559-07E9EEB53028}" dt="2023-04-27T08:40:35.290" v="46"/>
        <pc:sldMkLst>
          <pc:docMk/>
          <pc:sldMk cId="129483623" sldId="266"/>
        </pc:sldMkLst>
        <pc:spChg chg="mod">
          <ac:chgData name="Sai Prasanth" userId="d2e14d7c0e0d3033" providerId="LiveId" clId="{85FA156B-71F5-40A0-8559-07E9EEB53028}" dt="2023-04-27T08:40:35.290" v="46"/>
          <ac:spMkLst>
            <pc:docMk/>
            <pc:sldMk cId="129483623" sldId="266"/>
            <ac:spMk id="2" creationId="{876FDBB0-5AE1-C30D-6EAF-12E0A71610DB}"/>
          </ac:spMkLst>
        </pc:spChg>
        <pc:spChg chg="mod">
          <ac:chgData name="Sai Prasanth" userId="d2e14d7c0e0d3033" providerId="LiveId" clId="{85FA156B-71F5-40A0-8559-07E9EEB53028}" dt="2023-04-27T08:40:35.290" v="46"/>
          <ac:spMkLst>
            <pc:docMk/>
            <pc:sldMk cId="129483623" sldId="266"/>
            <ac:spMk id="3" creationId="{CE6BD765-9F87-9D48-405C-9360CD6599C3}"/>
          </ac:spMkLst>
        </pc:spChg>
      </pc:sldChg>
      <pc:sldChg chg="modSp mod">
        <pc:chgData name="Sai Prasanth" userId="d2e14d7c0e0d3033" providerId="LiveId" clId="{85FA156B-71F5-40A0-8559-07E9EEB53028}" dt="2023-04-27T08:44:20.227" v="61" actId="14100"/>
        <pc:sldMkLst>
          <pc:docMk/>
          <pc:sldMk cId="3984398572" sldId="267"/>
        </pc:sldMkLst>
        <pc:spChg chg="mod">
          <ac:chgData name="Sai Prasanth" userId="d2e14d7c0e0d3033" providerId="LiveId" clId="{85FA156B-71F5-40A0-8559-07E9EEB53028}" dt="2023-04-27T08:40:35.290" v="46"/>
          <ac:spMkLst>
            <pc:docMk/>
            <pc:sldMk cId="3984398572" sldId="267"/>
            <ac:spMk id="2" creationId="{F0E1CC2B-4B2A-5327-46EF-E1B0B37B6F81}"/>
          </ac:spMkLst>
        </pc:spChg>
        <pc:picChg chg="mod">
          <ac:chgData name="Sai Prasanth" userId="d2e14d7c0e0d3033" providerId="LiveId" clId="{85FA156B-71F5-40A0-8559-07E9EEB53028}" dt="2023-04-27T08:44:20.227" v="61" actId="14100"/>
          <ac:picMkLst>
            <pc:docMk/>
            <pc:sldMk cId="3984398572" sldId="267"/>
            <ac:picMk id="5" creationId="{485829C4-33D6-F2CD-8501-1D40FBB85D4E}"/>
          </ac:picMkLst>
        </pc:picChg>
      </pc:sldChg>
      <pc:sldChg chg="delSp modSp new mod ord">
        <pc:chgData name="Sai Prasanth" userId="d2e14d7c0e0d3033" providerId="LiveId" clId="{85FA156B-71F5-40A0-8559-07E9EEB53028}" dt="2023-04-27T08:40:38.510" v="52" actId="20577"/>
        <pc:sldMkLst>
          <pc:docMk/>
          <pc:sldMk cId="58074200" sldId="268"/>
        </pc:sldMkLst>
        <pc:spChg chg="mod">
          <ac:chgData name="Sai Prasanth" userId="d2e14d7c0e0d3033" providerId="LiveId" clId="{85FA156B-71F5-40A0-8559-07E9EEB53028}" dt="2023-04-27T08:40:38.510" v="52" actId="20577"/>
          <ac:spMkLst>
            <pc:docMk/>
            <pc:sldMk cId="58074200" sldId="268"/>
            <ac:spMk id="2" creationId="{72080EA1-DF93-2F6F-E97B-44326F7CD846}"/>
          </ac:spMkLst>
        </pc:spChg>
        <pc:spChg chg="del">
          <ac:chgData name="Sai Prasanth" userId="d2e14d7c0e0d3033" providerId="LiveId" clId="{85FA156B-71F5-40A0-8559-07E9EEB53028}" dt="2023-04-27T08:40:32.543" v="45" actId="478"/>
          <ac:spMkLst>
            <pc:docMk/>
            <pc:sldMk cId="58074200" sldId="268"/>
            <ac:spMk id="3" creationId="{9BC41E9A-B3F5-E677-4035-557604887850}"/>
          </ac:spMkLst>
        </pc:spChg>
      </pc:sldChg>
      <pc:sldChg chg="modSp add mod">
        <pc:chgData name="Sai Prasanth" userId="d2e14d7c0e0d3033" providerId="LiveId" clId="{85FA156B-71F5-40A0-8559-07E9EEB53028}" dt="2023-04-27T08:44:50.553" v="66" actId="27636"/>
        <pc:sldMkLst>
          <pc:docMk/>
          <pc:sldMk cId="4015605244" sldId="269"/>
        </pc:sldMkLst>
        <pc:spChg chg="mod">
          <ac:chgData name="Sai Prasanth" userId="d2e14d7c0e0d3033" providerId="LiveId" clId="{85FA156B-71F5-40A0-8559-07E9EEB53028}" dt="2023-04-27T08:44:50.553" v="66" actId="27636"/>
          <ac:spMkLst>
            <pc:docMk/>
            <pc:sldMk cId="4015605244" sldId="269"/>
            <ac:spMk id="3" creationId="{CE6BD765-9F87-9D48-405C-9360CD6599C3}"/>
          </ac:spMkLst>
        </pc:spChg>
      </pc:sldChg>
    </pc:docChg>
  </pc:docChgLst>
  <pc:docChgLst>
    <pc:chgData name="Sai Prasanth" userId="d2e14d7c0e0d3033" providerId="LiveId" clId="{3CE66AD1-D888-41E8-88E1-41ADA15F7330}"/>
    <pc:docChg chg="undo custSel addSld delSld modSld sldOrd">
      <pc:chgData name="Sai Prasanth" userId="d2e14d7c0e0d3033" providerId="LiveId" clId="{3CE66AD1-D888-41E8-88E1-41ADA15F7330}" dt="2022-08-01T10:39:40.051" v="453" actId="20577"/>
      <pc:docMkLst>
        <pc:docMk/>
      </pc:docMkLst>
      <pc:sldChg chg="modSp new mod">
        <pc:chgData name="Sai Prasanth" userId="d2e14d7c0e0d3033" providerId="LiveId" clId="{3CE66AD1-D888-41E8-88E1-41ADA15F7330}" dt="2022-08-01T10:34:19.626" v="448" actId="20577"/>
        <pc:sldMkLst>
          <pc:docMk/>
          <pc:sldMk cId="2218518279" sldId="256"/>
        </pc:sldMkLst>
        <pc:spChg chg="mod">
          <ac:chgData name="Sai Prasanth" userId="d2e14d7c0e0d3033" providerId="LiveId" clId="{3CE66AD1-D888-41E8-88E1-41ADA15F7330}" dt="2022-07-31T13:00:11.579" v="37" actId="20577"/>
          <ac:spMkLst>
            <pc:docMk/>
            <pc:sldMk cId="2218518279" sldId="256"/>
            <ac:spMk id="2" creationId="{876FDBB0-5AE1-C30D-6EAF-12E0A71610DB}"/>
          </ac:spMkLst>
        </pc:spChg>
        <pc:spChg chg="mod">
          <ac:chgData name="Sai Prasanth" userId="d2e14d7c0e0d3033" providerId="LiveId" clId="{3CE66AD1-D888-41E8-88E1-41ADA15F7330}" dt="2022-08-01T10:34:19.626" v="448" actId="20577"/>
          <ac:spMkLst>
            <pc:docMk/>
            <pc:sldMk cId="2218518279" sldId="256"/>
            <ac:spMk id="3" creationId="{CE6BD765-9F87-9D48-405C-9360CD6599C3}"/>
          </ac:spMkLst>
        </pc:spChg>
      </pc:sldChg>
      <pc:sldChg chg="modSp add mod">
        <pc:chgData name="Sai Prasanth" userId="d2e14d7c0e0d3033" providerId="LiveId" clId="{3CE66AD1-D888-41E8-88E1-41ADA15F7330}" dt="2022-07-31T13:18:15.040" v="74" actId="27636"/>
        <pc:sldMkLst>
          <pc:docMk/>
          <pc:sldMk cId="3569467523" sldId="257"/>
        </pc:sldMkLst>
        <pc:spChg chg="mod">
          <ac:chgData name="Sai Prasanth" userId="d2e14d7c0e0d3033" providerId="LiveId" clId="{3CE66AD1-D888-41E8-88E1-41ADA15F7330}" dt="2022-07-31T13:18:08.727" v="69" actId="20577"/>
          <ac:spMkLst>
            <pc:docMk/>
            <pc:sldMk cId="3569467523" sldId="257"/>
            <ac:spMk id="2" creationId="{876FDBB0-5AE1-C30D-6EAF-12E0A71610DB}"/>
          </ac:spMkLst>
        </pc:spChg>
        <pc:spChg chg="mod">
          <ac:chgData name="Sai Prasanth" userId="d2e14d7c0e0d3033" providerId="LiveId" clId="{3CE66AD1-D888-41E8-88E1-41ADA15F7330}" dt="2022-07-31T13:18:15.040" v="74" actId="27636"/>
          <ac:spMkLst>
            <pc:docMk/>
            <pc:sldMk cId="3569467523" sldId="257"/>
            <ac:spMk id="3" creationId="{CE6BD765-9F87-9D48-405C-9360CD6599C3}"/>
          </ac:spMkLst>
        </pc:spChg>
      </pc:sldChg>
      <pc:sldChg chg="addSp delSp modSp add mod">
        <pc:chgData name="Sai Prasanth" userId="d2e14d7c0e0d3033" providerId="LiveId" clId="{3CE66AD1-D888-41E8-88E1-41ADA15F7330}" dt="2022-07-31T13:19:44.767" v="96" actId="12"/>
        <pc:sldMkLst>
          <pc:docMk/>
          <pc:sldMk cId="155844083" sldId="258"/>
        </pc:sldMkLst>
        <pc:spChg chg="mod">
          <ac:chgData name="Sai Prasanth" userId="d2e14d7c0e0d3033" providerId="LiveId" clId="{3CE66AD1-D888-41E8-88E1-41ADA15F7330}" dt="2022-07-31T13:19:28.831" v="90" actId="20577"/>
          <ac:spMkLst>
            <pc:docMk/>
            <pc:sldMk cId="155844083" sldId="258"/>
            <ac:spMk id="2" creationId="{876FDBB0-5AE1-C30D-6EAF-12E0A71610DB}"/>
          </ac:spMkLst>
        </pc:spChg>
        <pc:spChg chg="add del mod">
          <ac:chgData name="Sai Prasanth" userId="d2e14d7c0e0d3033" providerId="LiveId" clId="{3CE66AD1-D888-41E8-88E1-41ADA15F7330}" dt="2022-07-31T13:19:44.767" v="96" actId="12"/>
          <ac:spMkLst>
            <pc:docMk/>
            <pc:sldMk cId="155844083" sldId="258"/>
            <ac:spMk id="3" creationId="{CE6BD765-9F87-9D48-405C-9360CD6599C3}"/>
          </ac:spMkLst>
        </pc:spChg>
        <pc:spChg chg="add del mod">
          <ac:chgData name="Sai Prasanth" userId="d2e14d7c0e0d3033" providerId="LiveId" clId="{3CE66AD1-D888-41E8-88E1-41ADA15F7330}" dt="2022-07-31T13:19:33.901" v="92"/>
          <ac:spMkLst>
            <pc:docMk/>
            <pc:sldMk cId="155844083" sldId="258"/>
            <ac:spMk id="4" creationId="{CF43F69B-FFED-2A4B-5422-0D5D5A867796}"/>
          </ac:spMkLst>
        </pc:spChg>
      </pc:sldChg>
      <pc:sldChg chg="modSp add mod">
        <pc:chgData name="Sai Prasanth" userId="d2e14d7c0e0d3033" providerId="LiveId" clId="{3CE66AD1-D888-41E8-88E1-41ADA15F7330}" dt="2022-07-31T13:23:10.358" v="252" actId="20577"/>
        <pc:sldMkLst>
          <pc:docMk/>
          <pc:sldMk cId="955293565" sldId="259"/>
        </pc:sldMkLst>
        <pc:spChg chg="mod">
          <ac:chgData name="Sai Prasanth" userId="d2e14d7c0e0d3033" providerId="LiveId" clId="{3CE66AD1-D888-41E8-88E1-41ADA15F7330}" dt="2022-07-31T13:22:36.714" v="122" actId="20577"/>
          <ac:spMkLst>
            <pc:docMk/>
            <pc:sldMk cId="955293565" sldId="259"/>
            <ac:spMk id="2" creationId="{876FDBB0-5AE1-C30D-6EAF-12E0A71610DB}"/>
          </ac:spMkLst>
        </pc:spChg>
        <pc:spChg chg="mod">
          <ac:chgData name="Sai Prasanth" userId="d2e14d7c0e0d3033" providerId="LiveId" clId="{3CE66AD1-D888-41E8-88E1-41ADA15F7330}" dt="2022-07-31T13:23:10.358" v="252" actId="20577"/>
          <ac:spMkLst>
            <pc:docMk/>
            <pc:sldMk cId="955293565" sldId="259"/>
            <ac:spMk id="3" creationId="{CE6BD765-9F87-9D48-405C-9360CD6599C3}"/>
          </ac:spMkLst>
        </pc:spChg>
      </pc:sldChg>
      <pc:sldChg chg="modSp add mod">
        <pc:chgData name="Sai Prasanth" userId="d2e14d7c0e0d3033" providerId="LiveId" clId="{3CE66AD1-D888-41E8-88E1-41ADA15F7330}" dt="2022-07-31T13:25:50.508" v="264"/>
        <pc:sldMkLst>
          <pc:docMk/>
          <pc:sldMk cId="4246053249" sldId="260"/>
        </pc:sldMkLst>
        <pc:spChg chg="mod">
          <ac:chgData name="Sai Prasanth" userId="d2e14d7c0e0d3033" providerId="LiveId" clId="{3CE66AD1-D888-41E8-88E1-41ADA15F7330}" dt="2022-07-31T13:23:55.700" v="257" actId="20577"/>
          <ac:spMkLst>
            <pc:docMk/>
            <pc:sldMk cId="4246053249" sldId="260"/>
            <ac:spMk id="2" creationId="{876FDBB0-5AE1-C30D-6EAF-12E0A71610DB}"/>
          </ac:spMkLst>
        </pc:spChg>
        <pc:spChg chg="mod">
          <ac:chgData name="Sai Prasanth" userId="d2e14d7c0e0d3033" providerId="LiveId" clId="{3CE66AD1-D888-41E8-88E1-41ADA15F7330}" dt="2022-07-31T13:25:50.508" v="264"/>
          <ac:spMkLst>
            <pc:docMk/>
            <pc:sldMk cId="4246053249" sldId="260"/>
            <ac:spMk id="3" creationId="{CE6BD765-9F87-9D48-405C-9360CD6599C3}"/>
          </ac:spMkLst>
        </pc:spChg>
      </pc:sldChg>
      <pc:sldChg chg="modSp add mod">
        <pc:chgData name="Sai Prasanth" userId="d2e14d7c0e0d3033" providerId="LiveId" clId="{3CE66AD1-D888-41E8-88E1-41ADA15F7330}" dt="2022-07-31T13:28:22.497" v="278" actId="3626"/>
        <pc:sldMkLst>
          <pc:docMk/>
          <pc:sldMk cId="3657293725" sldId="261"/>
        </pc:sldMkLst>
        <pc:spChg chg="mod">
          <ac:chgData name="Sai Prasanth" userId="d2e14d7c0e0d3033" providerId="LiveId" clId="{3CE66AD1-D888-41E8-88E1-41ADA15F7330}" dt="2022-07-31T13:27:18.165" v="267" actId="20577"/>
          <ac:spMkLst>
            <pc:docMk/>
            <pc:sldMk cId="3657293725" sldId="261"/>
            <ac:spMk id="2" creationId="{876FDBB0-5AE1-C30D-6EAF-12E0A71610DB}"/>
          </ac:spMkLst>
        </pc:spChg>
        <pc:spChg chg="mod">
          <ac:chgData name="Sai Prasanth" userId="d2e14d7c0e0d3033" providerId="LiveId" clId="{3CE66AD1-D888-41E8-88E1-41ADA15F7330}" dt="2022-07-31T13:28:22.497" v="278" actId="3626"/>
          <ac:spMkLst>
            <pc:docMk/>
            <pc:sldMk cId="3657293725" sldId="261"/>
            <ac:spMk id="3" creationId="{CE6BD765-9F87-9D48-405C-9360CD6599C3}"/>
          </ac:spMkLst>
        </pc:spChg>
      </pc:sldChg>
      <pc:sldChg chg="modSp add mod">
        <pc:chgData name="Sai Prasanth" userId="d2e14d7c0e0d3033" providerId="LiveId" clId="{3CE66AD1-D888-41E8-88E1-41ADA15F7330}" dt="2022-07-31T13:29:59.567" v="296" actId="27636"/>
        <pc:sldMkLst>
          <pc:docMk/>
          <pc:sldMk cId="172734772" sldId="262"/>
        </pc:sldMkLst>
        <pc:spChg chg="mod">
          <ac:chgData name="Sai Prasanth" userId="d2e14d7c0e0d3033" providerId="LiveId" clId="{3CE66AD1-D888-41E8-88E1-41ADA15F7330}" dt="2022-07-31T13:29:56.276" v="293" actId="20577"/>
          <ac:spMkLst>
            <pc:docMk/>
            <pc:sldMk cId="172734772" sldId="262"/>
            <ac:spMk id="2" creationId="{876FDBB0-5AE1-C30D-6EAF-12E0A71610DB}"/>
          </ac:spMkLst>
        </pc:spChg>
        <pc:spChg chg="mod">
          <ac:chgData name="Sai Prasanth" userId="d2e14d7c0e0d3033" providerId="LiveId" clId="{3CE66AD1-D888-41E8-88E1-41ADA15F7330}" dt="2022-07-31T13:29:59.567" v="296" actId="27636"/>
          <ac:spMkLst>
            <pc:docMk/>
            <pc:sldMk cId="172734772" sldId="262"/>
            <ac:spMk id="3" creationId="{CE6BD765-9F87-9D48-405C-9360CD6599C3}"/>
          </ac:spMkLst>
        </pc:spChg>
      </pc:sldChg>
      <pc:sldChg chg="modSp add mod">
        <pc:chgData name="Sai Prasanth" userId="d2e14d7c0e0d3033" providerId="LiveId" clId="{3CE66AD1-D888-41E8-88E1-41ADA15F7330}" dt="2022-07-31T13:32:39.473" v="312"/>
        <pc:sldMkLst>
          <pc:docMk/>
          <pc:sldMk cId="3303335424" sldId="263"/>
        </pc:sldMkLst>
        <pc:spChg chg="mod">
          <ac:chgData name="Sai Prasanth" userId="d2e14d7c0e0d3033" providerId="LiveId" clId="{3CE66AD1-D888-41E8-88E1-41ADA15F7330}" dt="2022-07-31T13:31:23.074" v="310" actId="20577"/>
          <ac:spMkLst>
            <pc:docMk/>
            <pc:sldMk cId="3303335424" sldId="263"/>
            <ac:spMk id="2" creationId="{876FDBB0-5AE1-C30D-6EAF-12E0A71610DB}"/>
          </ac:spMkLst>
        </pc:spChg>
        <pc:spChg chg="mod">
          <ac:chgData name="Sai Prasanth" userId="d2e14d7c0e0d3033" providerId="LiveId" clId="{3CE66AD1-D888-41E8-88E1-41ADA15F7330}" dt="2022-07-31T13:32:39.473" v="312"/>
          <ac:spMkLst>
            <pc:docMk/>
            <pc:sldMk cId="3303335424" sldId="263"/>
            <ac:spMk id="3" creationId="{CE6BD765-9F87-9D48-405C-9360CD6599C3}"/>
          </ac:spMkLst>
        </pc:spChg>
      </pc:sldChg>
      <pc:sldChg chg="modSp add mod">
        <pc:chgData name="Sai Prasanth" userId="d2e14d7c0e0d3033" providerId="LiveId" clId="{3CE66AD1-D888-41E8-88E1-41ADA15F7330}" dt="2022-08-01T10:39:40.051" v="453" actId="20577"/>
        <pc:sldMkLst>
          <pc:docMk/>
          <pc:sldMk cId="4205974510" sldId="264"/>
        </pc:sldMkLst>
        <pc:spChg chg="mod">
          <ac:chgData name="Sai Prasanth" userId="d2e14d7c0e0d3033" providerId="LiveId" clId="{3CE66AD1-D888-41E8-88E1-41ADA15F7330}" dt="2022-07-31T13:34:34.559" v="341" actId="20577"/>
          <ac:spMkLst>
            <pc:docMk/>
            <pc:sldMk cId="4205974510" sldId="264"/>
            <ac:spMk id="2" creationId="{876FDBB0-5AE1-C30D-6EAF-12E0A71610DB}"/>
          </ac:spMkLst>
        </pc:spChg>
        <pc:spChg chg="mod">
          <ac:chgData name="Sai Prasanth" userId="d2e14d7c0e0d3033" providerId="LiveId" clId="{3CE66AD1-D888-41E8-88E1-41ADA15F7330}" dt="2022-08-01T10:39:40.051" v="453" actId="20577"/>
          <ac:spMkLst>
            <pc:docMk/>
            <pc:sldMk cId="4205974510" sldId="264"/>
            <ac:spMk id="3" creationId="{CE6BD765-9F87-9D48-405C-9360CD6599C3}"/>
          </ac:spMkLst>
        </pc:spChg>
      </pc:sldChg>
      <pc:sldChg chg="modSp add mod">
        <pc:chgData name="Sai Prasanth" userId="d2e14d7c0e0d3033" providerId="LiveId" clId="{3CE66AD1-D888-41E8-88E1-41ADA15F7330}" dt="2022-07-31T13:36:34.285" v="404" actId="20577"/>
        <pc:sldMkLst>
          <pc:docMk/>
          <pc:sldMk cId="2851119308" sldId="265"/>
        </pc:sldMkLst>
        <pc:spChg chg="mod">
          <ac:chgData name="Sai Prasanth" userId="d2e14d7c0e0d3033" providerId="LiveId" clId="{3CE66AD1-D888-41E8-88E1-41ADA15F7330}" dt="2022-07-31T13:36:24.261" v="400" actId="20577"/>
          <ac:spMkLst>
            <pc:docMk/>
            <pc:sldMk cId="2851119308" sldId="265"/>
            <ac:spMk id="2" creationId="{876FDBB0-5AE1-C30D-6EAF-12E0A71610DB}"/>
          </ac:spMkLst>
        </pc:spChg>
        <pc:spChg chg="mod">
          <ac:chgData name="Sai Prasanth" userId="d2e14d7c0e0d3033" providerId="LiveId" clId="{3CE66AD1-D888-41E8-88E1-41ADA15F7330}" dt="2022-07-31T13:36:34.285" v="404" actId="20577"/>
          <ac:spMkLst>
            <pc:docMk/>
            <pc:sldMk cId="2851119308" sldId="265"/>
            <ac:spMk id="3" creationId="{CE6BD765-9F87-9D48-405C-9360CD6599C3}"/>
          </ac:spMkLst>
        </pc:spChg>
      </pc:sldChg>
      <pc:sldChg chg="modSp add mod">
        <pc:chgData name="Sai Prasanth" userId="d2e14d7c0e0d3033" providerId="LiveId" clId="{3CE66AD1-D888-41E8-88E1-41ADA15F7330}" dt="2022-07-31T14:15:29.262" v="425" actId="20577"/>
        <pc:sldMkLst>
          <pc:docMk/>
          <pc:sldMk cId="129483623" sldId="266"/>
        </pc:sldMkLst>
        <pc:spChg chg="mod">
          <ac:chgData name="Sai Prasanth" userId="d2e14d7c0e0d3033" providerId="LiveId" clId="{3CE66AD1-D888-41E8-88E1-41ADA15F7330}" dt="2022-07-31T14:15:06.579" v="418" actId="20577"/>
          <ac:spMkLst>
            <pc:docMk/>
            <pc:sldMk cId="129483623" sldId="266"/>
            <ac:spMk id="2" creationId="{876FDBB0-5AE1-C30D-6EAF-12E0A71610DB}"/>
          </ac:spMkLst>
        </pc:spChg>
        <pc:spChg chg="mod">
          <ac:chgData name="Sai Prasanth" userId="d2e14d7c0e0d3033" providerId="LiveId" clId="{3CE66AD1-D888-41E8-88E1-41ADA15F7330}" dt="2022-07-31T14:15:29.262" v="425" actId="20577"/>
          <ac:spMkLst>
            <pc:docMk/>
            <pc:sldMk cId="129483623" sldId="266"/>
            <ac:spMk id="3" creationId="{CE6BD765-9F87-9D48-405C-9360CD6599C3}"/>
          </ac:spMkLst>
        </pc:spChg>
      </pc:sldChg>
      <pc:sldChg chg="add del">
        <pc:chgData name="Sai Prasanth" userId="d2e14d7c0e0d3033" providerId="LiveId" clId="{3CE66AD1-D888-41E8-88E1-41ADA15F7330}" dt="2022-07-31T14:19:13.555" v="426" actId="47"/>
        <pc:sldMkLst>
          <pc:docMk/>
          <pc:sldMk cId="3891017227" sldId="267"/>
        </pc:sldMkLst>
      </pc:sldChg>
      <pc:sldChg chg="addSp delSp modSp new mod ord">
        <pc:chgData name="Sai Prasanth" userId="d2e14d7c0e0d3033" providerId="LiveId" clId="{3CE66AD1-D888-41E8-88E1-41ADA15F7330}" dt="2022-08-01T10:38:53.567" v="450"/>
        <pc:sldMkLst>
          <pc:docMk/>
          <pc:sldMk cId="3984398572" sldId="267"/>
        </pc:sldMkLst>
        <pc:spChg chg="mod">
          <ac:chgData name="Sai Prasanth" userId="d2e14d7c0e0d3033" providerId="LiveId" clId="{3CE66AD1-D888-41E8-88E1-41ADA15F7330}" dt="2022-08-01T10:33:47.783" v="445" actId="5793"/>
          <ac:spMkLst>
            <pc:docMk/>
            <pc:sldMk cId="3984398572" sldId="267"/>
            <ac:spMk id="2" creationId="{F0E1CC2B-4B2A-5327-46EF-E1B0B37B6F81}"/>
          </ac:spMkLst>
        </pc:spChg>
        <pc:spChg chg="del">
          <ac:chgData name="Sai Prasanth" userId="d2e14d7c0e0d3033" providerId="LiveId" clId="{3CE66AD1-D888-41E8-88E1-41ADA15F7330}" dt="2022-08-01T10:33:42.430" v="431" actId="22"/>
          <ac:spMkLst>
            <pc:docMk/>
            <pc:sldMk cId="3984398572" sldId="267"/>
            <ac:spMk id="3" creationId="{34B2DE81-B217-7AAB-BCE8-E57468DF5A85}"/>
          </ac:spMkLst>
        </pc:spChg>
        <pc:picChg chg="add mod ord">
          <ac:chgData name="Sai Prasanth" userId="d2e14d7c0e0d3033" providerId="LiveId" clId="{3CE66AD1-D888-41E8-88E1-41ADA15F7330}" dt="2022-08-01T10:33:42.430" v="431" actId="22"/>
          <ac:picMkLst>
            <pc:docMk/>
            <pc:sldMk cId="3984398572" sldId="267"/>
            <ac:picMk id="5" creationId="{485829C4-33D6-F2CD-8501-1D40FBB85D4E}"/>
          </ac:picMkLst>
        </pc:picChg>
      </pc:sldChg>
      <pc:sldChg chg="add del">
        <pc:chgData name="Sai Prasanth" userId="d2e14d7c0e0d3033" providerId="LiveId" clId="{3CE66AD1-D888-41E8-88E1-41ADA15F7330}" dt="2022-07-31T14:19:14.457" v="427" actId="47"/>
        <pc:sldMkLst>
          <pc:docMk/>
          <pc:sldMk cId="1207890331" sldId="268"/>
        </pc:sldMkLst>
      </pc:sldChg>
      <pc:sldChg chg="add del">
        <pc:chgData name="Sai Prasanth" userId="d2e14d7c0e0d3033" providerId="LiveId" clId="{3CE66AD1-D888-41E8-88E1-41ADA15F7330}" dt="2022-07-31T14:19:15.248" v="428" actId="47"/>
        <pc:sldMkLst>
          <pc:docMk/>
          <pc:sldMk cId="1283586885" sldId="269"/>
        </pc:sldMkLst>
      </pc:sldChg>
      <pc:sldChg chg="add del">
        <pc:chgData name="Sai Prasanth" userId="d2e14d7c0e0d3033" providerId="LiveId" clId="{3CE66AD1-D888-41E8-88E1-41ADA15F7330}" dt="2022-07-31T14:19:16.088" v="429" actId="47"/>
        <pc:sldMkLst>
          <pc:docMk/>
          <pc:sldMk cId="4283516680" sldId="270"/>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1A04D28-6D39-453F-9B32-E4BCB8FCBF58}"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E4072C2-7614-480D-963C-7C964669CF28}" type="slidenum">
              <a:rPr lang="en-IN" smtClean="0"/>
              <a:t>‹#›</a:t>
            </a:fld>
            <a:endParaRPr lang="en-IN"/>
          </a:p>
        </p:txBody>
      </p:sp>
    </p:spTree>
    <p:extLst>
      <p:ext uri="{BB962C8B-B14F-4D97-AF65-F5344CB8AC3E}">
        <p14:creationId xmlns:p14="http://schemas.microsoft.com/office/powerpoint/2010/main" val="22709481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1A04D28-6D39-453F-9B32-E4BCB8FCBF58}"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E4072C2-7614-480D-963C-7C964669CF28}" type="slidenum">
              <a:rPr lang="en-IN" smtClean="0"/>
              <a:t>‹#›</a:t>
            </a:fld>
            <a:endParaRPr lang="en-IN"/>
          </a:p>
        </p:txBody>
      </p:sp>
    </p:spTree>
    <p:extLst>
      <p:ext uri="{BB962C8B-B14F-4D97-AF65-F5344CB8AC3E}">
        <p14:creationId xmlns:p14="http://schemas.microsoft.com/office/powerpoint/2010/main" val="2628887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1A04D28-6D39-453F-9B32-E4BCB8FCBF58}"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E4072C2-7614-480D-963C-7C964669CF28}" type="slidenum">
              <a:rPr lang="en-IN" smtClean="0"/>
              <a:t>‹#›</a:t>
            </a:fld>
            <a:endParaRPr lang="en-IN"/>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7930045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1A04D28-6D39-453F-9B32-E4BCB8FCBF58}"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E4072C2-7614-480D-963C-7C964669CF28}" type="slidenum">
              <a:rPr lang="en-IN" smtClean="0"/>
              <a:t>‹#›</a:t>
            </a:fld>
            <a:endParaRPr lang="en-IN"/>
          </a:p>
        </p:txBody>
      </p:sp>
    </p:spTree>
    <p:extLst>
      <p:ext uri="{BB962C8B-B14F-4D97-AF65-F5344CB8AC3E}">
        <p14:creationId xmlns:p14="http://schemas.microsoft.com/office/powerpoint/2010/main" val="26388461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1A04D28-6D39-453F-9B32-E4BCB8FCBF58}"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E4072C2-7614-480D-963C-7C964669CF28}" type="slidenum">
              <a:rPr lang="en-IN" smtClean="0"/>
              <a:t>‹#›</a:t>
            </a:fld>
            <a:endParaRPr lang="en-IN"/>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1745270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1A04D28-6D39-453F-9B32-E4BCB8FCBF58}"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E4072C2-7614-480D-963C-7C964669CF28}" type="slidenum">
              <a:rPr lang="en-IN" smtClean="0"/>
              <a:t>‹#›</a:t>
            </a:fld>
            <a:endParaRPr lang="en-IN"/>
          </a:p>
        </p:txBody>
      </p:sp>
    </p:spTree>
    <p:extLst>
      <p:ext uri="{BB962C8B-B14F-4D97-AF65-F5344CB8AC3E}">
        <p14:creationId xmlns:p14="http://schemas.microsoft.com/office/powerpoint/2010/main" val="5882800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1A04D28-6D39-453F-9B32-E4BCB8FCBF58}"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E4072C2-7614-480D-963C-7C964669CF28}" type="slidenum">
              <a:rPr lang="en-IN" smtClean="0"/>
              <a:t>‹#›</a:t>
            </a:fld>
            <a:endParaRPr lang="en-IN"/>
          </a:p>
        </p:txBody>
      </p:sp>
    </p:spTree>
    <p:extLst>
      <p:ext uri="{BB962C8B-B14F-4D97-AF65-F5344CB8AC3E}">
        <p14:creationId xmlns:p14="http://schemas.microsoft.com/office/powerpoint/2010/main" val="35861123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1A04D28-6D39-453F-9B32-E4BCB8FCBF58}"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E4072C2-7614-480D-963C-7C964669CF28}" type="slidenum">
              <a:rPr lang="en-IN" smtClean="0"/>
              <a:t>‹#›</a:t>
            </a:fld>
            <a:endParaRPr lang="en-IN"/>
          </a:p>
        </p:txBody>
      </p:sp>
    </p:spTree>
    <p:extLst>
      <p:ext uri="{BB962C8B-B14F-4D97-AF65-F5344CB8AC3E}">
        <p14:creationId xmlns:p14="http://schemas.microsoft.com/office/powerpoint/2010/main" val="3731728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1A04D28-6D39-453F-9B32-E4BCB8FCBF58}"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E4072C2-7614-480D-963C-7C964669CF28}" type="slidenum">
              <a:rPr lang="en-IN" smtClean="0"/>
              <a:t>‹#›</a:t>
            </a:fld>
            <a:endParaRPr lang="en-IN"/>
          </a:p>
        </p:txBody>
      </p:sp>
    </p:spTree>
    <p:extLst>
      <p:ext uri="{BB962C8B-B14F-4D97-AF65-F5344CB8AC3E}">
        <p14:creationId xmlns:p14="http://schemas.microsoft.com/office/powerpoint/2010/main" val="2946579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1A04D28-6D39-453F-9B32-E4BCB8FCBF58}"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E4072C2-7614-480D-963C-7C964669CF28}" type="slidenum">
              <a:rPr lang="en-IN" smtClean="0"/>
              <a:t>‹#›</a:t>
            </a:fld>
            <a:endParaRPr lang="en-IN"/>
          </a:p>
        </p:txBody>
      </p:sp>
    </p:spTree>
    <p:extLst>
      <p:ext uri="{BB962C8B-B14F-4D97-AF65-F5344CB8AC3E}">
        <p14:creationId xmlns:p14="http://schemas.microsoft.com/office/powerpoint/2010/main" val="3052279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1A04D28-6D39-453F-9B32-E4BCB8FCBF58}"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E4072C2-7614-480D-963C-7C964669CF28}" type="slidenum">
              <a:rPr lang="en-IN" smtClean="0"/>
              <a:t>‹#›</a:t>
            </a:fld>
            <a:endParaRPr lang="en-IN"/>
          </a:p>
        </p:txBody>
      </p:sp>
    </p:spTree>
    <p:extLst>
      <p:ext uri="{BB962C8B-B14F-4D97-AF65-F5344CB8AC3E}">
        <p14:creationId xmlns:p14="http://schemas.microsoft.com/office/powerpoint/2010/main" val="23983907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1A04D28-6D39-453F-9B32-E4BCB8FCBF58}" type="datetimeFigureOut">
              <a:rPr lang="en-IN" smtClean="0"/>
              <a:t>27-04-2023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6E4072C2-7614-480D-963C-7C964669CF28}" type="slidenum">
              <a:rPr lang="en-IN" smtClean="0"/>
              <a:t>‹#›</a:t>
            </a:fld>
            <a:endParaRPr lang="en-IN"/>
          </a:p>
        </p:txBody>
      </p:sp>
    </p:spTree>
    <p:extLst>
      <p:ext uri="{BB962C8B-B14F-4D97-AF65-F5344CB8AC3E}">
        <p14:creationId xmlns:p14="http://schemas.microsoft.com/office/powerpoint/2010/main" val="22628901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1A04D28-6D39-453F-9B32-E4BCB8FCBF58}" type="datetimeFigureOut">
              <a:rPr lang="en-IN" smtClean="0"/>
              <a:t>27-04-2023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6E4072C2-7614-480D-963C-7C964669CF28}" type="slidenum">
              <a:rPr lang="en-IN" smtClean="0"/>
              <a:t>‹#›</a:t>
            </a:fld>
            <a:endParaRPr lang="en-IN"/>
          </a:p>
        </p:txBody>
      </p:sp>
    </p:spTree>
    <p:extLst>
      <p:ext uri="{BB962C8B-B14F-4D97-AF65-F5344CB8AC3E}">
        <p14:creationId xmlns:p14="http://schemas.microsoft.com/office/powerpoint/2010/main" val="30070270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A04D28-6D39-453F-9B32-E4BCB8FCBF58}" type="datetimeFigureOut">
              <a:rPr lang="en-IN" smtClean="0"/>
              <a:t>27-04-2023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6E4072C2-7614-480D-963C-7C964669CF28}" type="slidenum">
              <a:rPr lang="en-IN" smtClean="0"/>
              <a:t>‹#›</a:t>
            </a:fld>
            <a:endParaRPr lang="en-IN"/>
          </a:p>
        </p:txBody>
      </p:sp>
    </p:spTree>
    <p:extLst>
      <p:ext uri="{BB962C8B-B14F-4D97-AF65-F5344CB8AC3E}">
        <p14:creationId xmlns:p14="http://schemas.microsoft.com/office/powerpoint/2010/main" val="2098905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1A04D28-6D39-453F-9B32-E4BCB8FCBF58}"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E4072C2-7614-480D-963C-7C964669CF28}" type="slidenum">
              <a:rPr lang="en-IN" smtClean="0"/>
              <a:t>‹#›</a:t>
            </a:fld>
            <a:endParaRPr lang="en-IN"/>
          </a:p>
        </p:txBody>
      </p:sp>
    </p:spTree>
    <p:extLst>
      <p:ext uri="{BB962C8B-B14F-4D97-AF65-F5344CB8AC3E}">
        <p14:creationId xmlns:p14="http://schemas.microsoft.com/office/powerpoint/2010/main" val="1787547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1A04D28-6D39-453F-9B32-E4BCB8FCBF58}"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E4072C2-7614-480D-963C-7C964669CF28}" type="slidenum">
              <a:rPr lang="en-IN" smtClean="0"/>
              <a:t>‹#›</a:t>
            </a:fld>
            <a:endParaRPr lang="en-IN"/>
          </a:p>
        </p:txBody>
      </p:sp>
    </p:spTree>
    <p:extLst>
      <p:ext uri="{BB962C8B-B14F-4D97-AF65-F5344CB8AC3E}">
        <p14:creationId xmlns:p14="http://schemas.microsoft.com/office/powerpoint/2010/main" val="1903792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1A04D28-6D39-453F-9B32-E4BCB8FCBF58}" type="datetimeFigureOut">
              <a:rPr lang="en-IN" smtClean="0"/>
              <a:t>27-04-2023</a:t>
            </a:fld>
            <a:endParaRPr lang="en-IN"/>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6E4072C2-7614-480D-963C-7C964669CF28}" type="slidenum">
              <a:rPr lang="en-IN" smtClean="0"/>
              <a:t>‹#›</a:t>
            </a:fld>
            <a:endParaRPr lang="en-IN"/>
          </a:p>
        </p:txBody>
      </p:sp>
    </p:spTree>
    <p:extLst>
      <p:ext uri="{BB962C8B-B14F-4D97-AF65-F5344CB8AC3E}">
        <p14:creationId xmlns:p14="http://schemas.microsoft.com/office/powerpoint/2010/main" val="42586796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80EA1-DF93-2F6F-E97B-44326F7CD846}"/>
              </a:ext>
            </a:extLst>
          </p:cNvPr>
          <p:cNvSpPr>
            <a:spLocks noGrp="1"/>
          </p:cNvSpPr>
          <p:nvPr>
            <p:ph type="ctrTitle"/>
          </p:nvPr>
        </p:nvSpPr>
        <p:spPr/>
        <p:txBody>
          <a:bodyPr/>
          <a:lstStyle/>
          <a:p>
            <a:r>
              <a:rPr lang="en-IN"/>
              <a:t>Introduction to </a:t>
            </a:r>
            <a:br>
              <a:rPr lang="en-IN"/>
            </a:br>
            <a:r>
              <a:rPr lang="en-IN"/>
              <a:t>Apache Maven</a:t>
            </a:r>
          </a:p>
        </p:txBody>
      </p:sp>
    </p:spTree>
    <p:extLst>
      <p:ext uri="{BB962C8B-B14F-4D97-AF65-F5344CB8AC3E}">
        <p14:creationId xmlns:p14="http://schemas.microsoft.com/office/powerpoint/2010/main" val="580742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FDBB0-5AE1-C30D-6EAF-12E0A71610DB}"/>
              </a:ext>
            </a:extLst>
          </p:cNvPr>
          <p:cNvSpPr>
            <a:spLocks noGrp="1"/>
          </p:cNvSpPr>
          <p:nvPr>
            <p:ph type="title"/>
          </p:nvPr>
        </p:nvSpPr>
        <p:spPr/>
        <p:txBody>
          <a:bodyPr/>
          <a:lstStyle/>
          <a:p>
            <a:r>
              <a:rPr lang="en-US" dirty="0"/>
              <a:t>ANT limitations</a:t>
            </a:r>
            <a:endParaRPr lang="en-IN" dirty="0"/>
          </a:p>
        </p:txBody>
      </p:sp>
      <p:sp>
        <p:nvSpPr>
          <p:cNvPr id="3" name="Content Placeholder 2">
            <a:extLst>
              <a:ext uri="{FF2B5EF4-FFF2-40B4-BE49-F238E27FC236}">
                <a16:creationId xmlns:a16="http://schemas.microsoft.com/office/drawing/2014/main" id="{CE6BD765-9F87-9D48-405C-9360CD6599C3}"/>
              </a:ext>
            </a:extLst>
          </p:cNvPr>
          <p:cNvSpPr>
            <a:spLocks noGrp="1"/>
          </p:cNvSpPr>
          <p:nvPr>
            <p:ph idx="1"/>
          </p:nvPr>
        </p:nvSpPr>
        <p:spPr/>
        <p:txBody>
          <a:bodyPr>
            <a:normAutofit fontScale="92500" lnSpcReduction="10000"/>
          </a:bodyPr>
          <a:lstStyle/>
          <a:p>
            <a:r>
              <a:rPr lang="en-US"/>
              <a:t>Ant </a:t>
            </a:r>
            <a:r>
              <a:rPr lang="en-US" dirty="0"/>
              <a:t>has limited fault handling rules.</a:t>
            </a:r>
          </a:p>
          <a:p>
            <a:r>
              <a:rPr lang="en-US" dirty="0"/>
              <a:t>Lazy property evaluation is not supported. For instance, when working within an </a:t>
            </a:r>
            <a:r>
              <a:rPr lang="en-US" dirty="0" err="1"/>
              <a:t>Antcontrib</a:t>
            </a:r>
            <a:r>
              <a:rPr lang="en-US" dirty="0"/>
              <a:t> &lt;for&gt; loop, a property cannot be re-evaluated for a sub-value which may be part of the iteration. (Some third-party extensions facilitate a workaround; </a:t>
            </a:r>
            <a:r>
              <a:rPr lang="en-US" dirty="0" err="1"/>
              <a:t>AntXtras</a:t>
            </a:r>
            <a:r>
              <a:rPr lang="en-US" dirty="0"/>
              <a:t> flow-control tasksets do provide for cursor redefinition for loops.)</a:t>
            </a:r>
          </a:p>
          <a:p>
            <a:r>
              <a:rPr lang="en-US" dirty="0"/>
              <a:t>In </a:t>
            </a:r>
            <a:r>
              <a:rPr lang="en-US" dirty="0" err="1"/>
              <a:t>makefiles</a:t>
            </a:r>
            <a:r>
              <a:rPr lang="en-US" dirty="0"/>
              <a:t>, any rule to create one file type from another can be written inline within the </a:t>
            </a:r>
            <a:r>
              <a:rPr lang="en-US" dirty="0" err="1"/>
              <a:t>makefile</a:t>
            </a:r>
            <a:r>
              <a:rPr lang="en-US" dirty="0"/>
              <a:t>. For example, one may transform a document into some other format by using rules to execute another tool</a:t>
            </a:r>
            <a:r>
              <a:rPr lang="en-US"/>
              <a:t>. </a:t>
            </a:r>
          </a:p>
          <a:p>
            <a:r>
              <a:rPr lang="en-US"/>
              <a:t>Creating </a:t>
            </a:r>
            <a:r>
              <a:rPr lang="en-US" dirty="0"/>
              <a:t>a similar task in Ant is more complex: a separate task must be written in Java and included with the Ant build file in order to handle the same type of functionality. However, this separation can enhance the readability of the Ant script by hiding some of the details of how a task is executed on different platforms.</a:t>
            </a:r>
            <a:endParaRPr lang="en-IN" dirty="0"/>
          </a:p>
        </p:txBody>
      </p:sp>
    </p:spTree>
    <p:extLst>
      <p:ext uri="{BB962C8B-B14F-4D97-AF65-F5344CB8AC3E}">
        <p14:creationId xmlns:p14="http://schemas.microsoft.com/office/powerpoint/2010/main" val="40156052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FDBB0-5AE1-C30D-6EAF-12E0A71610DB}"/>
              </a:ext>
            </a:extLst>
          </p:cNvPr>
          <p:cNvSpPr>
            <a:spLocks noGrp="1"/>
          </p:cNvSpPr>
          <p:nvPr>
            <p:ph type="title"/>
          </p:nvPr>
        </p:nvSpPr>
        <p:spPr/>
        <p:txBody>
          <a:bodyPr/>
          <a:lstStyle/>
          <a:p>
            <a:r>
              <a:rPr lang="en-US" dirty="0"/>
              <a:t>Apache Maven</a:t>
            </a:r>
            <a:endParaRPr lang="en-IN" dirty="0"/>
          </a:p>
        </p:txBody>
      </p:sp>
      <p:sp>
        <p:nvSpPr>
          <p:cNvPr id="3" name="Content Placeholder 2">
            <a:extLst>
              <a:ext uri="{FF2B5EF4-FFF2-40B4-BE49-F238E27FC236}">
                <a16:creationId xmlns:a16="http://schemas.microsoft.com/office/drawing/2014/main" id="{CE6BD765-9F87-9D48-405C-9360CD6599C3}"/>
              </a:ext>
            </a:extLst>
          </p:cNvPr>
          <p:cNvSpPr>
            <a:spLocks noGrp="1"/>
          </p:cNvSpPr>
          <p:nvPr>
            <p:ph idx="1"/>
          </p:nvPr>
        </p:nvSpPr>
        <p:spPr/>
        <p:txBody>
          <a:bodyPr>
            <a:normAutofit/>
          </a:bodyPr>
          <a:lstStyle/>
          <a:p>
            <a:r>
              <a:rPr lang="en-US" dirty="0"/>
              <a:t>Maven is a build automation tool used primarily for Java projects. Maven can also be used to build and manage projects written in C#, Ruby, Scala, and other languages.</a:t>
            </a:r>
          </a:p>
          <a:p>
            <a:r>
              <a:rPr lang="en-US" dirty="0"/>
              <a:t>Maven is a project management tool which encompasses a project object model, a set of standards, a project lifecycle, a dependency management system, and logic for executing plugin goals at defined phases in a lifecycle. When you use Maven, you describe your project using a well-defined project object model, Maven can then apply cross-cutting logic from a set of shared (or custom) plugins</a:t>
            </a:r>
            <a:endParaRPr lang="en-IN" dirty="0"/>
          </a:p>
        </p:txBody>
      </p:sp>
    </p:spTree>
    <p:extLst>
      <p:ext uri="{BB962C8B-B14F-4D97-AF65-F5344CB8AC3E}">
        <p14:creationId xmlns:p14="http://schemas.microsoft.com/office/powerpoint/2010/main" val="33033354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FDBB0-5AE1-C30D-6EAF-12E0A71610DB}"/>
              </a:ext>
            </a:extLst>
          </p:cNvPr>
          <p:cNvSpPr>
            <a:spLocks noGrp="1"/>
          </p:cNvSpPr>
          <p:nvPr>
            <p:ph type="title"/>
          </p:nvPr>
        </p:nvSpPr>
        <p:spPr/>
        <p:txBody>
          <a:bodyPr/>
          <a:lstStyle/>
          <a:p>
            <a:r>
              <a:rPr lang="en-US" dirty="0"/>
              <a:t>Convention vs Configuration</a:t>
            </a:r>
            <a:endParaRPr lang="en-IN" dirty="0"/>
          </a:p>
        </p:txBody>
      </p:sp>
      <p:sp>
        <p:nvSpPr>
          <p:cNvPr id="3" name="Content Placeholder 2">
            <a:extLst>
              <a:ext uri="{FF2B5EF4-FFF2-40B4-BE49-F238E27FC236}">
                <a16:creationId xmlns:a16="http://schemas.microsoft.com/office/drawing/2014/main" id="{CE6BD765-9F87-9D48-405C-9360CD6599C3}"/>
              </a:ext>
            </a:extLst>
          </p:cNvPr>
          <p:cNvSpPr>
            <a:spLocks noGrp="1"/>
          </p:cNvSpPr>
          <p:nvPr>
            <p:ph idx="1"/>
          </p:nvPr>
        </p:nvSpPr>
        <p:spPr/>
        <p:txBody>
          <a:bodyPr>
            <a:normAutofit/>
          </a:bodyPr>
          <a:lstStyle/>
          <a:p>
            <a:r>
              <a:rPr lang="en-US"/>
              <a:t>Source </a:t>
            </a:r>
            <a:r>
              <a:rPr lang="en-US" dirty="0"/>
              <a:t>code is assumed to be in ${</a:t>
            </a:r>
            <a:r>
              <a:rPr lang="en-US" dirty="0" err="1"/>
              <a:t>basedir</a:t>
            </a:r>
            <a:r>
              <a:rPr lang="en-US" dirty="0"/>
              <a:t>}/</a:t>
            </a:r>
            <a:r>
              <a:rPr lang="en-US" dirty="0" err="1"/>
              <a:t>src</a:t>
            </a:r>
            <a:r>
              <a:rPr lang="en-US" dirty="0"/>
              <a:t>/main/java and resources are assumed to be in ${</a:t>
            </a:r>
            <a:r>
              <a:rPr lang="en-US" dirty="0" err="1"/>
              <a:t>basedir</a:t>
            </a:r>
            <a:r>
              <a:rPr lang="en-US" dirty="0"/>
              <a:t>}/</a:t>
            </a:r>
            <a:r>
              <a:rPr lang="en-US" dirty="0" err="1"/>
              <a:t>src</a:t>
            </a:r>
            <a:r>
              <a:rPr lang="en-US" dirty="0"/>
              <a:t>/main/resources. </a:t>
            </a:r>
          </a:p>
          <a:p>
            <a:r>
              <a:rPr lang="en-US" dirty="0"/>
              <a:t>Tests are assumed to be in ${</a:t>
            </a:r>
            <a:r>
              <a:rPr lang="en-US" dirty="0" err="1"/>
              <a:t>basedir</a:t>
            </a:r>
            <a:r>
              <a:rPr lang="en-US" dirty="0"/>
              <a:t>}/</a:t>
            </a:r>
            <a:r>
              <a:rPr lang="en-US" dirty="0" err="1"/>
              <a:t>src</a:t>
            </a:r>
            <a:r>
              <a:rPr lang="en-US" dirty="0"/>
              <a:t>/test, and a project is assumed to produce a JAR file. </a:t>
            </a:r>
          </a:p>
          <a:p>
            <a:r>
              <a:rPr lang="en-US" dirty="0"/>
              <a:t>Maven assumes that you want the compile byte code to ${</a:t>
            </a:r>
            <a:r>
              <a:rPr lang="en-US" dirty="0" err="1"/>
              <a:t>basedir</a:t>
            </a:r>
            <a:r>
              <a:rPr lang="en-US" dirty="0"/>
              <a:t>}/target/classes and then create a distributable JAR file in ${</a:t>
            </a:r>
            <a:r>
              <a:rPr lang="en-US" dirty="0" err="1"/>
              <a:t>basedir</a:t>
            </a:r>
            <a:r>
              <a:rPr lang="en-US" dirty="0"/>
              <a:t>}/target.</a:t>
            </a:r>
          </a:p>
          <a:p>
            <a:r>
              <a:rPr lang="en-US" dirty="0"/>
              <a:t>Maven’s core plugins apply a common set of conventions for compiling source code, packaging distributions, generating web sites, and many other processes. Maven’s strength comes from the fact that it is "opinionated", it has a defined life-cycle and a set of common plugins that know how to build and assemble software.</a:t>
            </a:r>
            <a:endParaRPr lang="en-IN" dirty="0"/>
          </a:p>
        </p:txBody>
      </p:sp>
    </p:spTree>
    <p:extLst>
      <p:ext uri="{BB962C8B-B14F-4D97-AF65-F5344CB8AC3E}">
        <p14:creationId xmlns:p14="http://schemas.microsoft.com/office/powerpoint/2010/main" val="42059745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FDBB0-5AE1-C30D-6EAF-12E0A71610DB}"/>
              </a:ext>
            </a:extLst>
          </p:cNvPr>
          <p:cNvSpPr>
            <a:spLocks noGrp="1"/>
          </p:cNvSpPr>
          <p:nvPr>
            <p:ph type="title"/>
          </p:nvPr>
        </p:nvSpPr>
        <p:spPr/>
        <p:txBody>
          <a:bodyPr/>
          <a:lstStyle/>
          <a:p>
            <a:r>
              <a:rPr lang="en-US" dirty="0"/>
              <a:t>Side effect of Convention vs Configuration</a:t>
            </a:r>
            <a:endParaRPr lang="en-IN" dirty="0"/>
          </a:p>
        </p:txBody>
      </p:sp>
      <p:sp>
        <p:nvSpPr>
          <p:cNvPr id="3" name="Content Placeholder 2">
            <a:extLst>
              <a:ext uri="{FF2B5EF4-FFF2-40B4-BE49-F238E27FC236}">
                <a16:creationId xmlns:a16="http://schemas.microsoft.com/office/drawing/2014/main" id="{CE6BD765-9F87-9D48-405C-9360CD6599C3}"/>
              </a:ext>
            </a:extLst>
          </p:cNvPr>
          <p:cNvSpPr>
            <a:spLocks noGrp="1"/>
          </p:cNvSpPr>
          <p:nvPr>
            <p:ph idx="1"/>
          </p:nvPr>
        </p:nvSpPr>
        <p:spPr/>
        <p:txBody>
          <a:bodyPr>
            <a:normAutofit/>
          </a:bodyPr>
          <a:lstStyle/>
          <a:p>
            <a:r>
              <a:rPr lang="en-US" dirty="0"/>
              <a:t>One side-effect of using systems that follow "convention over configuration" is that end-users might feel that they are forced to use a particular methodology or approach. </a:t>
            </a:r>
          </a:p>
          <a:p>
            <a:r>
              <a:rPr lang="en-US" dirty="0"/>
              <a:t>While it is certainly true that Maven has some core opinions that shouldn’t be challenged, most of the defaults can be customized. For example, the location of a project’s source code and resources can be customized, names of JAR files can be customized, and through the development of custom plugins, almost any behavior can be tailored to your specific environment’s requirements. </a:t>
            </a:r>
          </a:p>
          <a:p>
            <a:r>
              <a:rPr lang="en-US" dirty="0"/>
              <a:t>If you don’t care to follow convention, Maven will allow you to customize defaults in order to adapt to your specific requirements. </a:t>
            </a:r>
            <a:endParaRPr lang="en-IN" dirty="0"/>
          </a:p>
        </p:txBody>
      </p:sp>
    </p:spTree>
    <p:extLst>
      <p:ext uri="{BB962C8B-B14F-4D97-AF65-F5344CB8AC3E}">
        <p14:creationId xmlns:p14="http://schemas.microsoft.com/office/powerpoint/2010/main" val="28511193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FDBB0-5AE1-C30D-6EAF-12E0A71610DB}"/>
              </a:ext>
            </a:extLst>
          </p:cNvPr>
          <p:cNvSpPr>
            <a:spLocks noGrp="1"/>
          </p:cNvSpPr>
          <p:nvPr>
            <p:ph type="title"/>
          </p:nvPr>
        </p:nvSpPr>
        <p:spPr/>
        <p:txBody>
          <a:bodyPr/>
          <a:lstStyle/>
          <a:p>
            <a:r>
              <a:rPr lang="en-US" dirty="0"/>
              <a:t>Maven Plugins</a:t>
            </a:r>
            <a:endParaRPr lang="en-IN" dirty="0"/>
          </a:p>
        </p:txBody>
      </p:sp>
      <p:sp>
        <p:nvSpPr>
          <p:cNvPr id="3" name="Content Placeholder 2">
            <a:extLst>
              <a:ext uri="{FF2B5EF4-FFF2-40B4-BE49-F238E27FC236}">
                <a16:creationId xmlns:a16="http://schemas.microsoft.com/office/drawing/2014/main" id="{CE6BD765-9F87-9D48-405C-9360CD6599C3}"/>
              </a:ext>
            </a:extLst>
          </p:cNvPr>
          <p:cNvSpPr>
            <a:spLocks noGrp="1"/>
          </p:cNvSpPr>
          <p:nvPr>
            <p:ph idx="1"/>
          </p:nvPr>
        </p:nvSpPr>
        <p:spPr/>
        <p:txBody>
          <a:bodyPr/>
          <a:lstStyle/>
          <a:p>
            <a:r>
              <a:rPr lang="en-US" dirty="0"/>
              <a:t>Maven has been designed to delegate most responsibility to a set of Maven Plugins which can affect the Maven Lifecycle and offer access to goals. </a:t>
            </a:r>
          </a:p>
          <a:p>
            <a:r>
              <a:rPr lang="en-US" dirty="0"/>
              <a:t>Most of the action in Maven happens in plugin goals which take care of things like compiling source, packaging bytecode, publishing sites, and any other task which need to happen in a build. </a:t>
            </a:r>
          </a:p>
          <a:p>
            <a:r>
              <a:rPr lang="en-US" dirty="0"/>
              <a:t>The Maven you download from Apache doesn’t know much about packaging a WAR file or running JUnit tests; most of the intelligence of Maven is implemented in the plugins and the plugins are retrieved from the Maven Repository</a:t>
            </a:r>
            <a:endParaRPr lang="en-IN" dirty="0"/>
          </a:p>
        </p:txBody>
      </p:sp>
    </p:spTree>
    <p:extLst>
      <p:ext uri="{BB962C8B-B14F-4D97-AF65-F5344CB8AC3E}">
        <p14:creationId xmlns:p14="http://schemas.microsoft.com/office/powerpoint/2010/main" val="129483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FDBB0-5AE1-C30D-6EAF-12E0A71610DB}"/>
              </a:ext>
            </a:extLst>
          </p:cNvPr>
          <p:cNvSpPr>
            <a:spLocks noGrp="1"/>
          </p:cNvSpPr>
          <p:nvPr>
            <p:ph type="title"/>
          </p:nvPr>
        </p:nvSpPr>
        <p:spPr/>
        <p:txBody>
          <a:bodyPr/>
          <a:lstStyle/>
          <a:p>
            <a:r>
              <a:rPr lang="en-US" dirty="0"/>
              <a:t>Build Tools for Java</a:t>
            </a:r>
            <a:endParaRPr lang="en-IN" dirty="0"/>
          </a:p>
        </p:txBody>
      </p:sp>
      <p:sp>
        <p:nvSpPr>
          <p:cNvPr id="3" name="Content Placeholder 2">
            <a:extLst>
              <a:ext uri="{FF2B5EF4-FFF2-40B4-BE49-F238E27FC236}">
                <a16:creationId xmlns:a16="http://schemas.microsoft.com/office/drawing/2014/main" id="{CE6BD765-9F87-9D48-405C-9360CD6599C3}"/>
              </a:ext>
            </a:extLst>
          </p:cNvPr>
          <p:cNvSpPr>
            <a:spLocks noGrp="1"/>
          </p:cNvSpPr>
          <p:nvPr>
            <p:ph idx="1"/>
          </p:nvPr>
        </p:nvSpPr>
        <p:spPr/>
        <p:txBody>
          <a:bodyPr/>
          <a:lstStyle/>
          <a:p>
            <a:r>
              <a:rPr lang="en-US" dirty="0"/>
              <a:t>Gradle</a:t>
            </a:r>
          </a:p>
          <a:p>
            <a:r>
              <a:rPr lang="en-US" dirty="0"/>
              <a:t>Apache Maven</a:t>
            </a:r>
          </a:p>
          <a:p>
            <a:r>
              <a:rPr lang="en-US" dirty="0" err="1"/>
              <a:t>Cmake</a:t>
            </a:r>
            <a:endParaRPr lang="en-US" dirty="0"/>
          </a:p>
          <a:p>
            <a:r>
              <a:rPr lang="en-US" dirty="0" err="1"/>
              <a:t>Sonatype</a:t>
            </a:r>
            <a:r>
              <a:rPr lang="en-US" dirty="0"/>
              <a:t> Nexus</a:t>
            </a:r>
          </a:p>
          <a:p>
            <a:r>
              <a:rPr lang="en-US"/>
              <a:t>Ant</a:t>
            </a:r>
            <a:endParaRPr lang="en-IN" dirty="0"/>
          </a:p>
        </p:txBody>
      </p:sp>
    </p:spTree>
    <p:extLst>
      <p:ext uri="{BB962C8B-B14F-4D97-AF65-F5344CB8AC3E}">
        <p14:creationId xmlns:p14="http://schemas.microsoft.com/office/powerpoint/2010/main" val="22185182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FDBB0-5AE1-C30D-6EAF-12E0A71610DB}"/>
              </a:ext>
            </a:extLst>
          </p:cNvPr>
          <p:cNvSpPr>
            <a:spLocks noGrp="1"/>
          </p:cNvSpPr>
          <p:nvPr>
            <p:ph type="title"/>
          </p:nvPr>
        </p:nvSpPr>
        <p:spPr/>
        <p:txBody>
          <a:bodyPr/>
          <a:lstStyle/>
          <a:p>
            <a:r>
              <a:rPr lang="en-US" dirty="0"/>
              <a:t>Make command</a:t>
            </a:r>
            <a:endParaRPr lang="en-IN" dirty="0"/>
          </a:p>
        </p:txBody>
      </p:sp>
      <p:sp>
        <p:nvSpPr>
          <p:cNvPr id="3" name="Content Placeholder 2">
            <a:extLst>
              <a:ext uri="{FF2B5EF4-FFF2-40B4-BE49-F238E27FC236}">
                <a16:creationId xmlns:a16="http://schemas.microsoft.com/office/drawing/2014/main" id="{CE6BD765-9F87-9D48-405C-9360CD6599C3}"/>
              </a:ext>
            </a:extLst>
          </p:cNvPr>
          <p:cNvSpPr>
            <a:spLocks noGrp="1"/>
          </p:cNvSpPr>
          <p:nvPr>
            <p:ph idx="1"/>
          </p:nvPr>
        </p:nvSpPr>
        <p:spPr/>
        <p:txBody>
          <a:bodyPr>
            <a:normAutofit lnSpcReduction="10000"/>
          </a:bodyPr>
          <a:lstStyle/>
          <a:p>
            <a:r>
              <a:rPr lang="en-US" dirty="0"/>
              <a:t>Although, as you will see, the make command has a lot of built-in knowledge, it can’t know how to build your application all by itself. You must provide a file that tells make how your application is </a:t>
            </a:r>
            <a:r>
              <a:rPr lang="en-US" dirty="0" err="1"/>
              <a:t>constructed.This</a:t>
            </a:r>
            <a:r>
              <a:rPr lang="en-US" dirty="0"/>
              <a:t> file is called the </a:t>
            </a:r>
            <a:r>
              <a:rPr lang="en-US" err="1"/>
              <a:t>makefile</a:t>
            </a:r>
            <a:r>
              <a:rPr lang="en-US"/>
              <a:t>.</a:t>
            </a:r>
            <a:endParaRPr lang="en-US" dirty="0"/>
          </a:p>
          <a:p>
            <a:r>
              <a:rPr lang="en-US" dirty="0"/>
              <a:t>The </a:t>
            </a:r>
            <a:r>
              <a:rPr lang="en-US" dirty="0" err="1"/>
              <a:t>makefile</a:t>
            </a:r>
            <a:r>
              <a:rPr lang="en-US" dirty="0"/>
              <a:t> most often resides in the same directory as the other source files for the project</a:t>
            </a:r>
            <a:r>
              <a:rPr lang="en-US"/>
              <a:t>. </a:t>
            </a:r>
          </a:p>
          <a:p>
            <a:r>
              <a:rPr lang="en-US"/>
              <a:t>You </a:t>
            </a:r>
            <a:r>
              <a:rPr lang="en-US" dirty="0"/>
              <a:t>can have many different </a:t>
            </a:r>
            <a:r>
              <a:rPr lang="en-US" dirty="0" err="1"/>
              <a:t>makefiles</a:t>
            </a:r>
            <a:r>
              <a:rPr lang="en-US" dirty="0"/>
              <a:t> on your machine at any one time. Indeed, if you have a large project, you may choose to manage it using separate </a:t>
            </a:r>
            <a:r>
              <a:rPr lang="en-US" dirty="0" err="1"/>
              <a:t>makefiles</a:t>
            </a:r>
            <a:r>
              <a:rPr lang="en-US" dirty="0"/>
              <a:t> for different parts of the project</a:t>
            </a:r>
            <a:r>
              <a:rPr lang="en-US"/>
              <a:t>. </a:t>
            </a:r>
          </a:p>
          <a:p>
            <a:r>
              <a:rPr lang="en-US"/>
              <a:t>The </a:t>
            </a:r>
            <a:r>
              <a:rPr lang="en-US" dirty="0"/>
              <a:t>combination of the make command and a </a:t>
            </a:r>
            <a:r>
              <a:rPr lang="en-US" dirty="0" err="1"/>
              <a:t>makefile</a:t>
            </a:r>
            <a:r>
              <a:rPr lang="en-US" dirty="0"/>
              <a:t> provides a very powerful tool for managing projects</a:t>
            </a:r>
            <a:r>
              <a:rPr lang="en-US"/>
              <a:t>. </a:t>
            </a:r>
          </a:p>
          <a:p>
            <a:r>
              <a:rPr lang="en-US"/>
              <a:t>It’s </a:t>
            </a:r>
            <a:r>
              <a:rPr lang="en-US" dirty="0"/>
              <a:t>often used not only to control the compilation of source code, but also to prepare manual pages and to install the application into a target directory.</a:t>
            </a:r>
            <a:endParaRPr lang="en-IN" dirty="0"/>
          </a:p>
        </p:txBody>
      </p:sp>
    </p:spTree>
    <p:extLst>
      <p:ext uri="{BB962C8B-B14F-4D97-AF65-F5344CB8AC3E}">
        <p14:creationId xmlns:p14="http://schemas.microsoft.com/office/powerpoint/2010/main" val="3569467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FDBB0-5AE1-C30D-6EAF-12E0A71610DB}"/>
              </a:ext>
            </a:extLst>
          </p:cNvPr>
          <p:cNvSpPr>
            <a:spLocks noGrp="1"/>
          </p:cNvSpPr>
          <p:nvPr>
            <p:ph type="title"/>
          </p:nvPr>
        </p:nvSpPr>
        <p:spPr/>
        <p:txBody>
          <a:bodyPr/>
          <a:lstStyle/>
          <a:p>
            <a:r>
              <a:rPr lang="en-US" dirty="0" err="1"/>
              <a:t>Makefile</a:t>
            </a:r>
            <a:r>
              <a:rPr lang="en-US" dirty="0"/>
              <a:t> example</a:t>
            </a:r>
            <a:endParaRPr lang="en-IN" dirty="0"/>
          </a:p>
        </p:txBody>
      </p:sp>
      <p:sp>
        <p:nvSpPr>
          <p:cNvPr id="3" name="Content Placeholder 2">
            <a:extLst>
              <a:ext uri="{FF2B5EF4-FFF2-40B4-BE49-F238E27FC236}">
                <a16:creationId xmlns:a16="http://schemas.microsoft.com/office/drawing/2014/main" id="{CE6BD765-9F87-9D48-405C-9360CD6599C3}"/>
              </a:ext>
            </a:extLst>
          </p:cNvPr>
          <p:cNvSpPr>
            <a:spLocks noGrp="1"/>
          </p:cNvSpPr>
          <p:nvPr>
            <p:ph idx="1"/>
          </p:nvPr>
        </p:nvSpPr>
        <p:spPr/>
        <p:txBody>
          <a:bodyPr/>
          <a:lstStyle/>
          <a:p>
            <a:pPr marL="0" indent="0">
              <a:buNone/>
            </a:pPr>
            <a:r>
              <a:rPr lang="en-IN" dirty="0" err="1"/>
              <a:t>myapp</a:t>
            </a:r>
            <a:r>
              <a:rPr lang="en-IN" dirty="0"/>
              <a:t>: </a:t>
            </a:r>
            <a:r>
              <a:rPr lang="en-IN" dirty="0" err="1"/>
              <a:t>main.o</a:t>
            </a:r>
            <a:r>
              <a:rPr lang="en-IN" dirty="0"/>
              <a:t> 2.o 3.o</a:t>
            </a:r>
          </a:p>
          <a:p>
            <a:pPr marL="0" indent="0">
              <a:buNone/>
            </a:pPr>
            <a:r>
              <a:rPr lang="en-IN" dirty="0"/>
              <a:t>    </a:t>
            </a:r>
            <a:r>
              <a:rPr lang="en-IN" dirty="0" err="1"/>
              <a:t>gcc</a:t>
            </a:r>
            <a:r>
              <a:rPr lang="en-IN" dirty="0"/>
              <a:t> -o </a:t>
            </a:r>
            <a:r>
              <a:rPr lang="en-IN" dirty="0" err="1"/>
              <a:t>myapp</a:t>
            </a:r>
            <a:r>
              <a:rPr lang="en-IN" dirty="0"/>
              <a:t> </a:t>
            </a:r>
            <a:r>
              <a:rPr lang="en-IN" dirty="0" err="1"/>
              <a:t>main.o</a:t>
            </a:r>
            <a:r>
              <a:rPr lang="en-IN" dirty="0"/>
              <a:t> 2.o 3.o</a:t>
            </a:r>
          </a:p>
          <a:p>
            <a:pPr marL="0" indent="0">
              <a:buNone/>
            </a:pPr>
            <a:r>
              <a:rPr lang="en-IN" dirty="0" err="1"/>
              <a:t>main.o</a:t>
            </a:r>
            <a:r>
              <a:rPr lang="en-IN" dirty="0"/>
              <a:t>: </a:t>
            </a:r>
            <a:r>
              <a:rPr lang="en-IN" dirty="0" err="1"/>
              <a:t>main.c</a:t>
            </a:r>
            <a:r>
              <a:rPr lang="en-IN" dirty="0"/>
              <a:t> </a:t>
            </a:r>
            <a:r>
              <a:rPr lang="en-IN" dirty="0" err="1"/>
              <a:t>a.h</a:t>
            </a:r>
            <a:endParaRPr lang="en-IN" dirty="0"/>
          </a:p>
          <a:p>
            <a:pPr marL="0" indent="0">
              <a:buNone/>
            </a:pPr>
            <a:r>
              <a:rPr lang="en-IN" dirty="0"/>
              <a:t>    </a:t>
            </a:r>
            <a:r>
              <a:rPr lang="en-IN" dirty="0" err="1"/>
              <a:t>gcc</a:t>
            </a:r>
            <a:r>
              <a:rPr lang="en-IN" dirty="0"/>
              <a:t> -c </a:t>
            </a:r>
            <a:r>
              <a:rPr lang="en-IN" dirty="0" err="1"/>
              <a:t>main.c</a:t>
            </a:r>
            <a:endParaRPr lang="en-IN" dirty="0"/>
          </a:p>
          <a:p>
            <a:pPr marL="0" indent="0">
              <a:buNone/>
            </a:pPr>
            <a:r>
              <a:rPr lang="en-IN" dirty="0"/>
              <a:t>2.o: 2.c </a:t>
            </a:r>
            <a:r>
              <a:rPr lang="en-IN" dirty="0" err="1"/>
              <a:t>a.h</a:t>
            </a:r>
            <a:r>
              <a:rPr lang="en-IN" dirty="0"/>
              <a:t> </a:t>
            </a:r>
            <a:r>
              <a:rPr lang="en-IN" dirty="0" err="1"/>
              <a:t>b.h</a:t>
            </a:r>
            <a:endParaRPr lang="en-IN" dirty="0"/>
          </a:p>
          <a:p>
            <a:pPr marL="0" indent="0">
              <a:buNone/>
            </a:pPr>
            <a:r>
              <a:rPr lang="en-IN" dirty="0"/>
              <a:t>    </a:t>
            </a:r>
            <a:r>
              <a:rPr lang="en-IN" dirty="0" err="1"/>
              <a:t>gcc</a:t>
            </a:r>
            <a:r>
              <a:rPr lang="en-IN" dirty="0"/>
              <a:t> -c 2.c</a:t>
            </a:r>
          </a:p>
          <a:p>
            <a:pPr marL="0" indent="0">
              <a:buNone/>
            </a:pPr>
            <a:r>
              <a:rPr lang="en-IN" dirty="0"/>
              <a:t>3.o: 3.c </a:t>
            </a:r>
            <a:r>
              <a:rPr lang="en-IN" dirty="0" err="1"/>
              <a:t>b.h</a:t>
            </a:r>
            <a:r>
              <a:rPr lang="en-IN" dirty="0"/>
              <a:t> </a:t>
            </a:r>
            <a:r>
              <a:rPr lang="en-IN" dirty="0" err="1"/>
              <a:t>c.h</a:t>
            </a:r>
            <a:endParaRPr lang="en-IN" dirty="0"/>
          </a:p>
          <a:p>
            <a:pPr marL="0" indent="0">
              <a:buNone/>
            </a:pPr>
            <a:r>
              <a:rPr lang="en-IN" dirty="0"/>
              <a:t>    </a:t>
            </a:r>
            <a:r>
              <a:rPr lang="en-IN" dirty="0" err="1"/>
              <a:t>gcc</a:t>
            </a:r>
            <a:r>
              <a:rPr lang="en-IN" dirty="0"/>
              <a:t> -c 3.c</a:t>
            </a:r>
          </a:p>
        </p:txBody>
      </p:sp>
    </p:spTree>
    <p:extLst>
      <p:ext uri="{BB962C8B-B14F-4D97-AF65-F5344CB8AC3E}">
        <p14:creationId xmlns:p14="http://schemas.microsoft.com/office/powerpoint/2010/main" val="1558440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FDBB0-5AE1-C30D-6EAF-12E0A71610DB}"/>
              </a:ext>
            </a:extLst>
          </p:cNvPr>
          <p:cNvSpPr>
            <a:spLocks noGrp="1"/>
          </p:cNvSpPr>
          <p:nvPr>
            <p:ph type="title"/>
          </p:nvPr>
        </p:nvSpPr>
        <p:spPr/>
        <p:txBody>
          <a:bodyPr/>
          <a:lstStyle/>
          <a:p>
            <a:r>
              <a:rPr lang="en-US" dirty="0"/>
              <a:t>Limitation of Make	</a:t>
            </a:r>
            <a:endParaRPr lang="en-IN" dirty="0"/>
          </a:p>
        </p:txBody>
      </p:sp>
      <p:sp>
        <p:nvSpPr>
          <p:cNvPr id="3" name="Content Placeholder 2">
            <a:extLst>
              <a:ext uri="{FF2B5EF4-FFF2-40B4-BE49-F238E27FC236}">
                <a16:creationId xmlns:a16="http://schemas.microsoft.com/office/drawing/2014/main" id="{CE6BD765-9F87-9D48-405C-9360CD6599C3}"/>
              </a:ext>
            </a:extLst>
          </p:cNvPr>
          <p:cNvSpPr>
            <a:spLocks noGrp="1"/>
          </p:cNvSpPr>
          <p:nvPr>
            <p:ph idx="1"/>
          </p:nvPr>
        </p:nvSpPr>
        <p:spPr/>
        <p:txBody>
          <a:bodyPr/>
          <a:lstStyle/>
          <a:p>
            <a:r>
              <a:rPr lang="en-US" dirty="0"/>
              <a:t>Hard to update </a:t>
            </a:r>
          </a:p>
          <a:p>
            <a:r>
              <a:rPr lang="en-US" dirty="0"/>
              <a:t>Need to keep track of files</a:t>
            </a:r>
          </a:p>
          <a:p>
            <a:r>
              <a:rPr lang="en-US" dirty="0"/>
              <a:t>All files are not automatically deleted and needs to be found out</a:t>
            </a:r>
            <a:endParaRPr lang="en-IN" dirty="0"/>
          </a:p>
        </p:txBody>
      </p:sp>
    </p:spTree>
    <p:extLst>
      <p:ext uri="{BB962C8B-B14F-4D97-AF65-F5344CB8AC3E}">
        <p14:creationId xmlns:p14="http://schemas.microsoft.com/office/powerpoint/2010/main" val="9552935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FDBB0-5AE1-C30D-6EAF-12E0A71610DB}"/>
              </a:ext>
            </a:extLst>
          </p:cNvPr>
          <p:cNvSpPr>
            <a:spLocks noGrp="1"/>
          </p:cNvSpPr>
          <p:nvPr>
            <p:ph type="title"/>
          </p:nvPr>
        </p:nvSpPr>
        <p:spPr/>
        <p:txBody>
          <a:bodyPr/>
          <a:lstStyle/>
          <a:p>
            <a:r>
              <a:rPr lang="en-US" dirty="0" err="1"/>
              <a:t>Javac</a:t>
            </a:r>
            <a:endParaRPr lang="en-IN" dirty="0"/>
          </a:p>
        </p:txBody>
      </p:sp>
      <p:sp>
        <p:nvSpPr>
          <p:cNvPr id="3" name="Content Placeholder 2">
            <a:extLst>
              <a:ext uri="{FF2B5EF4-FFF2-40B4-BE49-F238E27FC236}">
                <a16:creationId xmlns:a16="http://schemas.microsoft.com/office/drawing/2014/main" id="{CE6BD765-9F87-9D48-405C-9360CD6599C3}"/>
              </a:ext>
            </a:extLst>
          </p:cNvPr>
          <p:cNvSpPr>
            <a:spLocks noGrp="1"/>
          </p:cNvSpPr>
          <p:nvPr>
            <p:ph idx="1"/>
          </p:nvPr>
        </p:nvSpPr>
        <p:spPr/>
        <p:txBody>
          <a:bodyPr/>
          <a:lstStyle/>
          <a:p>
            <a:r>
              <a:rPr lang="en-US" dirty="0" err="1"/>
              <a:t>javac</a:t>
            </a:r>
            <a:r>
              <a:rPr lang="en-US" dirty="0"/>
              <a:t> command reads source files that contain module, package and type declarations written in the Java programming language, and compiles them into class files that run on the Java Virtual Machine.</a:t>
            </a:r>
          </a:p>
          <a:p>
            <a:r>
              <a:rPr lang="en-US" dirty="0" err="1"/>
              <a:t>javac</a:t>
            </a:r>
            <a:r>
              <a:rPr lang="en-US" dirty="0"/>
              <a:t> will compile the files together, as a group, and will automatically resolve any dependencies between the declarations in the various source files.</a:t>
            </a:r>
            <a:endParaRPr lang="en-IN" dirty="0"/>
          </a:p>
        </p:txBody>
      </p:sp>
    </p:spTree>
    <p:extLst>
      <p:ext uri="{BB962C8B-B14F-4D97-AF65-F5344CB8AC3E}">
        <p14:creationId xmlns:p14="http://schemas.microsoft.com/office/powerpoint/2010/main" val="4246053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1CC2B-4B2A-5327-46EF-E1B0B37B6F81}"/>
              </a:ext>
            </a:extLst>
          </p:cNvPr>
          <p:cNvSpPr>
            <a:spLocks noGrp="1"/>
          </p:cNvSpPr>
          <p:nvPr>
            <p:ph type="title"/>
          </p:nvPr>
        </p:nvSpPr>
        <p:spPr/>
        <p:txBody>
          <a:bodyPr/>
          <a:lstStyle/>
          <a:p>
            <a:r>
              <a:rPr lang="en-US" dirty="0"/>
              <a:t>Ant vs Maven </a:t>
            </a:r>
            <a:endParaRPr lang="en-IN" dirty="0"/>
          </a:p>
        </p:txBody>
      </p:sp>
      <p:pic>
        <p:nvPicPr>
          <p:cNvPr id="5" name="Content Placeholder 4">
            <a:extLst>
              <a:ext uri="{FF2B5EF4-FFF2-40B4-BE49-F238E27FC236}">
                <a16:creationId xmlns:a16="http://schemas.microsoft.com/office/drawing/2014/main" id="{485829C4-33D6-F2CD-8501-1D40FBB85D4E}"/>
              </a:ext>
            </a:extLst>
          </p:cNvPr>
          <p:cNvPicPr>
            <a:picLocks noGrp="1" noChangeAspect="1"/>
          </p:cNvPicPr>
          <p:nvPr>
            <p:ph idx="1"/>
          </p:nvPr>
        </p:nvPicPr>
        <p:blipFill>
          <a:blip r:embed="rId2"/>
          <a:stretch>
            <a:fillRect/>
          </a:stretch>
        </p:blipFill>
        <p:spPr>
          <a:xfrm>
            <a:off x="643124" y="1641988"/>
            <a:ext cx="8665790" cy="4918638"/>
          </a:xfrm>
        </p:spPr>
      </p:pic>
    </p:spTree>
    <p:extLst>
      <p:ext uri="{BB962C8B-B14F-4D97-AF65-F5344CB8AC3E}">
        <p14:creationId xmlns:p14="http://schemas.microsoft.com/office/powerpoint/2010/main" val="39843985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FDBB0-5AE1-C30D-6EAF-12E0A71610DB}"/>
              </a:ext>
            </a:extLst>
          </p:cNvPr>
          <p:cNvSpPr>
            <a:spLocks noGrp="1"/>
          </p:cNvSpPr>
          <p:nvPr>
            <p:ph type="title"/>
          </p:nvPr>
        </p:nvSpPr>
        <p:spPr/>
        <p:txBody>
          <a:bodyPr/>
          <a:lstStyle/>
          <a:p>
            <a:r>
              <a:rPr lang="en-US" dirty="0"/>
              <a:t>ANT</a:t>
            </a:r>
            <a:endParaRPr lang="en-IN" dirty="0"/>
          </a:p>
        </p:txBody>
      </p:sp>
      <p:sp>
        <p:nvSpPr>
          <p:cNvPr id="3" name="Content Placeholder 2">
            <a:extLst>
              <a:ext uri="{FF2B5EF4-FFF2-40B4-BE49-F238E27FC236}">
                <a16:creationId xmlns:a16="http://schemas.microsoft.com/office/drawing/2014/main" id="{CE6BD765-9F87-9D48-405C-9360CD6599C3}"/>
              </a:ext>
            </a:extLst>
          </p:cNvPr>
          <p:cNvSpPr>
            <a:spLocks noGrp="1"/>
          </p:cNvSpPr>
          <p:nvPr>
            <p:ph idx="1"/>
          </p:nvPr>
        </p:nvSpPr>
        <p:spPr/>
        <p:txBody>
          <a:bodyPr>
            <a:normAutofit fontScale="55000" lnSpcReduction="20000"/>
          </a:bodyPr>
          <a:lstStyle/>
          <a:p>
            <a:r>
              <a:rPr lang="en-US" sz="3300" b="0" i="0" dirty="0">
                <a:solidFill>
                  <a:srgbClr val="000000"/>
                </a:solidFill>
                <a:effectLst/>
              </a:rPr>
              <a:t>Apache Ant is a Java library and command-line tool whose mission is to drive processes described in build files as targets and extension points dependent upon each other. </a:t>
            </a:r>
          </a:p>
          <a:p>
            <a:r>
              <a:rPr lang="en-US" sz="3300" b="0" i="0" dirty="0">
                <a:solidFill>
                  <a:srgbClr val="000000"/>
                </a:solidFill>
                <a:effectLst/>
              </a:rPr>
              <a:t>The main known usage of Ant is the build of Java applications. Ant supplies several built-in tasks allowing to compile, assemble, test and run Java applications.</a:t>
            </a:r>
          </a:p>
          <a:p>
            <a:pPr algn="l"/>
            <a:r>
              <a:rPr lang="en-US" sz="3300" b="0" i="0" dirty="0">
                <a:solidFill>
                  <a:srgbClr val="000000"/>
                </a:solidFill>
                <a:effectLst/>
              </a:rPr>
              <a:t>Ant is written in Java. Users of Ant can develop their own "</a:t>
            </a:r>
            <a:r>
              <a:rPr lang="en-US" sz="3300" b="0" i="0" dirty="0" err="1">
                <a:solidFill>
                  <a:srgbClr val="000000"/>
                </a:solidFill>
                <a:effectLst/>
              </a:rPr>
              <a:t>antlibs</a:t>
            </a:r>
            <a:r>
              <a:rPr lang="en-US" sz="3300" b="0" i="0" dirty="0">
                <a:solidFill>
                  <a:srgbClr val="000000"/>
                </a:solidFill>
                <a:effectLst/>
              </a:rPr>
              <a:t>" containing Ant tasks and types, and are offered a large number of ready-made commercial or open-source "</a:t>
            </a:r>
            <a:r>
              <a:rPr lang="en-US" sz="3300" b="0" i="0" dirty="0" err="1">
                <a:solidFill>
                  <a:srgbClr val="000000"/>
                </a:solidFill>
                <a:effectLst/>
              </a:rPr>
              <a:t>antlibs</a:t>
            </a:r>
            <a:r>
              <a:rPr lang="en-US" sz="3300" b="0" i="0" dirty="0">
                <a:solidFill>
                  <a:srgbClr val="000000"/>
                </a:solidFill>
                <a:effectLst/>
              </a:rPr>
              <a:t>".</a:t>
            </a:r>
          </a:p>
          <a:p>
            <a:pPr algn="l"/>
            <a:r>
              <a:rPr lang="en-US" sz="3300" b="0" i="0" dirty="0">
                <a:solidFill>
                  <a:srgbClr val="000000"/>
                </a:solidFill>
                <a:effectLst/>
              </a:rPr>
              <a:t>Ant is extremely flexible and does not impose coding conventions or directory layouts to the Java projects which adopt it as a build tool.</a:t>
            </a:r>
          </a:p>
          <a:p>
            <a:pPr algn="l"/>
            <a:r>
              <a:rPr lang="en-US" sz="3300" b="0" i="0" dirty="0">
                <a:solidFill>
                  <a:srgbClr val="000000"/>
                </a:solidFill>
                <a:effectLst/>
              </a:rPr>
              <a:t>Software development projects looking for a solution combining build tool and dependency management can use Ant in combination with </a:t>
            </a:r>
            <a:r>
              <a:rPr lang="en-US" sz="3300" b="0" i="0" dirty="0">
                <a:solidFill>
                  <a:srgbClr val="0F3660"/>
                </a:solidFill>
                <a:effectLst/>
              </a:rPr>
              <a:t>Apache Ivy</a:t>
            </a:r>
            <a:r>
              <a:rPr lang="en-US" sz="3300" b="0" i="0" dirty="0">
                <a:solidFill>
                  <a:srgbClr val="000000"/>
                </a:solidFill>
                <a:effectLst/>
              </a:rPr>
              <a:t>.</a:t>
            </a:r>
          </a:p>
          <a:p>
            <a:endParaRPr lang="en-IN" dirty="0"/>
          </a:p>
        </p:txBody>
      </p:sp>
    </p:spTree>
    <p:extLst>
      <p:ext uri="{BB962C8B-B14F-4D97-AF65-F5344CB8AC3E}">
        <p14:creationId xmlns:p14="http://schemas.microsoft.com/office/powerpoint/2010/main" val="36572937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FDBB0-5AE1-C30D-6EAF-12E0A71610DB}"/>
              </a:ext>
            </a:extLst>
          </p:cNvPr>
          <p:cNvSpPr>
            <a:spLocks noGrp="1"/>
          </p:cNvSpPr>
          <p:nvPr>
            <p:ph type="title"/>
          </p:nvPr>
        </p:nvSpPr>
        <p:spPr/>
        <p:txBody>
          <a:bodyPr/>
          <a:lstStyle/>
          <a:p>
            <a:r>
              <a:rPr lang="en-US" dirty="0"/>
              <a:t>ANT limitations</a:t>
            </a:r>
            <a:endParaRPr lang="en-IN" dirty="0"/>
          </a:p>
        </p:txBody>
      </p:sp>
      <p:sp>
        <p:nvSpPr>
          <p:cNvPr id="3" name="Content Placeholder 2">
            <a:extLst>
              <a:ext uri="{FF2B5EF4-FFF2-40B4-BE49-F238E27FC236}">
                <a16:creationId xmlns:a16="http://schemas.microsoft.com/office/drawing/2014/main" id="{CE6BD765-9F87-9D48-405C-9360CD6599C3}"/>
              </a:ext>
            </a:extLst>
          </p:cNvPr>
          <p:cNvSpPr>
            <a:spLocks noGrp="1"/>
          </p:cNvSpPr>
          <p:nvPr>
            <p:ph idx="1"/>
          </p:nvPr>
        </p:nvSpPr>
        <p:spPr/>
        <p:txBody>
          <a:bodyPr>
            <a:normAutofit/>
          </a:bodyPr>
          <a:lstStyle/>
          <a:p>
            <a:r>
              <a:rPr lang="en-US" dirty="0"/>
              <a:t>Ant build files, which are written in XML, can be complex and verbose, as they are hierarchical, partly ordered, and pervasively cross-linked. This complexity can be a barrier to learning. The build files of large or complex projects can become unmanageably large. Good design and modularization of build files can improve readability but not necessarily reduce size.</a:t>
            </a:r>
          </a:p>
          <a:p>
            <a:r>
              <a:rPr lang="en-US" dirty="0"/>
              <a:t>Many of the older tasks, such as &lt;</a:t>
            </a:r>
            <a:r>
              <a:rPr lang="en-US" dirty="0" err="1"/>
              <a:t>javac</a:t>
            </a:r>
            <a:r>
              <a:rPr lang="en-US" dirty="0"/>
              <a:t>&gt;, &lt;exec&gt; and &lt;java&gt;—use default values for options that are not consistent with more recent versions of the tasks. Changing those defaults would break existing Ant scripts.</a:t>
            </a:r>
          </a:p>
          <a:p>
            <a:r>
              <a:rPr lang="en-US" dirty="0"/>
              <a:t>When expanding properties in a string or text element, undefined properties are not raised as an error, but left as an unexpanded reference (e.g. ${</a:t>
            </a:r>
            <a:r>
              <a:rPr lang="en-US" dirty="0" err="1"/>
              <a:t>unassigned.</a:t>
            </a:r>
            <a:r>
              <a:rPr lang="en-US" err="1"/>
              <a:t>property</a:t>
            </a:r>
            <a:r>
              <a:rPr lang="en-US"/>
              <a:t>}).</a:t>
            </a:r>
            <a:endParaRPr lang="en-US" dirty="0"/>
          </a:p>
        </p:txBody>
      </p:sp>
    </p:spTree>
    <p:extLst>
      <p:ext uri="{BB962C8B-B14F-4D97-AF65-F5344CB8AC3E}">
        <p14:creationId xmlns:p14="http://schemas.microsoft.com/office/powerpoint/2010/main" val="172734772"/>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88</TotalTime>
  <Words>1286</Words>
  <Application>Microsoft Office PowerPoint</Application>
  <PresentationFormat>Widescreen</PresentationFormat>
  <Paragraphs>61</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Trebuchet MS</vt:lpstr>
      <vt:lpstr>Wingdings 3</vt:lpstr>
      <vt:lpstr>Facet</vt:lpstr>
      <vt:lpstr>Introduction to  Apache Maven</vt:lpstr>
      <vt:lpstr>Build Tools for Java</vt:lpstr>
      <vt:lpstr>Make command</vt:lpstr>
      <vt:lpstr>Makefile example</vt:lpstr>
      <vt:lpstr>Limitation of Make </vt:lpstr>
      <vt:lpstr>Javac</vt:lpstr>
      <vt:lpstr>Ant vs Maven </vt:lpstr>
      <vt:lpstr>ANT</vt:lpstr>
      <vt:lpstr>ANT limitations</vt:lpstr>
      <vt:lpstr>ANT limitations</vt:lpstr>
      <vt:lpstr>Apache Maven</vt:lpstr>
      <vt:lpstr>Convention vs Configuration</vt:lpstr>
      <vt:lpstr>Side effect of Convention vs Configuration</vt:lpstr>
      <vt:lpstr>Maven Plugins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 Tools for Java</dc:title>
  <dc:creator>Sai Prasanth</dc:creator>
  <cp:lastModifiedBy>Sai Prasanth</cp:lastModifiedBy>
  <cp:revision>1</cp:revision>
  <dcterms:created xsi:type="dcterms:W3CDTF">2022-07-31T12:59:53Z</dcterms:created>
  <dcterms:modified xsi:type="dcterms:W3CDTF">2023-04-27T08:45:16Z</dcterms:modified>
</cp:coreProperties>
</file>