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C53049E-9D82-45A6-9DB6-55345761E775}" v="2" dt="2023-04-27T09:04:29.5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i Prasanth" userId="d2e14d7c0e0d3033" providerId="LiveId" clId="{4AF54CD9-1AF1-4520-8862-14A60B77CB64}"/>
    <pc:docChg chg="undo custSel addSld delSld modSld">
      <pc:chgData name="Sai Prasanth" userId="d2e14d7c0e0d3033" providerId="LiveId" clId="{4AF54CD9-1AF1-4520-8862-14A60B77CB64}" dt="2022-08-03T07:43:29.286" v="1511" actId="47"/>
      <pc:docMkLst>
        <pc:docMk/>
      </pc:docMkLst>
      <pc:sldChg chg="modSp new mod">
        <pc:chgData name="Sai Prasanth" userId="d2e14d7c0e0d3033" providerId="LiveId" clId="{4AF54CD9-1AF1-4520-8862-14A60B77CB64}" dt="2022-08-03T07:20:03.484" v="209" actId="20577"/>
        <pc:sldMkLst>
          <pc:docMk/>
          <pc:sldMk cId="4237478202" sldId="256"/>
        </pc:sldMkLst>
        <pc:spChg chg="mod">
          <ac:chgData name="Sai Prasanth" userId="d2e14d7c0e0d3033" providerId="LiveId" clId="{4AF54CD9-1AF1-4520-8862-14A60B77CB64}" dt="2022-08-03T07:18:44.253" v="28" actId="20577"/>
          <ac:spMkLst>
            <pc:docMk/>
            <pc:sldMk cId="4237478202" sldId="256"/>
            <ac:spMk id="2" creationId="{AC2767B0-0920-4171-CAD2-3A3444C075C0}"/>
          </ac:spMkLst>
        </pc:spChg>
        <pc:spChg chg="mod">
          <ac:chgData name="Sai Prasanth" userId="d2e14d7c0e0d3033" providerId="LiveId" clId="{4AF54CD9-1AF1-4520-8862-14A60B77CB64}" dt="2022-08-03T07:20:03.484" v="209" actId="20577"/>
          <ac:spMkLst>
            <pc:docMk/>
            <pc:sldMk cId="4237478202" sldId="256"/>
            <ac:spMk id="3" creationId="{EC7FF851-FD58-6AED-2B71-6410C0D31EC7}"/>
          </ac:spMkLst>
        </pc:spChg>
      </pc:sldChg>
      <pc:sldChg chg="modSp add mod">
        <pc:chgData name="Sai Prasanth" userId="d2e14d7c0e0d3033" providerId="LiveId" clId="{4AF54CD9-1AF1-4520-8862-14A60B77CB64}" dt="2022-08-03T07:22:11.365" v="401" actId="14"/>
        <pc:sldMkLst>
          <pc:docMk/>
          <pc:sldMk cId="1690185714" sldId="257"/>
        </pc:sldMkLst>
        <pc:spChg chg="mod">
          <ac:chgData name="Sai Prasanth" userId="d2e14d7c0e0d3033" providerId="LiveId" clId="{4AF54CD9-1AF1-4520-8862-14A60B77CB64}" dt="2022-08-03T07:21:03.005" v="246" actId="20577"/>
          <ac:spMkLst>
            <pc:docMk/>
            <pc:sldMk cId="1690185714" sldId="257"/>
            <ac:spMk id="2" creationId="{AC2767B0-0920-4171-CAD2-3A3444C075C0}"/>
          </ac:spMkLst>
        </pc:spChg>
        <pc:spChg chg="mod">
          <ac:chgData name="Sai Prasanth" userId="d2e14d7c0e0d3033" providerId="LiveId" clId="{4AF54CD9-1AF1-4520-8862-14A60B77CB64}" dt="2022-08-03T07:22:11.365" v="401" actId="14"/>
          <ac:spMkLst>
            <pc:docMk/>
            <pc:sldMk cId="1690185714" sldId="257"/>
            <ac:spMk id="3" creationId="{EC7FF851-FD58-6AED-2B71-6410C0D31EC7}"/>
          </ac:spMkLst>
        </pc:spChg>
      </pc:sldChg>
      <pc:sldChg chg="modSp add mod">
        <pc:chgData name="Sai Prasanth" userId="d2e14d7c0e0d3033" providerId="LiveId" clId="{4AF54CD9-1AF1-4520-8862-14A60B77CB64}" dt="2022-08-03T07:24:36.069" v="754" actId="20577"/>
        <pc:sldMkLst>
          <pc:docMk/>
          <pc:sldMk cId="3578379381" sldId="258"/>
        </pc:sldMkLst>
        <pc:spChg chg="mod">
          <ac:chgData name="Sai Prasanth" userId="d2e14d7c0e0d3033" providerId="LiveId" clId="{4AF54CD9-1AF1-4520-8862-14A60B77CB64}" dt="2022-08-03T07:22:47.930" v="424" actId="20577"/>
          <ac:spMkLst>
            <pc:docMk/>
            <pc:sldMk cId="3578379381" sldId="258"/>
            <ac:spMk id="2" creationId="{AC2767B0-0920-4171-CAD2-3A3444C075C0}"/>
          </ac:spMkLst>
        </pc:spChg>
        <pc:spChg chg="mod">
          <ac:chgData name="Sai Prasanth" userId="d2e14d7c0e0d3033" providerId="LiveId" clId="{4AF54CD9-1AF1-4520-8862-14A60B77CB64}" dt="2022-08-03T07:24:36.069" v="754" actId="20577"/>
          <ac:spMkLst>
            <pc:docMk/>
            <pc:sldMk cId="3578379381" sldId="258"/>
            <ac:spMk id="3" creationId="{EC7FF851-FD58-6AED-2B71-6410C0D31EC7}"/>
          </ac:spMkLst>
        </pc:spChg>
      </pc:sldChg>
      <pc:sldChg chg="modSp add mod">
        <pc:chgData name="Sai Prasanth" userId="d2e14d7c0e0d3033" providerId="LiveId" clId="{4AF54CD9-1AF1-4520-8862-14A60B77CB64}" dt="2022-08-03T07:26:10.605" v="979" actId="20577"/>
        <pc:sldMkLst>
          <pc:docMk/>
          <pc:sldMk cId="3630502170" sldId="259"/>
        </pc:sldMkLst>
        <pc:spChg chg="mod">
          <ac:chgData name="Sai Prasanth" userId="d2e14d7c0e0d3033" providerId="LiveId" clId="{4AF54CD9-1AF1-4520-8862-14A60B77CB64}" dt="2022-08-03T07:25:22.528" v="771" actId="20577"/>
          <ac:spMkLst>
            <pc:docMk/>
            <pc:sldMk cId="3630502170" sldId="259"/>
            <ac:spMk id="2" creationId="{AC2767B0-0920-4171-CAD2-3A3444C075C0}"/>
          </ac:spMkLst>
        </pc:spChg>
        <pc:spChg chg="mod">
          <ac:chgData name="Sai Prasanth" userId="d2e14d7c0e0d3033" providerId="LiveId" clId="{4AF54CD9-1AF1-4520-8862-14A60B77CB64}" dt="2022-08-03T07:26:10.605" v="979" actId="20577"/>
          <ac:spMkLst>
            <pc:docMk/>
            <pc:sldMk cId="3630502170" sldId="259"/>
            <ac:spMk id="3" creationId="{EC7FF851-FD58-6AED-2B71-6410C0D31EC7}"/>
          </ac:spMkLst>
        </pc:spChg>
      </pc:sldChg>
      <pc:sldChg chg="modSp add mod">
        <pc:chgData name="Sai Prasanth" userId="d2e14d7c0e0d3033" providerId="LiveId" clId="{4AF54CD9-1AF1-4520-8862-14A60B77CB64}" dt="2022-08-03T07:28:57.407" v="994"/>
        <pc:sldMkLst>
          <pc:docMk/>
          <pc:sldMk cId="2085284134" sldId="260"/>
        </pc:sldMkLst>
        <pc:spChg chg="mod">
          <ac:chgData name="Sai Prasanth" userId="d2e14d7c0e0d3033" providerId="LiveId" clId="{4AF54CD9-1AF1-4520-8862-14A60B77CB64}" dt="2022-08-03T07:28:50.711" v="993" actId="20577"/>
          <ac:spMkLst>
            <pc:docMk/>
            <pc:sldMk cId="2085284134" sldId="260"/>
            <ac:spMk id="2" creationId="{AC2767B0-0920-4171-CAD2-3A3444C075C0}"/>
          </ac:spMkLst>
        </pc:spChg>
        <pc:spChg chg="mod">
          <ac:chgData name="Sai Prasanth" userId="d2e14d7c0e0d3033" providerId="LiveId" clId="{4AF54CD9-1AF1-4520-8862-14A60B77CB64}" dt="2022-08-03T07:28:57.407" v="994"/>
          <ac:spMkLst>
            <pc:docMk/>
            <pc:sldMk cId="2085284134" sldId="260"/>
            <ac:spMk id="3" creationId="{EC7FF851-FD58-6AED-2B71-6410C0D31EC7}"/>
          </ac:spMkLst>
        </pc:spChg>
      </pc:sldChg>
      <pc:sldChg chg="addSp delSp modSp add mod">
        <pc:chgData name="Sai Prasanth" userId="d2e14d7c0e0d3033" providerId="LiveId" clId="{4AF54CD9-1AF1-4520-8862-14A60B77CB64}" dt="2022-08-03T07:31:24.944" v="1147" actId="20577"/>
        <pc:sldMkLst>
          <pc:docMk/>
          <pc:sldMk cId="3532669014" sldId="261"/>
        </pc:sldMkLst>
        <pc:spChg chg="mod">
          <ac:chgData name="Sai Prasanth" userId="d2e14d7c0e0d3033" providerId="LiveId" clId="{4AF54CD9-1AF1-4520-8862-14A60B77CB64}" dt="2022-08-03T07:29:05.897" v="1015" actId="20577"/>
          <ac:spMkLst>
            <pc:docMk/>
            <pc:sldMk cId="3532669014" sldId="261"/>
            <ac:spMk id="2" creationId="{AC2767B0-0920-4171-CAD2-3A3444C075C0}"/>
          </ac:spMkLst>
        </pc:spChg>
        <pc:spChg chg="mod">
          <ac:chgData name="Sai Prasanth" userId="d2e14d7c0e0d3033" providerId="LiveId" clId="{4AF54CD9-1AF1-4520-8862-14A60B77CB64}" dt="2022-08-03T07:31:24.944" v="1147" actId="20577"/>
          <ac:spMkLst>
            <pc:docMk/>
            <pc:sldMk cId="3532669014" sldId="261"/>
            <ac:spMk id="3" creationId="{EC7FF851-FD58-6AED-2B71-6410C0D31EC7}"/>
          </ac:spMkLst>
        </pc:spChg>
        <pc:picChg chg="add del">
          <ac:chgData name="Sai Prasanth" userId="d2e14d7c0e0d3033" providerId="LiveId" clId="{4AF54CD9-1AF1-4520-8862-14A60B77CB64}" dt="2022-08-03T07:31:01.635" v="1126" actId="22"/>
          <ac:picMkLst>
            <pc:docMk/>
            <pc:sldMk cId="3532669014" sldId="261"/>
            <ac:picMk id="5" creationId="{0D6C8E55-B502-7A3B-7564-98680057DCCD}"/>
          </ac:picMkLst>
        </pc:picChg>
        <pc:picChg chg="add del">
          <ac:chgData name="Sai Prasanth" userId="d2e14d7c0e0d3033" providerId="LiveId" clId="{4AF54CD9-1AF1-4520-8862-14A60B77CB64}" dt="2022-08-03T07:31:09.967" v="1129" actId="22"/>
          <ac:picMkLst>
            <pc:docMk/>
            <pc:sldMk cId="3532669014" sldId="261"/>
            <ac:picMk id="7" creationId="{C6655630-16F1-FD10-19CF-0D67F0C194AF}"/>
          </ac:picMkLst>
        </pc:picChg>
        <pc:picChg chg="add mod">
          <ac:chgData name="Sai Prasanth" userId="d2e14d7c0e0d3033" providerId="LiveId" clId="{4AF54CD9-1AF1-4520-8862-14A60B77CB64}" dt="2022-08-03T07:31:18.983" v="1133" actId="1076"/>
          <ac:picMkLst>
            <pc:docMk/>
            <pc:sldMk cId="3532669014" sldId="261"/>
            <ac:picMk id="9" creationId="{28100D1D-938F-A021-44E2-BA3FEF1FE97F}"/>
          </ac:picMkLst>
        </pc:picChg>
      </pc:sldChg>
      <pc:sldChg chg="addSp delSp modSp add mod">
        <pc:chgData name="Sai Prasanth" userId="d2e14d7c0e0d3033" providerId="LiveId" clId="{4AF54CD9-1AF1-4520-8862-14A60B77CB64}" dt="2022-08-03T07:37:54.506" v="1243"/>
        <pc:sldMkLst>
          <pc:docMk/>
          <pc:sldMk cId="2072961108" sldId="262"/>
        </pc:sldMkLst>
        <pc:spChg chg="mod">
          <ac:chgData name="Sai Prasanth" userId="d2e14d7c0e0d3033" providerId="LiveId" clId="{4AF54CD9-1AF1-4520-8862-14A60B77CB64}" dt="2022-08-03T07:31:37.697" v="1169" actId="20577"/>
          <ac:spMkLst>
            <pc:docMk/>
            <pc:sldMk cId="2072961108" sldId="262"/>
            <ac:spMk id="2" creationId="{AC2767B0-0920-4171-CAD2-3A3444C075C0}"/>
          </ac:spMkLst>
        </pc:spChg>
        <pc:spChg chg="del">
          <ac:chgData name="Sai Prasanth" userId="d2e14d7c0e0d3033" providerId="LiveId" clId="{4AF54CD9-1AF1-4520-8862-14A60B77CB64}" dt="2022-08-03T07:37:54.506" v="1243"/>
          <ac:spMkLst>
            <pc:docMk/>
            <pc:sldMk cId="2072961108" sldId="262"/>
            <ac:spMk id="3" creationId="{EC7FF851-FD58-6AED-2B71-6410C0D31EC7}"/>
          </ac:spMkLst>
        </pc:spChg>
        <pc:picChg chg="add mod">
          <ac:chgData name="Sai Prasanth" userId="d2e14d7c0e0d3033" providerId="LiveId" clId="{4AF54CD9-1AF1-4520-8862-14A60B77CB64}" dt="2022-08-03T07:37:54.506" v="1243"/>
          <ac:picMkLst>
            <pc:docMk/>
            <pc:sldMk cId="2072961108" sldId="262"/>
            <ac:picMk id="4" creationId="{7B320FBD-88C3-82B5-D3EB-03864F990939}"/>
          </ac:picMkLst>
        </pc:picChg>
      </pc:sldChg>
      <pc:sldChg chg="addSp delSp modSp add mod">
        <pc:chgData name="Sai Prasanth" userId="d2e14d7c0e0d3033" providerId="LiveId" clId="{4AF54CD9-1AF1-4520-8862-14A60B77CB64}" dt="2022-08-03T07:40:37.873" v="1246" actId="14100"/>
        <pc:sldMkLst>
          <pc:docMk/>
          <pc:sldMk cId="2102673410" sldId="263"/>
        </pc:sldMkLst>
        <pc:spChg chg="mod">
          <ac:chgData name="Sai Prasanth" userId="d2e14d7c0e0d3033" providerId="LiveId" clId="{4AF54CD9-1AF1-4520-8862-14A60B77CB64}" dt="2022-08-03T07:32:01.730" v="1219" actId="20577"/>
          <ac:spMkLst>
            <pc:docMk/>
            <pc:sldMk cId="2102673410" sldId="263"/>
            <ac:spMk id="2" creationId="{AC2767B0-0920-4171-CAD2-3A3444C075C0}"/>
          </ac:spMkLst>
        </pc:spChg>
        <pc:spChg chg="del">
          <ac:chgData name="Sai Prasanth" userId="d2e14d7c0e0d3033" providerId="LiveId" clId="{4AF54CD9-1AF1-4520-8862-14A60B77CB64}" dt="2022-08-03T07:40:30.502" v="1244"/>
          <ac:spMkLst>
            <pc:docMk/>
            <pc:sldMk cId="2102673410" sldId="263"/>
            <ac:spMk id="3" creationId="{EC7FF851-FD58-6AED-2B71-6410C0D31EC7}"/>
          </ac:spMkLst>
        </pc:spChg>
        <pc:picChg chg="add mod">
          <ac:chgData name="Sai Prasanth" userId="d2e14d7c0e0d3033" providerId="LiveId" clId="{4AF54CD9-1AF1-4520-8862-14A60B77CB64}" dt="2022-08-03T07:40:37.873" v="1246" actId="14100"/>
          <ac:picMkLst>
            <pc:docMk/>
            <pc:sldMk cId="2102673410" sldId="263"/>
            <ac:picMk id="1026" creationId="{0509881B-72B0-3BD4-44AE-90D19E0A49AC}"/>
          </ac:picMkLst>
        </pc:picChg>
      </pc:sldChg>
      <pc:sldChg chg="modSp add mod">
        <pc:chgData name="Sai Prasanth" userId="d2e14d7c0e0d3033" providerId="LiveId" clId="{4AF54CD9-1AF1-4520-8862-14A60B77CB64}" dt="2022-08-03T07:43:24.622" v="1509" actId="20577"/>
        <pc:sldMkLst>
          <pc:docMk/>
          <pc:sldMk cId="3625530491" sldId="264"/>
        </pc:sldMkLst>
        <pc:spChg chg="mod">
          <ac:chgData name="Sai Prasanth" userId="d2e14d7c0e0d3033" providerId="LiveId" clId="{4AF54CD9-1AF1-4520-8862-14A60B77CB64}" dt="2022-08-03T07:32:18.206" v="1238" actId="20577"/>
          <ac:spMkLst>
            <pc:docMk/>
            <pc:sldMk cId="3625530491" sldId="264"/>
            <ac:spMk id="2" creationId="{AC2767B0-0920-4171-CAD2-3A3444C075C0}"/>
          </ac:spMkLst>
        </pc:spChg>
        <pc:spChg chg="mod">
          <ac:chgData name="Sai Prasanth" userId="d2e14d7c0e0d3033" providerId="LiveId" clId="{4AF54CD9-1AF1-4520-8862-14A60B77CB64}" dt="2022-08-03T07:43:24.622" v="1509" actId="20577"/>
          <ac:spMkLst>
            <pc:docMk/>
            <pc:sldMk cId="3625530491" sldId="264"/>
            <ac:spMk id="3" creationId="{EC7FF851-FD58-6AED-2B71-6410C0D31EC7}"/>
          </ac:spMkLst>
        </pc:spChg>
      </pc:sldChg>
      <pc:sldChg chg="modSp add del mod">
        <pc:chgData name="Sai Prasanth" userId="d2e14d7c0e0d3033" providerId="LiveId" clId="{4AF54CD9-1AF1-4520-8862-14A60B77CB64}" dt="2022-08-03T07:43:28.429" v="1510" actId="47"/>
        <pc:sldMkLst>
          <pc:docMk/>
          <pc:sldMk cId="3307582179" sldId="265"/>
        </pc:sldMkLst>
        <pc:spChg chg="mod">
          <ac:chgData name="Sai Prasanth" userId="d2e14d7c0e0d3033" providerId="LiveId" clId="{4AF54CD9-1AF1-4520-8862-14A60B77CB64}" dt="2022-08-03T07:32:26.626" v="1242" actId="20577"/>
          <ac:spMkLst>
            <pc:docMk/>
            <pc:sldMk cId="3307582179" sldId="265"/>
            <ac:spMk id="2" creationId="{AC2767B0-0920-4171-CAD2-3A3444C075C0}"/>
          </ac:spMkLst>
        </pc:spChg>
      </pc:sldChg>
      <pc:sldChg chg="add del">
        <pc:chgData name="Sai Prasanth" userId="d2e14d7c0e0d3033" providerId="LiveId" clId="{4AF54CD9-1AF1-4520-8862-14A60B77CB64}" dt="2022-08-03T07:43:29.286" v="1511" actId="47"/>
        <pc:sldMkLst>
          <pc:docMk/>
          <pc:sldMk cId="311398944" sldId="266"/>
        </pc:sldMkLst>
      </pc:sldChg>
    </pc:docChg>
  </pc:docChgLst>
  <pc:docChgLst>
    <pc:chgData name="Sai Prasanth" userId="d2e14d7c0e0d3033" providerId="LiveId" clId="{1C53049E-9D82-45A6-9DB6-55345761E775}"/>
    <pc:docChg chg="custSel addSld modSld sldOrd">
      <pc:chgData name="Sai Prasanth" userId="d2e14d7c0e0d3033" providerId="LiveId" clId="{1C53049E-9D82-45A6-9DB6-55345761E775}" dt="2023-04-27T09:04:58.164" v="22" actId="255"/>
      <pc:docMkLst>
        <pc:docMk/>
      </pc:docMkLst>
      <pc:sldChg chg="modSp">
        <pc:chgData name="Sai Prasanth" userId="d2e14d7c0e0d3033" providerId="LiveId" clId="{1C53049E-9D82-45A6-9DB6-55345761E775}" dt="2023-04-27T09:04:16.570" v="20"/>
        <pc:sldMkLst>
          <pc:docMk/>
          <pc:sldMk cId="4237478202" sldId="256"/>
        </pc:sldMkLst>
        <pc:spChg chg="mod">
          <ac:chgData name="Sai Prasanth" userId="d2e14d7c0e0d3033" providerId="LiveId" clId="{1C53049E-9D82-45A6-9DB6-55345761E775}" dt="2023-04-27T09:04:16.570" v="20"/>
          <ac:spMkLst>
            <pc:docMk/>
            <pc:sldMk cId="4237478202" sldId="256"/>
            <ac:spMk id="2" creationId="{AC2767B0-0920-4171-CAD2-3A3444C075C0}"/>
          </ac:spMkLst>
        </pc:spChg>
        <pc:spChg chg="mod">
          <ac:chgData name="Sai Prasanth" userId="d2e14d7c0e0d3033" providerId="LiveId" clId="{1C53049E-9D82-45A6-9DB6-55345761E775}" dt="2023-04-27T09:04:16.570" v="20"/>
          <ac:spMkLst>
            <pc:docMk/>
            <pc:sldMk cId="4237478202" sldId="256"/>
            <ac:spMk id="3" creationId="{EC7FF851-FD58-6AED-2B71-6410C0D31EC7}"/>
          </ac:spMkLst>
        </pc:spChg>
      </pc:sldChg>
      <pc:sldChg chg="modSp">
        <pc:chgData name="Sai Prasanth" userId="d2e14d7c0e0d3033" providerId="LiveId" clId="{1C53049E-9D82-45A6-9DB6-55345761E775}" dt="2023-04-27T09:04:16.570" v="20"/>
        <pc:sldMkLst>
          <pc:docMk/>
          <pc:sldMk cId="1690185714" sldId="257"/>
        </pc:sldMkLst>
        <pc:spChg chg="mod">
          <ac:chgData name="Sai Prasanth" userId="d2e14d7c0e0d3033" providerId="LiveId" clId="{1C53049E-9D82-45A6-9DB6-55345761E775}" dt="2023-04-27T09:04:16.570" v="20"/>
          <ac:spMkLst>
            <pc:docMk/>
            <pc:sldMk cId="1690185714" sldId="257"/>
            <ac:spMk id="2" creationId="{AC2767B0-0920-4171-CAD2-3A3444C075C0}"/>
          </ac:spMkLst>
        </pc:spChg>
        <pc:spChg chg="mod">
          <ac:chgData name="Sai Prasanth" userId="d2e14d7c0e0d3033" providerId="LiveId" clId="{1C53049E-9D82-45A6-9DB6-55345761E775}" dt="2023-04-27T09:04:16.570" v="20"/>
          <ac:spMkLst>
            <pc:docMk/>
            <pc:sldMk cId="1690185714" sldId="257"/>
            <ac:spMk id="3" creationId="{EC7FF851-FD58-6AED-2B71-6410C0D31EC7}"/>
          </ac:spMkLst>
        </pc:spChg>
      </pc:sldChg>
      <pc:sldChg chg="modSp">
        <pc:chgData name="Sai Prasanth" userId="d2e14d7c0e0d3033" providerId="LiveId" clId="{1C53049E-9D82-45A6-9DB6-55345761E775}" dt="2023-04-27T09:04:16.570" v="20"/>
        <pc:sldMkLst>
          <pc:docMk/>
          <pc:sldMk cId="3578379381" sldId="258"/>
        </pc:sldMkLst>
        <pc:spChg chg="mod">
          <ac:chgData name="Sai Prasanth" userId="d2e14d7c0e0d3033" providerId="LiveId" clId="{1C53049E-9D82-45A6-9DB6-55345761E775}" dt="2023-04-27T09:04:16.570" v="20"/>
          <ac:spMkLst>
            <pc:docMk/>
            <pc:sldMk cId="3578379381" sldId="258"/>
            <ac:spMk id="2" creationId="{AC2767B0-0920-4171-CAD2-3A3444C075C0}"/>
          </ac:spMkLst>
        </pc:spChg>
        <pc:spChg chg="mod">
          <ac:chgData name="Sai Prasanth" userId="d2e14d7c0e0d3033" providerId="LiveId" clId="{1C53049E-9D82-45A6-9DB6-55345761E775}" dt="2023-04-27T09:04:16.570" v="20"/>
          <ac:spMkLst>
            <pc:docMk/>
            <pc:sldMk cId="3578379381" sldId="258"/>
            <ac:spMk id="3" creationId="{EC7FF851-FD58-6AED-2B71-6410C0D31EC7}"/>
          </ac:spMkLst>
        </pc:spChg>
      </pc:sldChg>
      <pc:sldChg chg="modSp">
        <pc:chgData name="Sai Prasanth" userId="d2e14d7c0e0d3033" providerId="LiveId" clId="{1C53049E-9D82-45A6-9DB6-55345761E775}" dt="2023-04-27T09:04:16.570" v="20"/>
        <pc:sldMkLst>
          <pc:docMk/>
          <pc:sldMk cId="3630502170" sldId="259"/>
        </pc:sldMkLst>
        <pc:spChg chg="mod">
          <ac:chgData name="Sai Prasanth" userId="d2e14d7c0e0d3033" providerId="LiveId" clId="{1C53049E-9D82-45A6-9DB6-55345761E775}" dt="2023-04-27T09:04:16.570" v="20"/>
          <ac:spMkLst>
            <pc:docMk/>
            <pc:sldMk cId="3630502170" sldId="259"/>
            <ac:spMk id="2" creationId="{AC2767B0-0920-4171-CAD2-3A3444C075C0}"/>
          </ac:spMkLst>
        </pc:spChg>
        <pc:spChg chg="mod">
          <ac:chgData name="Sai Prasanth" userId="d2e14d7c0e0d3033" providerId="LiveId" clId="{1C53049E-9D82-45A6-9DB6-55345761E775}" dt="2023-04-27T09:04:16.570" v="20"/>
          <ac:spMkLst>
            <pc:docMk/>
            <pc:sldMk cId="3630502170" sldId="259"/>
            <ac:spMk id="3" creationId="{EC7FF851-FD58-6AED-2B71-6410C0D31EC7}"/>
          </ac:spMkLst>
        </pc:spChg>
      </pc:sldChg>
      <pc:sldChg chg="modSp mod">
        <pc:chgData name="Sai Prasanth" userId="d2e14d7c0e0d3033" providerId="LiveId" clId="{1C53049E-9D82-45A6-9DB6-55345761E775}" dt="2023-04-27T09:04:58.164" v="22" actId="255"/>
        <pc:sldMkLst>
          <pc:docMk/>
          <pc:sldMk cId="2085284134" sldId="260"/>
        </pc:sldMkLst>
        <pc:spChg chg="mod">
          <ac:chgData name="Sai Prasanth" userId="d2e14d7c0e0d3033" providerId="LiveId" clId="{1C53049E-9D82-45A6-9DB6-55345761E775}" dt="2023-04-27T09:04:16.570" v="20"/>
          <ac:spMkLst>
            <pc:docMk/>
            <pc:sldMk cId="2085284134" sldId="260"/>
            <ac:spMk id="2" creationId="{AC2767B0-0920-4171-CAD2-3A3444C075C0}"/>
          </ac:spMkLst>
        </pc:spChg>
        <pc:spChg chg="mod">
          <ac:chgData name="Sai Prasanth" userId="d2e14d7c0e0d3033" providerId="LiveId" clId="{1C53049E-9D82-45A6-9DB6-55345761E775}" dt="2023-04-27T09:04:58.164" v="22" actId="255"/>
          <ac:spMkLst>
            <pc:docMk/>
            <pc:sldMk cId="2085284134" sldId="260"/>
            <ac:spMk id="3" creationId="{EC7FF851-FD58-6AED-2B71-6410C0D31EC7}"/>
          </ac:spMkLst>
        </pc:spChg>
      </pc:sldChg>
      <pc:sldChg chg="modSp">
        <pc:chgData name="Sai Prasanth" userId="d2e14d7c0e0d3033" providerId="LiveId" clId="{1C53049E-9D82-45A6-9DB6-55345761E775}" dt="2023-04-27T09:04:16.570" v="20"/>
        <pc:sldMkLst>
          <pc:docMk/>
          <pc:sldMk cId="3532669014" sldId="261"/>
        </pc:sldMkLst>
        <pc:spChg chg="mod">
          <ac:chgData name="Sai Prasanth" userId="d2e14d7c0e0d3033" providerId="LiveId" clId="{1C53049E-9D82-45A6-9DB6-55345761E775}" dt="2023-04-27T09:04:16.570" v="20"/>
          <ac:spMkLst>
            <pc:docMk/>
            <pc:sldMk cId="3532669014" sldId="261"/>
            <ac:spMk id="2" creationId="{AC2767B0-0920-4171-CAD2-3A3444C075C0}"/>
          </ac:spMkLst>
        </pc:spChg>
        <pc:spChg chg="mod">
          <ac:chgData name="Sai Prasanth" userId="d2e14d7c0e0d3033" providerId="LiveId" clId="{1C53049E-9D82-45A6-9DB6-55345761E775}" dt="2023-04-27T09:04:16.570" v="20"/>
          <ac:spMkLst>
            <pc:docMk/>
            <pc:sldMk cId="3532669014" sldId="261"/>
            <ac:spMk id="3" creationId="{EC7FF851-FD58-6AED-2B71-6410C0D31EC7}"/>
          </ac:spMkLst>
        </pc:spChg>
      </pc:sldChg>
      <pc:sldChg chg="modSp">
        <pc:chgData name="Sai Prasanth" userId="d2e14d7c0e0d3033" providerId="LiveId" clId="{1C53049E-9D82-45A6-9DB6-55345761E775}" dt="2023-04-27T09:04:16.570" v="20"/>
        <pc:sldMkLst>
          <pc:docMk/>
          <pc:sldMk cId="2072961108" sldId="262"/>
        </pc:sldMkLst>
        <pc:spChg chg="mod">
          <ac:chgData name="Sai Prasanth" userId="d2e14d7c0e0d3033" providerId="LiveId" clId="{1C53049E-9D82-45A6-9DB6-55345761E775}" dt="2023-04-27T09:04:16.570" v="20"/>
          <ac:spMkLst>
            <pc:docMk/>
            <pc:sldMk cId="2072961108" sldId="262"/>
            <ac:spMk id="2" creationId="{AC2767B0-0920-4171-CAD2-3A3444C075C0}"/>
          </ac:spMkLst>
        </pc:spChg>
        <pc:picChg chg="mod">
          <ac:chgData name="Sai Prasanth" userId="d2e14d7c0e0d3033" providerId="LiveId" clId="{1C53049E-9D82-45A6-9DB6-55345761E775}" dt="2023-04-27T09:04:16.570" v="20"/>
          <ac:picMkLst>
            <pc:docMk/>
            <pc:sldMk cId="2072961108" sldId="262"/>
            <ac:picMk id="4" creationId="{7B320FBD-88C3-82B5-D3EB-03864F990939}"/>
          </ac:picMkLst>
        </pc:picChg>
      </pc:sldChg>
      <pc:sldChg chg="modSp">
        <pc:chgData name="Sai Prasanth" userId="d2e14d7c0e0d3033" providerId="LiveId" clId="{1C53049E-9D82-45A6-9DB6-55345761E775}" dt="2023-04-27T09:04:29.566" v="21" actId="1076"/>
        <pc:sldMkLst>
          <pc:docMk/>
          <pc:sldMk cId="2102673410" sldId="263"/>
        </pc:sldMkLst>
        <pc:spChg chg="mod">
          <ac:chgData name="Sai Prasanth" userId="d2e14d7c0e0d3033" providerId="LiveId" clId="{1C53049E-9D82-45A6-9DB6-55345761E775}" dt="2023-04-27T09:04:16.570" v="20"/>
          <ac:spMkLst>
            <pc:docMk/>
            <pc:sldMk cId="2102673410" sldId="263"/>
            <ac:spMk id="2" creationId="{AC2767B0-0920-4171-CAD2-3A3444C075C0}"/>
          </ac:spMkLst>
        </pc:spChg>
        <pc:picChg chg="mod">
          <ac:chgData name="Sai Prasanth" userId="d2e14d7c0e0d3033" providerId="LiveId" clId="{1C53049E-9D82-45A6-9DB6-55345761E775}" dt="2023-04-27T09:04:29.566" v="21" actId="1076"/>
          <ac:picMkLst>
            <pc:docMk/>
            <pc:sldMk cId="2102673410" sldId="263"/>
            <ac:picMk id="1026" creationId="{0509881B-72B0-3BD4-44AE-90D19E0A49AC}"/>
          </ac:picMkLst>
        </pc:picChg>
      </pc:sldChg>
      <pc:sldChg chg="modSp">
        <pc:chgData name="Sai Prasanth" userId="d2e14d7c0e0d3033" providerId="LiveId" clId="{1C53049E-9D82-45A6-9DB6-55345761E775}" dt="2023-04-27T09:04:16.570" v="20"/>
        <pc:sldMkLst>
          <pc:docMk/>
          <pc:sldMk cId="3625530491" sldId="264"/>
        </pc:sldMkLst>
        <pc:spChg chg="mod">
          <ac:chgData name="Sai Prasanth" userId="d2e14d7c0e0d3033" providerId="LiveId" clId="{1C53049E-9D82-45A6-9DB6-55345761E775}" dt="2023-04-27T09:04:16.570" v="20"/>
          <ac:spMkLst>
            <pc:docMk/>
            <pc:sldMk cId="3625530491" sldId="264"/>
            <ac:spMk id="2" creationId="{AC2767B0-0920-4171-CAD2-3A3444C075C0}"/>
          </ac:spMkLst>
        </pc:spChg>
        <pc:spChg chg="mod">
          <ac:chgData name="Sai Prasanth" userId="d2e14d7c0e0d3033" providerId="LiveId" clId="{1C53049E-9D82-45A6-9DB6-55345761E775}" dt="2023-04-27T09:04:16.570" v="20"/>
          <ac:spMkLst>
            <pc:docMk/>
            <pc:sldMk cId="3625530491" sldId="264"/>
            <ac:spMk id="3" creationId="{EC7FF851-FD58-6AED-2B71-6410C0D31EC7}"/>
          </ac:spMkLst>
        </pc:spChg>
      </pc:sldChg>
      <pc:sldChg chg="delSp modSp new mod ord">
        <pc:chgData name="Sai Prasanth" userId="d2e14d7c0e0d3033" providerId="LiveId" clId="{1C53049E-9D82-45A6-9DB6-55345761E775}" dt="2023-04-27T09:04:16.570" v="20"/>
        <pc:sldMkLst>
          <pc:docMk/>
          <pc:sldMk cId="4093599129" sldId="265"/>
        </pc:sldMkLst>
        <pc:spChg chg="mod">
          <ac:chgData name="Sai Prasanth" userId="d2e14d7c0e0d3033" providerId="LiveId" clId="{1C53049E-9D82-45A6-9DB6-55345761E775}" dt="2023-04-27T09:04:16.570" v="20"/>
          <ac:spMkLst>
            <pc:docMk/>
            <pc:sldMk cId="4093599129" sldId="265"/>
            <ac:spMk id="2" creationId="{E1396742-A7C8-1389-DB0A-F3B174370E75}"/>
          </ac:spMkLst>
        </pc:spChg>
        <pc:spChg chg="del">
          <ac:chgData name="Sai Prasanth" userId="d2e14d7c0e0d3033" providerId="LiveId" clId="{1C53049E-9D82-45A6-9DB6-55345761E775}" dt="2023-04-27T09:04:13.023" v="19" actId="478"/>
          <ac:spMkLst>
            <pc:docMk/>
            <pc:sldMk cId="4093599129" sldId="265"/>
            <ac:spMk id="3" creationId="{236CAF2E-2605-1430-CBD8-230B094E420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84189-67A0-42D0-9947-AD2A49713F90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7EA85-0E64-4342-B458-A6B3D45AEE6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306802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84189-67A0-42D0-9947-AD2A49713F90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7EA85-0E64-4342-B458-A6B3D45AEE6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13238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84189-67A0-42D0-9947-AD2A49713F90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7EA85-0E64-4342-B458-A6B3D45AEE66}" type="slidenum">
              <a:rPr lang="en-IN" smtClean="0"/>
              <a:t>‹#›</a:t>
            </a:fld>
            <a:endParaRPr lang="en-IN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871280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84189-67A0-42D0-9947-AD2A49713F90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7EA85-0E64-4342-B458-A6B3D45AEE6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935719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84189-67A0-42D0-9947-AD2A49713F90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7EA85-0E64-4342-B458-A6B3D45AEE66}" type="slidenum">
              <a:rPr lang="en-IN" smtClean="0"/>
              <a:t>‹#›</a:t>
            </a:fld>
            <a:endParaRPr lang="en-IN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285251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84189-67A0-42D0-9947-AD2A49713F90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7EA85-0E64-4342-B458-A6B3D45AEE6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105744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84189-67A0-42D0-9947-AD2A49713F90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7EA85-0E64-4342-B458-A6B3D45AEE6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796380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84189-67A0-42D0-9947-AD2A49713F90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7EA85-0E64-4342-B458-A6B3D45AEE6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8660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84189-67A0-42D0-9947-AD2A49713F90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7EA85-0E64-4342-B458-A6B3D45AEE6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40167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84189-67A0-42D0-9947-AD2A49713F90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7EA85-0E64-4342-B458-A6B3D45AEE6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86972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84189-67A0-42D0-9947-AD2A49713F90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7EA85-0E64-4342-B458-A6B3D45AEE6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5253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84189-67A0-42D0-9947-AD2A49713F90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7EA85-0E64-4342-B458-A6B3D45AEE6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67004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84189-67A0-42D0-9947-AD2A49713F90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7EA85-0E64-4342-B458-A6B3D45AEE6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136089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84189-67A0-42D0-9947-AD2A49713F90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7EA85-0E64-4342-B458-A6B3D45AEE6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739853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84189-67A0-42D0-9947-AD2A49713F90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7EA85-0E64-4342-B458-A6B3D45AEE6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719005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84189-67A0-42D0-9947-AD2A49713F90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7EA85-0E64-4342-B458-A6B3D45AEE6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06962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084189-67A0-42D0-9947-AD2A49713F90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BC7EA85-0E64-4342-B458-A6B3D45AEE6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78869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396742-A7C8-1389-DB0A-F3B174370E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/>
              <a:t>Securing Jenkins</a:t>
            </a:r>
          </a:p>
        </p:txBody>
      </p:sp>
    </p:spTree>
    <p:extLst>
      <p:ext uri="{BB962C8B-B14F-4D97-AF65-F5344CB8AC3E}">
        <p14:creationId xmlns:p14="http://schemas.microsoft.com/office/powerpoint/2010/main" val="40935991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2767B0-0920-4171-CAD2-3A3444C075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Role Based strategy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7FF851-FD58-6AED-2B71-6410C0D31E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Install </a:t>
            </a:r>
            <a:r>
              <a:rPr lang="en-US" dirty="0" err="1"/>
              <a:t>jenkins</a:t>
            </a:r>
            <a:r>
              <a:rPr lang="en-US" dirty="0"/>
              <a:t> plugin Role Based authorization Strategy</a:t>
            </a:r>
          </a:p>
          <a:p>
            <a:r>
              <a:rPr lang="en-US" dirty="0"/>
              <a:t>In </a:t>
            </a:r>
            <a:r>
              <a:rPr lang="en-US" dirty="0" err="1"/>
              <a:t>jenkins</a:t>
            </a:r>
            <a:r>
              <a:rPr lang="en-US" dirty="0"/>
              <a:t>, you will get an option to add role</a:t>
            </a:r>
          </a:p>
          <a:p>
            <a:r>
              <a:rPr lang="en-US" dirty="0"/>
              <a:t>For each role, you can mention specific permissions</a:t>
            </a:r>
          </a:p>
          <a:p>
            <a:r>
              <a:rPr lang="en-US" dirty="0"/>
              <a:t>Later you can add users to the role</a:t>
            </a:r>
          </a:p>
          <a:p>
            <a:r>
              <a:rPr lang="en-US" dirty="0"/>
              <a:t>Multiple users can be given same permissions which simplifies our job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6255304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2767B0-0920-4171-CAD2-3A3444C075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Jenkins security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7FF851-FD58-6AED-2B71-6410C0D31E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Jenkins you can setup users and their relevant permissions on the Jenkins instance. </a:t>
            </a:r>
          </a:p>
          <a:p>
            <a:r>
              <a:rPr lang="en-US" dirty="0"/>
              <a:t>By default you will not want everyone to be able to define jobs or other administrative tasks in Jenkins. So Jenkins can have a security configuration in place.</a:t>
            </a:r>
          </a:p>
          <a:p>
            <a:r>
              <a:rPr lang="en-US" dirty="0"/>
              <a:t>You need to go manage </a:t>
            </a:r>
            <a:r>
              <a:rPr lang="en-US" dirty="0" err="1"/>
              <a:t>jenkins</a:t>
            </a:r>
            <a:r>
              <a:rPr lang="en-US" dirty="0"/>
              <a:t> section in dashboard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2374782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2767B0-0920-4171-CAD2-3A3444C075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Configuring Global Security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7FF851-FD58-6AED-2B71-6410C0D31E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Go to manage </a:t>
            </a:r>
            <a:r>
              <a:rPr lang="en-US" dirty="0" err="1"/>
              <a:t>jenkins</a:t>
            </a:r>
            <a:r>
              <a:rPr lang="en-US" dirty="0"/>
              <a:t> -&gt; Configure global security</a:t>
            </a:r>
          </a:p>
          <a:p>
            <a:r>
              <a:rPr lang="en-US" dirty="0"/>
              <a:t>You have the option to use the following</a:t>
            </a:r>
          </a:p>
          <a:p>
            <a:pPr lvl="1"/>
            <a:r>
              <a:rPr lang="en-US" dirty="0"/>
              <a:t>Jenkins user database</a:t>
            </a:r>
          </a:p>
          <a:p>
            <a:pPr lvl="1"/>
            <a:r>
              <a:rPr lang="en-US" dirty="0"/>
              <a:t>Unix user database</a:t>
            </a:r>
          </a:p>
          <a:p>
            <a:pPr lvl="1"/>
            <a:r>
              <a:rPr lang="en-US" dirty="0"/>
              <a:t>LDAP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01857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2767B0-0920-4171-CAD2-3A3444C075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Configuring Credentials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7FF851-FD58-6AED-2B71-6410C0D31E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 can add any username/password which you need to access in </a:t>
            </a:r>
            <a:r>
              <a:rPr lang="en-US" dirty="0" err="1"/>
              <a:t>jenkins</a:t>
            </a:r>
            <a:r>
              <a:rPr lang="en-US" dirty="0"/>
              <a:t> jobs</a:t>
            </a:r>
          </a:p>
          <a:p>
            <a:r>
              <a:rPr lang="en-US" dirty="0"/>
              <a:t>Click On Manage </a:t>
            </a:r>
            <a:r>
              <a:rPr lang="en-US" dirty="0" err="1"/>
              <a:t>jenkins</a:t>
            </a:r>
            <a:r>
              <a:rPr lang="en-US" dirty="0"/>
              <a:t> -&gt; select manage credentials</a:t>
            </a:r>
          </a:p>
          <a:p>
            <a:r>
              <a:rPr lang="en-US" dirty="0"/>
              <a:t>Click on </a:t>
            </a:r>
            <a:r>
              <a:rPr lang="en-US" dirty="0" err="1"/>
              <a:t>jenkins</a:t>
            </a:r>
            <a:r>
              <a:rPr lang="en-US" dirty="0"/>
              <a:t> -&gt; Global credentials</a:t>
            </a:r>
          </a:p>
          <a:p>
            <a:r>
              <a:rPr lang="en-US" dirty="0"/>
              <a:t>Click on add credential to add your credential</a:t>
            </a:r>
          </a:p>
          <a:p>
            <a:r>
              <a:rPr lang="en-US" dirty="0"/>
              <a:t>Passwords are encrypted so they are safe</a:t>
            </a:r>
          </a:p>
        </p:txBody>
      </p:sp>
    </p:spTree>
    <p:extLst>
      <p:ext uri="{BB962C8B-B14F-4D97-AF65-F5344CB8AC3E}">
        <p14:creationId xmlns:p14="http://schemas.microsoft.com/office/powerpoint/2010/main" val="35783793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2767B0-0920-4171-CAD2-3A3444C075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Manage users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7FF851-FD58-6AED-2B71-6410C0D31E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 can add </a:t>
            </a:r>
            <a:r>
              <a:rPr lang="en-US" dirty="0" err="1"/>
              <a:t>jenkins</a:t>
            </a:r>
            <a:r>
              <a:rPr lang="en-US" dirty="0"/>
              <a:t> users</a:t>
            </a:r>
          </a:p>
          <a:p>
            <a:r>
              <a:rPr lang="en-US" dirty="0"/>
              <a:t>Click on manage </a:t>
            </a:r>
            <a:r>
              <a:rPr lang="en-US" dirty="0" err="1"/>
              <a:t>jenkins</a:t>
            </a:r>
            <a:r>
              <a:rPr lang="en-US" dirty="0"/>
              <a:t> -&gt; manage users</a:t>
            </a:r>
          </a:p>
          <a:p>
            <a:r>
              <a:rPr lang="en-US" dirty="0"/>
              <a:t>Click on add user to add user account. </a:t>
            </a:r>
          </a:p>
          <a:p>
            <a:r>
              <a:rPr lang="en-US" dirty="0"/>
              <a:t>Select the checkbox allow user to signup so that they can sign up via </a:t>
            </a:r>
            <a:r>
              <a:rPr lang="en-US" dirty="0" err="1"/>
              <a:t>jenkins</a:t>
            </a:r>
            <a:r>
              <a:rPr lang="en-US" dirty="0"/>
              <a:t> portal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6305021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2767B0-0920-4171-CAD2-3A3444C075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Authentication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7FF851-FD58-6AED-2B71-6410C0D31E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You have the option to use the following</a:t>
            </a:r>
          </a:p>
          <a:p>
            <a:pPr lvl="1"/>
            <a:r>
              <a:rPr lang="en-US" sz="1800" dirty="0"/>
              <a:t>Jenkins user database</a:t>
            </a:r>
          </a:p>
          <a:p>
            <a:pPr lvl="1"/>
            <a:r>
              <a:rPr lang="en-US" sz="1800" dirty="0"/>
              <a:t>Unix user database</a:t>
            </a:r>
          </a:p>
          <a:p>
            <a:pPr lvl="1"/>
            <a:r>
              <a:rPr lang="en-US" sz="1800" dirty="0"/>
              <a:t>LDAP</a:t>
            </a:r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0852841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2767B0-0920-4171-CAD2-3A3444C075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Authorization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7FF851-FD58-6AED-2B71-6410C0D31E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default nature is logged in user can do anything.</a:t>
            </a:r>
          </a:p>
          <a:p>
            <a:r>
              <a:rPr lang="en-US" dirty="0"/>
              <a:t>We need to change it to the appropriate option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IN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8100D1D-938F-A021-44E2-BA3FEF1FE9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853481"/>
            <a:ext cx="9998306" cy="1996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6690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2767B0-0920-4171-CAD2-3A3444C075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Matrix based Security</a:t>
            </a:r>
            <a:endParaRPr lang="en-IN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7B320FBD-88C3-82B5-D3EB-03864F9909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1628" y="2160588"/>
            <a:ext cx="8288782" cy="388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9611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2767B0-0920-4171-CAD2-3A3444C075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Based Matrix authorization strategy</a:t>
            </a:r>
            <a:endParaRPr lang="en-IN" dirty="0"/>
          </a:p>
        </p:txBody>
      </p:sp>
      <p:pic>
        <p:nvPicPr>
          <p:cNvPr id="1026" name="Picture 2" descr="jen5">
            <a:extLst>
              <a:ext uri="{FF2B5EF4-FFF2-40B4-BE49-F238E27FC236}">
                <a16:creationId xmlns:a16="http://schemas.microsoft.com/office/drawing/2014/main" id="{0509881B-72B0-3BD4-44AE-90D19E0A49A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4" y="1898445"/>
            <a:ext cx="10515600" cy="4493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2673410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40</TotalTime>
  <Words>263</Words>
  <Application>Microsoft Office PowerPoint</Application>
  <PresentationFormat>Widescreen</PresentationFormat>
  <Paragraphs>40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Trebuchet MS</vt:lpstr>
      <vt:lpstr>Wingdings 3</vt:lpstr>
      <vt:lpstr>Facet</vt:lpstr>
      <vt:lpstr>Securing Jenkins</vt:lpstr>
      <vt:lpstr>Jenkins security</vt:lpstr>
      <vt:lpstr>Configuring Global Security</vt:lpstr>
      <vt:lpstr>Configuring Credentials</vt:lpstr>
      <vt:lpstr>Manage users</vt:lpstr>
      <vt:lpstr>Authentication</vt:lpstr>
      <vt:lpstr>Authorization</vt:lpstr>
      <vt:lpstr>Matrix based Security</vt:lpstr>
      <vt:lpstr>Project Based Matrix authorization strategy</vt:lpstr>
      <vt:lpstr>Role Based strategy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Jenkins security</dc:title>
  <dc:creator>Sai Prasanth</dc:creator>
  <cp:lastModifiedBy>Sai Prasanth</cp:lastModifiedBy>
  <cp:revision>1</cp:revision>
  <dcterms:created xsi:type="dcterms:W3CDTF">2022-08-03T07:03:39Z</dcterms:created>
  <dcterms:modified xsi:type="dcterms:W3CDTF">2023-04-27T09:05:07Z</dcterms:modified>
</cp:coreProperties>
</file>