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63" r:id="rId2"/>
    <p:sldId id="256" r:id="rId3"/>
    <p:sldId id="257" r:id="rId4"/>
    <p:sldId id="260" r:id="rId5"/>
    <p:sldId id="261" r:id="rId6"/>
    <p:sldId id="262" r:id="rId7"/>
    <p:sldId id="258" r:id="rId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B5375FA-5483-4754-9397-31AAD664012E}" v="1" dt="2023-04-27T08:45:48.57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8" d="100"/>
          <a:sy n="78" d="100"/>
        </p:scale>
        <p:origin x="850"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microsoft.com/office/2016/11/relationships/changesInfo" Target="changesInfos/changesInfo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 Id="rId14"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i Prasanth" userId="d2e14d7c0e0d3033" providerId="LiveId" clId="{F0ABEC14-953B-463D-85C0-BCB16AA82CD6}"/>
    <pc:docChg chg="undo custSel addSld delSld modSld">
      <pc:chgData name="Sai Prasanth" userId="d2e14d7c0e0d3033" providerId="LiveId" clId="{F0ABEC14-953B-463D-85C0-BCB16AA82CD6}" dt="2022-07-31T14:32:27.468" v="362" actId="47"/>
      <pc:docMkLst>
        <pc:docMk/>
      </pc:docMkLst>
      <pc:sldChg chg="modSp new mod">
        <pc:chgData name="Sai Prasanth" userId="d2e14d7c0e0d3033" providerId="LiveId" clId="{F0ABEC14-953B-463D-85C0-BCB16AA82CD6}" dt="2022-07-31T14:21:56.586" v="172" actId="20577"/>
        <pc:sldMkLst>
          <pc:docMk/>
          <pc:sldMk cId="1330210622" sldId="256"/>
        </pc:sldMkLst>
        <pc:spChg chg="mod">
          <ac:chgData name="Sai Prasanth" userId="d2e14d7c0e0d3033" providerId="LiveId" clId="{F0ABEC14-953B-463D-85C0-BCB16AA82CD6}" dt="2022-07-31T14:20:25.574" v="19" actId="20577"/>
          <ac:spMkLst>
            <pc:docMk/>
            <pc:sldMk cId="1330210622" sldId="256"/>
            <ac:spMk id="2" creationId="{4F303C03-C457-1F08-D3B8-FCE5BE5F9856}"/>
          </ac:spMkLst>
        </pc:spChg>
        <pc:spChg chg="mod">
          <ac:chgData name="Sai Prasanth" userId="d2e14d7c0e0d3033" providerId="LiveId" clId="{F0ABEC14-953B-463D-85C0-BCB16AA82CD6}" dt="2022-07-31T14:21:56.586" v="172" actId="20577"/>
          <ac:spMkLst>
            <pc:docMk/>
            <pc:sldMk cId="1330210622" sldId="256"/>
            <ac:spMk id="3" creationId="{F317A483-F867-060E-003D-3C0C61B50F54}"/>
          </ac:spMkLst>
        </pc:spChg>
      </pc:sldChg>
      <pc:sldChg chg="addSp delSp modSp add mod">
        <pc:chgData name="Sai Prasanth" userId="d2e14d7c0e0d3033" providerId="LiveId" clId="{F0ABEC14-953B-463D-85C0-BCB16AA82CD6}" dt="2022-07-31T14:25:20.103" v="214" actId="12"/>
        <pc:sldMkLst>
          <pc:docMk/>
          <pc:sldMk cId="1503743305" sldId="257"/>
        </pc:sldMkLst>
        <pc:spChg chg="mod">
          <ac:chgData name="Sai Prasanth" userId="d2e14d7c0e0d3033" providerId="LiveId" clId="{F0ABEC14-953B-463D-85C0-BCB16AA82CD6}" dt="2022-07-31T14:22:29.427" v="187" actId="20577"/>
          <ac:spMkLst>
            <pc:docMk/>
            <pc:sldMk cId="1503743305" sldId="257"/>
            <ac:spMk id="2" creationId="{4F303C03-C457-1F08-D3B8-FCE5BE5F9856}"/>
          </ac:spMkLst>
        </pc:spChg>
        <pc:spChg chg="mod">
          <ac:chgData name="Sai Prasanth" userId="d2e14d7c0e0d3033" providerId="LiveId" clId="{F0ABEC14-953B-463D-85C0-BCB16AA82CD6}" dt="2022-07-31T14:25:20.103" v="214" actId="12"/>
          <ac:spMkLst>
            <pc:docMk/>
            <pc:sldMk cId="1503743305" sldId="257"/>
            <ac:spMk id="3" creationId="{F317A483-F867-060E-003D-3C0C61B50F54}"/>
          </ac:spMkLst>
        </pc:spChg>
        <pc:spChg chg="add del">
          <ac:chgData name="Sai Prasanth" userId="d2e14d7c0e0d3033" providerId="LiveId" clId="{F0ABEC14-953B-463D-85C0-BCB16AA82CD6}" dt="2022-07-31T14:25:11.258" v="210"/>
          <ac:spMkLst>
            <pc:docMk/>
            <pc:sldMk cId="1503743305" sldId="257"/>
            <ac:spMk id="4" creationId="{F28398B2-A468-22DB-4AA1-1ED01EE4E63B}"/>
          </ac:spMkLst>
        </pc:spChg>
      </pc:sldChg>
      <pc:sldChg chg="modSp add mod">
        <pc:chgData name="Sai Prasanth" userId="d2e14d7c0e0d3033" providerId="LiveId" clId="{F0ABEC14-953B-463D-85C0-BCB16AA82CD6}" dt="2022-07-31T14:23:05.166" v="204"/>
        <pc:sldMkLst>
          <pc:docMk/>
          <pc:sldMk cId="2431247999" sldId="258"/>
        </pc:sldMkLst>
        <pc:spChg chg="mod">
          <ac:chgData name="Sai Prasanth" userId="d2e14d7c0e0d3033" providerId="LiveId" clId="{F0ABEC14-953B-463D-85C0-BCB16AA82CD6}" dt="2022-07-31T14:23:01.762" v="203" actId="20577"/>
          <ac:spMkLst>
            <pc:docMk/>
            <pc:sldMk cId="2431247999" sldId="258"/>
            <ac:spMk id="2" creationId="{4F303C03-C457-1F08-D3B8-FCE5BE5F9856}"/>
          </ac:spMkLst>
        </pc:spChg>
        <pc:spChg chg="mod">
          <ac:chgData name="Sai Prasanth" userId="d2e14d7c0e0d3033" providerId="LiveId" clId="{F0ABEC14-953B-463D-85C0-BCB16AA82CD6}" dt="2022-07-31T14:23:05.166" v="204"/>
          <ac:spMkLst>
            <pc:docMk/>
            <pc:sldMk cId="2431247999" sldId="258"/>
            <ac:spMk id="3" creationId="{F317A483-F867-060E-003D-3C0C61B50F54}"/>
          </ac:spMkLst>
        </pc:spChg>
      </pc:sldChg>
      <pc:sldChg chg="add del">
        <pc:chgData name="Sai Prasanth" userId="d2e14d7c0e0d3033" providerId="LiveId" clId="{F0ABEC14-953B-463D-85C0-BCB16AA82CD6}" dt="2022-07-31T14:32:27.468" v="362" actId="47"/>
        <pc:sldMkLst>
          <pc:docMk/>
          <pc:sldMk cId="4236251106" sldId="259"/>
        </pc:sldMkLst>
      </pc:sldChg>
      <pc:sldChg chg="addSp delSp modSp add mod">
        <pc:chgData name="Sai Prasanth" userId="d2e14d7c0e0d3033" providerId="LiveId" clId="{F0ABEC14-953B-463D-85C0-BCB16AA82CD6}" dt="2022-07-31T14:26:34.497" v="233" actId="20577"/>
        <pc:sldMkLst>
          <pc:docMk/>
          <pc:sldMk cId="1951204635" sldId="260"/>
        </pc:sldMkLst>
        <pc:spChg chg="mod">
          <ac:chgData name="Sai Prasanth" userId="d2e14d7c0e0d3033" providerId="LiveId" clId="{F0ABEC14-953B-463D-85C0-BCB16AA82CD6}" dt="2022-07-31T14:26:34.497" v="233" actId="20577"/>
          <ac:spMkLst>
            <pc:docMk/>
            <pc:sldMk cId="1951204635" sldId="260"/>
            <ac:spMk id="2" creationId="{4F303C03-C457-1F08-D3B8-FCE5BE5F9856}"/>
          </ac:spMkLst>
        </pc:spChg>
        <pc:spChg chg="mod">
          <ac:chgData name="Sai Prasanth" userId="d2e14d7c0e0d3033" providerId="LiveId" clId="{F0ABEC14-953B-463D-85C0-BCB16AA82CD6}" dt="2022-07-31T14:26:28.964" v="221"/>
          <ac:spMkLst>
            <pc:docMk/>
            <pc:sldMk cId="1951204635" sldId="260"/>
            <ac:spMk id="3" creationId="{F317A483-F867-060E-003D-3C0C61B50F54}"/>
          </ac:spMkLst>
        </pc:spChg>
        <pc:spChg chg="add del">
          <ac:chgData name="Sai Prasanth" userId="d2e14d7c0e0d3033" providerId="LiveId" clId="{F0ABEC14-953B-463D-85C0-BCB16AA82CD6}" dt="2022-07-31T14:26:24.991" v="217"/>
          <ac:spMkLst>
            <pc:docMk/>
            <pc:sldMk cId="1951204635" sldId="260"/>
            <ac:spMk id="4" creationId="{01FE4B3C-8D00-F867-DC41-EE471D922ACB}"/>
          </ac:spMkLst>
        </pc:spChg>
      </pc:sldChg>
      <pc:sldChg chg="addSp delSp modSp add mod">
        <pc:chgData name="Sai Prasanth" userId="d2e14d7c0e0d3033" providerId="LiveId" clId="{F0ABEC14-953B-463D-85C0-BCB16AA82CD6}" dt="2022-07-31T14:27:43.890" v="262" actId="20577"/>
        <pc:sldMkLst>
          <pc:docMk/>
          <pc:sldMk cId="761868400" sldId="261"/>
        </pc:sldMkLst>
        <pc:spChg chg="mod">
          <ac:chgData name="Sai Prasanth" userId="d2e14d7c0e0d3033" providerId="LiveId" clId="{F0ABEC14-953B-463D-85C0-BCB16AA82CD6}" dt="2022-07-31T14:27:43.890" v="262" actId="20577"/>
          <ac:spMkLst>
            <pc:docMk/>
            <pc:sldMk cId="761868400" sldId="261"/>
            <ac:spMk id="3" creationId="{F317A483-F867-060E-003D-3C0C61B50F54}"/>
          </ac:spMkLst>
        </pc:spChg>
        <pc:spChg chg="add del">
          <ac:chgData name="Sai Prasanth" userId="d2e14d7c0e0d3033" providerId="LiveId" clId="{F0ABEC14-953B-463D-85C0-BCB16AA82CD6}" dt="2022-07-31T14:27:07.295" v="236"/>
          <ac:spMkLst>
            <pc:docMk/>
            <pc:sldMk cId="761868400" sldId="261"/>
            <ac:spMk id="4" creationId="{71E1AC68-0099-AB77-2630-35AAAEEFCFC2}"/>
          </ac:spMkLst>
        </pc:spChg>
        <pc:spChg chg="add del">
          <ac:chgData name="Sai Prasanth" userId="d2e14d7c0e0d3033" providerId="LiveId" clId="{F0ABEC14-953B-463D-85C0-BCB16AA82CD6}" dt="2022-07-31T14:27:14.299" v="253"/>
          <ac:spMkLst>
            <pc:docMk/>
            <pc:sldMk cId="761868400" sldId="261"/>
            <ac:spMk id="5" creationId="{808C3A5A-D8D7-6B9C-6D25-EBFEE8082070}"/>
          </ac:spMkLst>
        </pc:spChg>
      </pc:sldChg>
      <pc:sldChg chg="addSp delSp modSp add mod">
        <pc:chgData name="Sai Prasanth" userId="d2e14d7c0e0d3033" providerId="LiveId" clId="{F0ABEC14-953B-463D-85C0-BCB16AA82CD6}" dt="2022-07-31T14:32:01.225" v="361" actId="27636"/>
        <pc:sldMkLst>
          <pc:docMk/>
          <pc:sldMk cId="2980364625" sldId="262"/>
        </pc:sldMkLst>
        <pc:spChg chg="mod">
          <ac:chgData name="Sai Prasanth" userId="d2e14d7c0e0d3033" providerId="LiveId" clId="{F0ABEC14-953B-463D-85C0-BCB16AA82CD6}" dt="2022-07-31T14:32:01.225" v="361" actId="27636"/>
          <ac:spMkLst>
            <pc:docMk/>
            <pc:sldMk cId="2980364625" sldId="262"/>
            <ac:spMk id="3" creationId="{F317A483-F867-060E-003D-3C0C61B50F54}"/>
          </ac:spMkLst>
        </pc:spChg>
        <pc:spChg chg="add del">
          <ac:chgData name="Sai Prasanth" userId="d2e14d7c0e0d3033" providerId="LiveId" clId="{F0ABEC14-953B-463D-85C0-BCB16AA82CD6}" dt="2022-07-31T14:30:44.206" v="322"/>
          <ac:spMkLst>
            <pc:docMk/>
            <pc:sldMk cId="2980364625" sldId="262"/>
            <ac:spMk id="4" creationId="{8C219CE4-81A5-26C7-AF3C-B15407B4BEA7}"/>
          </ac:spMkLst>
        </pc:spChg>
        <pc:spChg chg="add del">
          <ac:chgData name="Sai Prasanth" userId="d2e14d7c0e0d3033" providerId="LiveId" clId="{F0ABEC14-953B-463D-85C0-BCB16AA82CD6}" dt="2022-07-31T14:31:57.753" v="358"/>
          <ac:spMkLst>
            <pc:docMk/>
            <pc:sldMk cId="2980364625" sldId="262"/>
            <ac:spMk id="5" creationId="{8045D8B0-D33B-9D52-2AE8-8C243D4C3E76}"/>
          </ac:spMkLst>
        </pc:spChg>
      </pc:sldChg>
    </pc:docChg>
  </pc:docChgLst>
  <pc:docChgLst>
    <pc:chgData name="Sai Prasanth" userId="d2e14d7c0e0d3033" providerId="LiveId" clId="{FB5375FA-5483-4754-9397-31AAD664012E}"/>
    <pc:docChg chg="undo custSel addSld modSld sldOrd">
      <pc:chgData name="Sai Prasanth" userId="d2e14d7c0e0d3033" providerId="LiveId" clId="{FB5375FA-5483-4754-9397-31AAD664012E}" dt="2023-04-27T08:51:48.123" v="85" actId="20577"/>
      <pc:docMkLst>
        <pc:docMk/>
      </pc:docMkLst>
      <pc:sldChg chg="modSp">
        <pc:chgData name="Sai Prasanth" userId="d2e14d7c0e0d3033" providerId="LiveId" clId="{FB5375FA-5483-4754-9397-31AAD664012E}" dt="2023-04-27T08:45:48.578" v="0"/>
        <pc:sldMkLst>
          <pc:docMk/>
          <pc:sldMk cId="1330210622" sldId="256"/>
        </pc:sldMkLst>
        <pc:spChg chg="mod">
          <ac:chgData name="Sai Prasanth" userId="d2e14d7c0e0d3033" providerId="LiveId" clId="{FB5375FA-5483-4754-9397-31AAD664012E}" dt="2023-04-27T08:45:48.578" v="0"/>
          <ac:spMkLst>
            <pc:docMk/>
            <pc:sldMk cId="1330210622" sldId="256"/>
            <ac:spMk id="2" creationId="{4F303C03-C457-1F08-D3B8-FCE5BE5F9856}"/>
          </ac:spMkLst>
        </pc:spChg>
        <pc:spChg chg="mod">
          <ac:chgData name="Sai Prasanth" userId="d2e14d7c0e0d3033" providerId="LiveId" clId="{FB5375FA-5483-4754-9397-31AAD664012E}" dt="2023-04-27T08:45:48.578" v="0"/>
          <ac:spMkLst>
            <pc:docMk/>
            <pc:sldMk cId="1330210622" sldId="256"/>
            <ac:spMk id="3" creationId="{F317A483-F867-060E-003D-3C0C61B50F54}"/>
          </ac:spMkLst>
        </pc:spChg>
      </pc:sldChg>
      <pc:sldChg chg="modSp mod">
        <pc:chgData name="Sai Prasanth" userId="d2e14d7c0e0d3033" providerId="LiveId" clId="{FB5375FA-5483-4754-9397-31AAD664012E}" dt="2023-04-27T08:49:40.797" v="47" actId="5793"/>
        <pc:sldMkLst>
          <pc:docMk/>
          <pc:sldMk cId="1503743305" sldId="257"/>
        </pc:sldMkLst>
        <pc:spChg chg="mod">
          <ac:chgData name="Sai Prasanth" userId="d2e14d7c0e0d3033" providerId="LiveId" clId="{FB5375FA-5483-4754-9397-31AAD664012E}" dt="2023-04-27T08:45:48.578" v="0"/>
          <ac:spMkLst>
            <pc:docMk/>
            <pc:sldMk cId="1503743305" sldId="257"/>
            <ac:spMk id="2" creationId="{4F303C03-C457-1F08-D3B8-FCE5BE5F9856}"/>
          </ac:spMkLst>
        </pc:spChg>
        <pc:spChg chg="mod">
          <ac:chgData name="Sai Prasanth" userId="d2e14d7c0e0d3033" providerId="LiveId" clId="{FB5375FA-5483-4754-9397-31AAD664012E}" dt="2023-04-27T08:49:40.797" v="47" actId="5793"/>
          <ac:spMkLst>
            <pc:docMk/>
            <pc:sldMk cId="1503743305" sldId="257"/>
            <ac:spMk id="3" creationId="{F317A483-F867-060E-003D-3C0C61B50F54}"/>
          </ac:spMkLst>
        </pc:spChg>
      </pc:sldChg>
      <pc:sldChg chg="modSp mod">
        <pc:chgData name="Sai Prasanth" userId="d2e14d7c0e0d3033" providerId="LiveId" clId="{FB5375FA-5483-4754-9397-31AAD664012E}" dt="2023-04-27T08:51:48.123" v="85" actId="20577"/>
        <pc:sldMkLst>
          <pc:docMk/>
          <pc:sldMk cId="2431247999" sldId="258"/>
        </pc:sldMkLst>
        <pc:spChg chg="mod">
          <ac:chgData name="Sai Prasanth" userId="d2e14d7c0e0d3033" providerId="LiveId" clId="{FB5375FA-5483-4754-9397-31AAD664012E}" dt="2023-04-27T08:45:48.578" v="0"/>
          <ac:spMkLst>
            <pc:docMk/>
            <pc:sldMk cId="2431247999" sldId="258"/>
            <ac:spMk id="2" creationId="{4F303C03-C457-1F08-D3B8-FCE5BE5F9856}"/>
          </ac:spMkLst>
        </pc:spChg>
        <pc:spChg chg="mod">
          <ac:chgData name="Sai Prasanth" userId="d2e14d7c0e0d3033" providerId="LiveId" clId="{FB5375FA-5483-4754-9397-31AAD664012E}" dt="2023-04-27T08:51:48.123" v="85" actId="20577"/>
          <ac:spMkLst>
            <pc:docMk/>
            <pc:sldMk cId="2431247999" sldId="258"/>
            <ac:spMk id="3" creationId="{F317A483-F867-060E-003D-3C0C61B50F54}"/>
          </ac:spMkLst>
        </pc:spChg>
      </pc:sldChg>
      <pc:sldChg chg="modSp mod">
        <pc:chgData name="Sai Prasanth" userId="d2e14d7c0e0d3033" providerId="LiveId" clId="{FB5375FA-5483-4754-9397-31AAD664012E}" dt="2023-04-27T08:49:56.782" v="50" actId="113"/>
        <pc:sldMkLst>
          <pc:docMk/>
          <pc:sldMk cId="1951204635" sldId="260"/>
        </pc:sldMkLst>
        <pc:spChg chg="mod">
          <ac:chgData name="Sai Prasanth" userId="d2e14d7c0e0d3033" providerId="LiveId" clId="{FB5375FA-5483-4754-9397-31AAD664012E}" dt="2023-04-27T08:45:48.578" v="0"/>
          <ac:spMkLst>
            <pc:docMk/>
            <pc:sldMk cId="1951204635" sldId="260"/>
            <ac:spMk id="2" creationId="{4F303C03-C457-1F08-D3B8-FCE5BE5F9856}"/>
          </ac:spMkLst>
        </pc:spChg>
        <pc:spChg chg="mod">
          <ac:chgData name="Sai Prasanth" userId="d2e14d7c0e0d3033" providerId="LiveId" clId="{FB5375FA-5483-4754-9397-31AAD664012E}" dt="2023-04-27T08:49:56.782" v="50" actId="113"/>
          <ac:spMkLst>
            <pc:docMk/>
            <pc:sldMk cId="1951204635" sldId="260"/>
            <ac:spMk id="3" creationId="{F317A483-F867-060E-003D-3C0C61B50F54}"/>
          </ac:spMkLst>
        </pc:spChg>
      </pc:sldChg>
      <pc:sldChg chg="modSp mod">
        <pc:chgData name="Sai Prasanth" userId="d2e14d7c0e0d3033" providerId="LiveId" clId="{FB5375FA-5483-4754-9397-31AAD664012E}" dt="2023-04-27T08:50:09.736" v="52" actId="113"/>
        <pc:sldMkLst>
          <pc:docMk/>
          <pc:sldMk cId="761868400" sldId="261"/>
        </pc:sldMkLst>
        <pc:spChg chg="mod">
          <ac:chgData name="Sai Prasanth" userId="d2e14d7c0e0d3033" providerId="LiveId" clId="{FB5375FA-5483-4754-9397-31AAD664012E}" dt="2023-04-27T08:45:48.578" v="0"/>
          <ac:spMkLst>
            <pc:docMk/>
            <pc:sldMk cId="761868400" sldId="261"/>
            <ac:spMk id="2" creationId="{4F303C03-C457-1F08-D3B8-FCE5BE5F9856}"/>
          </ac:spMkLst>
        </pc:spChg>
        <pc:spChg chg="mod">
          <ac:chgData name="Sai Prasanth" userId="d2e14d7c0e0d3033" providerId="LiveId" clId="{FB5375FA-5483-4754-9397-31AAD664012E}" dt="2023-04-27T08:50:09.736" v="52" actId="113"/>
          <ac:spMkLst>
            <pc:docMk/>
            <pc:sldMk cId="761868400" sldId="261"/>
            <ac:spMk id="3" creationId="{F317A483-F867-060E-003D-3C0C61B50F54}"/>
          </ac:spMkLst>
        </pc:spChg>
      </pc:sldChg>
      <pc:sldChg chg="modSp mod">
        <pc:chgData name="Sai Prasanth" userId="d2e14d7c0e0d3033" providerId="LiveId" clId="{FB5375FA-5483-4754-9397-31AAD664012E}" dt="2023-04-27T08:50:19.755" v="56" actId="113"/>
        <pc:sldMkLst>
          <pc:docMk/>
          <pc:sldMk cId="2980364625" sldId="262"/>
        </pc:sldMkLst>
        <pc:spChg chg="mod">
          <ac:chgData name="Sai Prasanth" userId="d2e14d7c0e0d3033" providerId="LiveId" clId="{FB5375FA-5483-4754-9397-31AAD664012E}" dt="2023-04-27T08:45:48.578" v="0"/>
          <ac:spMkLst>
            <pc:docMk/>
            <pc:sldMk cId="2980364625" sldId="262"/>
            <ac:spMk id="2" creationId="{4F303C03-C457-1F08-D3B8-FCE5BE5F9856}"/>
          </ac:spMkLst>
        </pc:spChg>
        <pc:spChg chg="mod">
          <ac:chgData name="Sai Prasanth" userId="d2e14d7c0e0d3033" providerId="LiveId" clId="{FB5375FA-5483-4754-9397-31AAD664012E}" dt="2023-04-27T08:50:19.755" v="56" actId="113"/>
          <ac:spMkLst>
            <pc:docMk/>
            <pc:sldMk cId="2980364625" sldId="262"/>
            <ac:spMk id="3" creationId="{F317A483-F867-060E-003D-3C0C61B50F54}"/>
          </ac:spMkLst>
        </pc:spChg>
      </pc:sldChg>
      <pc:sldChg chg="delSp modSp new mod ord">
        <pc:chgData name="Sai Prasanth" userId="d2e14d7c0e0d3033" providerId="LiveId" clId="{FB5375FA-5483-4754-9397-31AAD664012E}" dt="2023-04-27T08:46:10.940" v="41" actId="478"/>
        <pc:sldMkLst>
          <pc:docMk/>
          <pc:sldMk cId="3084095407" sldId="263"/>
        </pc:sldMkLst>
        <pc:spChg chg="mod">
          <ac:chgData name="Sai Prasanth" userId="d2e14d7c0e0d3033" providerId="LiveId" clId="{FB5375FA-5483-4754-9397-31AAD664012E}" dt="2023-04-27T08:46:04.943" v="40" actId="20577"/>
          <ac:spMkLst>
            <pc:docMk/>
            <pc:sldMk cId="3084095407" sldId="263"/>
            <ac:spMk id="2" creationId="{86EEE938-AE4F-4388-A5F6-5175976B583B}"/>
          </ac:spMkLst>
        </pc:spChg>
        <pc:spChg chg="del">
          <ac:chgData name="Sai Prasanth" userId="d2e14d7c0e0d3033" providerId="LiveId" clId="{FB5375FA-5483-4754-9397-31AAD664012E}" dt="2023-04-27T08:46:10.940" v="41" actId="478"/>
          <ac:spMkLst>
            <pc:docMk/>
            <pc:sldMk cId="3084095407" sldId="263"/>
            <ac:spMk id="3" creationId="{E682D1E3-FFDD-00CD-8294-DDF5CE27B81C}"/>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6B2895C5-D61D-4680-8B96-9DBDE834517D}" type="datetimeFigureOut">
              <a:rPr lang="en-IN" smtClean="0"/>
              <a:t>27-04-2023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5565E215-FEB4-4CE7-908C-6C99950241D8}" type="slidenum">
              <a:rPr lang="en-IN" smtClean="0"/>
              <a:t>‹#›</a:t>
            </a:fld>
            <a:endParaRPr lang="en-IN"/>
          </a:p>
        </p:txBody>
      </p:sp>
    </p:spTree>
    <p:extLst>
      <p:ext uri="{BB962C8B-B14F-4D97-AF65-F5344CB8AC3E}">
        <p14:creationId xmlns:p14="http://schemas.microsoft.com/office/powerpoint/2010/main" val="42754956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B2895C5-D61D-4680-8B96-9DBDE834517D}" type="datetimeFigureOut">
              <a:rPr lang="en-IN" smtClean="0"/>
              <a:t>27-04-2023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5565E215-FEB4-4CE7-908C-6C99950241D8}" type="slidenum">
              <a:rPr lang="en-IN" smtClean="0"/>
              <a:t>‹#›</a:t>
            </a:fld>
            <a:endParaRPr lang="en-IN"/>
          </a:p>
        </p:txBody>
      </p:sp>
    </p:spTree>
    <p:extLst>
      <p:ext uri="{BB962C8B-B14F-4D97-AF65-F5344CB8AC3E}">
        <p14:creationId xmlns:p14="http://schemas.microsoft.com/office/powerpoint/2010/main" val="14539060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B2895C5-D61D-4680-8B96-9DBDE834517D}" type="datetimeFigureOut">
              <a:rPr lang="en-IN" smtClean="0"/>
              <a:t>27-04-2023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5565E215-FEB4-4CE7-908C-6C99950241D8}" type="slidenum">
              <a:rPr lang="en-IN" smtClean="0"/>
              <a:t>‹#›</a:t>
            </a:fld>
            <a:endParaRPr lang="en-IN"/>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40309272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B2895C5-D61D-4680-8B96-9DBDE834517D}" type="datetimeFigureOut">
              <a:rPr lang="en-IN" smtClean="0"/>
              <a:t>27-04-2023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5565E215-FEB4-4CE7-908C-6C99950241D8}" type="slidenum">
              <a:rPr lang="en-IN" smtClean="0"/>
              <a:t>‹#›</a:t>
            </a:fld>
            <a:endParaRPr lang="en-IN"/>
          </a:p>
        </p:txBody>
      </p:sp>
    </p:spTree>
    <p:extLst>
      <p:ext uri="{BB962C8B-B14F-4D97-AF65-F5344CB8AC3E}">
        <p14:creationId xmlns:p14="http://schemas.microsoft.com/office/powerpoint/2010/main" val="198370068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B2895C5-D61D-4680-8B96-9DBDE834517D}" type="datetimeFigureOut">
              <a:rPr lang="en-IN" smtClean="0"/>
              <a:t>27-04-2023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5565E215-FEB4-4CE7-908C-6C99950241D8}" type="slidenum">
              <a:rPr lang="en-IN" smtClean="0"/>
              <a:t>‹#›</a:t>
            </a:fld>
            <a:endParaRPr lang="en-IN"/>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423731137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B2895C5-D61D-4680-8B96-9DBDE834517D}" type="datetimeFigureOut">
              <a:rPr lang="en-IN" smtClean="0"/>
              <a:t>27-04-2023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5565E215-FEB4-4CE7-908C-6C99950241D8}" type="slidenum">
              <a:rPr lang="en-IN" smtClean="0"/>
              <a:t>‹#›</a:t>
            </a:fld>
            <a:endParaRPr lang="en-IN"/>
          </a:p>
        </p:txBody>
      </p:sp>
    </p:spTree>
    <p:extLst>
      <p:ext uri="{BB962C8B-B14F-4D97-AF65-F5344CB8AC3E}">
        <p14:creationId xmlns:p14="http://schemas.microsoft.com/office/powerpoint/2010/main" val="289750222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B2895C5-D61D-4680-8B96-9DBDE834517D}" type="datetimeFigureOut">
              <a:rPr lang="en-IN" smtClean="0"/>
              <a:t>27-04-2023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5565E215-FEB4-4CE7-908C-6C99950241D8}" type="slidenum">
              <a:rPr lang="en-IN" smtClean="0"/>
              <a:t>‹#›</a:t>
            </a:fld>
            <a:endParaRPr lang="en-IN"/>
          </a:p>
        </p:txBody>
      </p:sp>
    </p:spTree>
    <p:extLst>
      <p:ext uri="{BB962C8B-B14F-4D97-AF65-F5344CB8AC3E}">
        <p14:creationId xmlns:p14="http://schemas.microsoft.com/office/powerpoint/2010/main" val="306795021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B2895C5-D61D-4680-8B96-9DBDE834517D}" type="datetimeFigureOut">
              <a:rPr lang="en-IN" smtClean="0"/>
              <a:t>27-04-2023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5565E215-FEB4-4CE7-908C-6C99950241D8}" type="slidenum">
              <a:rPr lang="en-IN" smtClean="0"/>
              <a:t>‹#›</a:t>
            </a:fld>
            <a:endParaRPr lang="en-IN"/>
          </a:p>
        </p:txBody>
      </p:sp>
    </p:spTree>
    <p:extLst>
      <p:ext uri="{BB962C8B-B14F-4D97-AF65-F5344CB8AC3E}">
        <p14:creationId xmlns:p14="http://schemas.microsoft.com/office/powerpoint/2010/main" val="40156582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B2895C5-D61D-4680-8B96-9DBDE834517D}" type="datetimeFigureOut">
              <a:rPr lang="en-IN" smtClean="0"/>
              <a:t>27-04-2023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5565E215-FEB4-4CE7-908C-6C99950241D8}" type="slidenum">
              <a:rPr lang="en-IN" smtClean="0"/>
              <a:t>‹#›</a:t>
            </a:fld>
            <a:endParaRPr lang="en-IN"/>
          </a:p>
        </p:txBody>
      </p:sp>
    </p:spTree>
    <p:extLst>
      <p:ext uri="{BB962C8B-B14F-4D97-AF65-F5344CB8AC3E}">
        <p14:creationId xmlns:p14="http://schemas.microsoft.com/office/powerpoint/2010/main" val="13118279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B2895C5-D61D-4680-8B96-9DBDE834517D}" type="datetimeFigureOut">
              <a:rPr lang="en-IN" smtClean="0"/>
              <a:t>27-04-2023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5565E215-FEB4-4CE7-908C-6C99950241D8}" type="slidenum">
              <a:rPr lang="en-IN" smtClean="0"/>
              <a:t>‹#›</a:t>
            </a:fld>
            <a:endParaRPr lang="en-IN"/>
          </a:p>
        </p:txBody>
      </p:sp>
    </p:spTree>
    <p:extLst>
      <p:ext uri="{BB962C8B-B14F-4D97-AF65-F5344CB8AC3E}">
        <p14:creationId xmlns:p14="http://schemas.microsoft.com/office/powerpoint/2010/main" val="4568671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6B2895C5-D61D-4680-8B96-9DBDE834517D}" type="datetimeFigureOut">
              <a:rPr lang="en-IN" smtClean="0"/>
              <a:t>27-04-2023</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5565E215-FEB4-4CE7-908C-6C99950241D8}" type="slidenum">
              <a:rPr lang="en-IN" smtClean="0"/>
              <a:t>‹#›</a:t>
            </a:fld>
            <a:endParaRPr lang="en-IN"/>
          </a:p>
        </p:txBody>
      </p:sp>
    </p:spTree>
    <p:extLst>
      <p:ext uri="{BB962C8B-B14F-4D97-AF65-F5344CB8AC3E}">
        <p14:creationId xmlns:p14="http://schemas.microsoft.com/office/powerpoint/2010/main" val="34839143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6B2895C5-D61D-4680-8B96-9DBDE834517D}" type="datetimeFigureOut">
              <a:rPr lang="en-IN" smtClean="0"/>
              <a:t>27-04-2023</a:t>
            </a:fld>
            <a:endParaRPr lang="en-IN"/>
          </a:p>
        </p:txBody>
      </p:sp>
      <p:sp>
        <p:nvSpPr>
          <p:cNvPr id="8" name="Footer Placeholder 7"/>
          <p:cNvSpPr>
            <a:spLocks noGrp="1"/>
          </p:cNvSpPr>
          <p:nvPr>
            <p:ph type="ftr" sz="quarter" idx="11"/>
          </p:nvPr>
        </p:nvSpPr>
        <p:spPr/>
        <p:txBody>
          <a:bodyPr/>
          <a:lstStyle/>
          <a:p>
            <a:endParaRPr lang="en-IN"/>
          </a:p>
        </p:txBody>
      </p:sp>
      <p:sp>
        <p:nvSpPr>
          <p:cNvPr id="9" name="Slide Number Placeholder 8"/>
          <p:cNvSpPr>
            <a:spLocks noGrp="1"/>
          </p:cNvSpPr>
          <p:nvPr>
            <p:ph type="sldNum" sz="quarter" idx="12"/>
          </p:nvPr>
        </p:nvSpPr>
        <p:spPr/>
        <p:txBody>
          <a:bodyPr/>
          <a:lstStyle/>
          <a:p>
            <a:fld id="{5565E215-FEB4-4CE7-908C-6C99950241D8}" type="slidenum">
              <a:rPr lang="en-IN" smtClean="0"/>
              <a:t>‹#›</a:t>
            </a:fld>
            <a:endParaRPr lang="en-IN"/>
          </a:p>
        </p:txBody>
      </p:sp>
    </p:spTree>
    <p:extLst>
      <p:ext uri="{BB962C8B-B14F-4D97-AF65-F5344CB8AC3E}">
        <p14:creationId xmlns:p14="http://schemas.microsoft.com/office/powerpoint/2010/main" val="16343796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6B2895C5-D61D-4680-8B96-9DBDE834517D}" type="datetimeFigureOut">
              <a:rPr lang="en-IN" smtClean="0"/>
              <a:t>27-04-2023</a:t>
            </a:fld>
            <a:endParaRPr lang="en-IN"/>
          </a:p>
        </p:txBody>
      </p:sp>
      <p:sp>
        <p:nvSpPr>
          <p:cNvPr id="4" name="Footer Placeholder 3"/>
          <p:cNvSpPr>
            <a:spLocks noGrp="1"/>
          </p:cNvSpPr>
          <p:nvPr>
            <p:ph type="ftr" sz="quarter" idx="11"/>
          </p:nvPr>
        </p:nvSpPr>
        <p:spPr/>
        <p:txBody>
          <a:bodyPr/>
          <a:lstStyle/>
          <a:p>
            <a:endParaRPr lang="en-IN"/>
          </a:p>
        </p:txBody>
      </p:sp>
      <p:sp>
        <p:nvSpPr>
          <p:cNvPr id="5" name="Slide Number Placeholder 4"/>
          <p:cNvSpPr>
            <a:spLocks noGrp="1"/>
          </p:cNvSpPr>
          <p:nvPr>
            <p:ph type="sldNum" sz="quarter" idx="12"/>
          </p:nvPr>
        </p:nvSpPr>
        <p:spPr/>
        <p:txBody>
          <a:bodyPr/>
          <a:lstStyle/>
          <a:p>
            <a:fld id="{5565E215-FEB4-4CE7-908C-6C99950241D8}" type="slidenum">
              <a:rPr lang="en-IN" smtClean="0"/>
              <a:t>‹#›</a:t>
            </a:fld>
            <a:endParaRPr lang="en-IN"/>
          </a:p>
        </p:txBody>
      </p:sp>
    </p:spTree>
    <p:extLst>
      <p:ext uri="{BB962C8B-B14F-4D97-AF65-F5344CB8AC3E}">
        <p14:creationId xmlns:p14="http://schemas.microsoft.com/office/powerpoint/2010/main" val="6096375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B2895C5-D61D-4680-8B96-9DBDE834517D}" type="datetimeFigureOut">
              <a:rPr lang="en-IN" smtClean="0"/>
              <a:t>27-04-2023</a:t>
            </a:fld>
            <a:endParaRPr lang="en-IN"/>
          </a:p>
        </p:txBody>
      </p:sp>
      <p:sp>
        <p:nvSpPr>
          <p:cNvPr id="3" name="Footer Placeholder 2"/>
          <p:cNvSpPr>
            <a:spLocks noGrp="1"/>
          </p:cNvSpPr>
          <p:nvPr>
            <p:ph type="ftr" sz="quarter" idx="11"/>
          </p:nvPr>
        </p:nvSpPr>
        <p:spPr/>
        <p:txBody>
          <a:bodyPr/>
          <a:lstStyle/>
          <a:p>
            <a:endParaRPr lang="en-IN"/>
          </a:p>
        </p:txBody>
      </p:sp>
      <p:sp>
        <p:nvSpPr>
          <p:cNvPr id="4" name="Slide Number Placeholder 3"/>
          <p:cNvSpPr>
            <a:spLocks noGrp="1"/>
          </p:cNvSpPr>
          <p:nvPr>
            <p:ph type="sldNum" sz="quarter" idx="12"/>
          </p:nvPr>
        </p:nvSpPr>
        <p:spPr/>
        <p:txBody>
          <a:bodyPr/>
          <a:lstStyle/>
          <a:p>
            <a:fld id="{5565E215-FEB4-4CE7-908C-6C99950241D8}" type="slidenum">
              <a:rPr lang="en-IN" smtClean="0"/>
              <a:t>‹#›</a:t>
            </a:fld>
            <a:endParaRPr lang="en-IN"/>
          </a:p>
        </p:txBody>
      </p:sp>
    </p:spTree>
    <p:extLst>
      <p:ext uri="{BB962C8B-B14F-4D97-AF65-F5344CB8AC3E}">
        <p14:creationId xmlns:p14="http://schemas.microsoft.com/office/powerpoint/2010/main" val="28241158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B2895C5-D61D-4680-8B96-9DBDE834517D}" type="datetimeFigureOut">
              <a:rPr lang="en-IN" smtClean="0"/>
              <a:t>27-04-2023</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5565E215-FEB4-4CE7-908C-6C99950241D8}" type="slidenum">
              <a:rPr lang="en-IN" smtClean="0"/>
              <a:t>‹#›</a:t>
            </a:fld>
            <a:endParaRPr lang="en-IN"/>
          </a:p>
        </p:txBody>
      </p:sp>
    </p:spTree>
    <p:extLst>
      <p:ext uri="{BB962C8B-B14F-4D97-AF65-F5344CB8AC3E}">
        <p14:creationId xmlns:p14="http://schemas.microsoft.com/office/powerpoint/2010/main" val="19800584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B2895C5-D61D-4680-8B96-9DBDE834517D}" type="datetimeFigureOut">
              <a:rPr lang="en-IN" smtClean="0"/>
              <a:t>27-04-2023</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5565E215-FEB4-4CE7-908C-6C99950241D8}" type="slidenum">
              <a:rPr lang="en-IN" smtClean="0"/>
              <a:t>‹#›</a:t>
            </a:fld>
            <a:endParaRPr lang="en-IN"/>
          </a:p>
        </p:txBody>
      </p:sp>
    </p:spTree>
    <p:extLst>
      <p:ext uri="{BB962C8B-B14F-4D97-AF65-F5344CB8AC3E}">
        <p14:creationId xmlns:p14="http://schemas.microsoft.com/office/powerpoint/2010/main" val="32150464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6B2895C5-D61D-4680-8B96-9DBDE834517D}" type="datetimeFigureOut">
              <a:rPr lang="en-IN" smtClean="0"/>
              <a:t>27-04-2023</a:t>
            </a:fld>
            <a:endParaRPr lang="en-IN"/>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IN"/>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5565E215-FEB4-4CE7-908C-6C99950241D8}" type="slidenum">
              <a:rPr lang="en-IN" smtClean="0"/>
              <a:t>‹#›</a:t>
            </a:fld>
            <a:endParaRPr lang="en-IN"/>
          </a:p>
        </p:txBody>
      </p:sp>
    </p:spTree>
    <p:extLst>
      <p:ext uri="{BB962C8B-B14F-4D97-AF65-F5344CB8AC3E}">
        <p14:creationId xmlns:p14="http://schemas.microsoft.com/office/powerpoint/2010/main" val="188151029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https://www.eclipse.org/downloads/packages/release/2022-06/r/eclipse-ide-enterprise-java-and-web-developers"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EEE938-AE4F-4388-A5F6-5175976B583B}"/>
              </a:ext>
            </a:extLst>
          </p:cNvPr>
          <p:cNvSpPr>
            <a:spLocks noGrp="1"/>
          </p:cNvSpPr>
          <p:nvPr>
            <p:ph type="ctrTitle"/>
          </p:nvPr>
        </p:nvSpPr>
        <p:spPr/>
        <p:txBody>
          <a:bodyPr/>
          <a:lstStyle/>
          <a:p>
            <a:r>
              <a:rPr lang="en-IN"/>
              <a:t>Installing and running apache maven</a:t>
            </a:r>
          </a:p>
        </p:txBody>
      </p:sp>
    </p:spTree>
    <p:extLst>
      <p:ext uri="{BB962C8B-B14F-4D97-AF65-F5344CB8AC3E}">
        <p14:creationId xmlns:p14="http://schemas.microsoft.com/office/powerpoint/2010/main" val="30840954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303C03-C457-1F08-D3B8-FCE5BE5F9856}"/>
              </a:ext>
            </a:extLst>
          </p:cNvPr>
          <p:cNvSpPr>
            <a:spLocks noGrp="1"/>
          </p:cNvSpPr>
          <p:nvPr>
            <p:ph type="title"/>
          </p:nvPr>
        </p:nvSpPr>
        <p:spPr/>
        <p:txBody>
          <a:bodyPr/>
          <a:lstStyle/>
          <a:p>
            <a:r>
              <a:rPr lang="en-US" dirty="0"/>
              <a:t>Maven installation</a:t>
            </a:r>
            <a:endParaRPr lang="en-IN" dirty="0"/>
          </a:p>
        </p:txBody>
      </p:sp>
      <p:sp>
        <p:nvSpPr>
          <p:cNvPr id="3" name="Content Placeholder 2">
            <a:extLst>
              <a:ext uri="{FF2B5EF4-FFF2-40B4-BE49-F238E27FC236}">
                <a16:creationId xmlns:a16="http://schemas.microsoft.com/office/drawing/2014/main" id="{F317A483-F867-060E-003D-3C0C61B50F54}"/>
              </a:ext>
            </a:extLst>
          </p:cNvPr>
          <p:cNvSpPr>
            <a:spLocks noGrp="1"/>
          </p:cNvSpPr>
          <p:nvPr>
            <p:ph idx="1"/>
          </p:nvPr>
        </p:nvSpPr>
        <p:spPr/>
        <p:txBody>
          <a:bodyPr/>
          <a:lstStyle/>
          <a:p>
            <a:r>
              <a:rPr lang="en-US" dirty="0"/>
              <a:t>In Linux</a:t>
            </a:r>
            <a:r>
              <a:rPr lang="en-IN" dirty="0"/>
              <a:t>, </a:t>
            </a:r>
            <a:r>
              <a:rPr lang="en-IN" dirty="0" err="1"/>
              <a:t>sudo</a:t>
            </a:r>
            <a:r>
              <a:rPr lang="en-IN" dirty="0"/>
              <a:t> yum install maven –y</a:t>
            </a:r>
          </a:p>
          <a:p>
            <a:r>
              <a:rPr lang="en-IN" dirty="0"/>
              <a:t>Download Eclipse for enterprise java and web developers which contains maven inbuilt.</a:t>
            </a:r>
          </a:p>
          <a:p>
            <a:r>
              <a:rPr lang="en-US" dirty="0">
                <a:hlinkClick r:id="rId2"/>
              </a:rPr>
              <a:t>https://www.eclipse.org/downloads/packages/release/2022-06/r/eclipse-ide-enterprise-java-and-web-developers</a:t>
            </a:r>
            <a:r>
              <a:rPr lang="en-US" dirty="0"/>
              <a:t> </a:t>
            </a:r>
          </a:p>
        </p:txBody>
      </p:sp>
    </p:spTree>
    <p:extLst>
      <p:ext uri="{BB962C8B-B14F-4D97-AF65-F5344CB8AC3E}">
        <p14:creationId xmlns:p14="http://schemas.microsoft.com/office/powerpoint/2010/main" val="13302106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303C03-C457-1F08-D3B8-FCE5BE5F9856}"/>
              </a:ext>
            </a:extLst>
          </p:cNvPr>
          <p:cNvSpPr>
            <a:spLocks noGrp="1"/>
          </p:cNvSpPr>
          <p:nvPr>
            <p:ph type="title"/>
          </p:nvPr>
        </p:nvSpPr>
        <p:spPr/>
        <p:txBody>
          <a:bodyPr/>
          <a:lstStyle/>
          <a:p>
            <a:r>
              <a:rPr lang="en-US" dirty="0"/>
              <a:t>Maven settings.xml</a:t>
            </a:r>
            <a:endParaRPr lang="en-IN" dirty="0"/>
          </a:p>
        </p:txBody>
      </p:sp>
      <p:sp>
        <p:nvSpPr>
          <p:cNvPr id="3" name="Content Placeholder 2">
            <a:extLst>
              <a:ext uri="{FF2B5EF4-FFF2-40B4-BE49-F238E27FC236}">
                <a16:creationId xmlns:a16="http://schemas.microsoft.com/office/drawing/2014/main" id="{F317A483-F867-060E-003D-3C0C61B50F54}"/>
              </a:ext>
            </a:extLst>
          </p:cNvPr>
          <p:cNvSpPr>
            <a:spLocks noGrp="1"/>
          </p:cNvSpPr>
          <p:nvPr>
            <p:ph idx="1"/>
          </p:nvPr>
        </p:nvSpPr>
        <p:spPr>
          <a:xfrm>
            <a:off x="677334" y="1396181"/>
            <a:ext cx="8596668" cy="4645181"/>
          </a:xfrm>
        </p:spPr>
        <p:txBody>
          <a:bodyPr>
            <a:normAutofit fontScale="85000" lnSpcReduction="20000"/>
          </a:bodyPr>
          <a:lstStyle/>
          <a:p>
            <a:r>
              <a:rPr lang="en-US" dirty="0"/>
              <a:t>A</a:t>
            </a:r>
            <a:r>
              <a:rPr lang="en-US"/>
              <a:t>llows </a:t>
            </a:r>
            <a:r>
              <a:rPr lang="en-US" dirty="0"/>
              <a:t>us to specify which local and remote repositories it will use. We can also use it to store settings that we don't want in our source code, such as credentials.</a:t>
            </a:r>
          </a:p>
          <a:p>
            <a:pPr marL="0" indent="0">
              <a:buNone/>
            </a:pPr>
            <a:r>
              <a:rPr lang="en-US" dirty="0"/>
              <a:t> &lt;settings </a:t>
            </a:r>
            <a:r>
              <a:rPr lang="en-US" dirty="0" err="1"/>
              <a:t>xmlns</a:t>
            </a:r>
            <a:r>
              <a:rPr lang="en-US" dirty="0"/>
              <a:t>="http://maven.apache.org/SETTINGS/1.0.0" </a:t>
            </a:r>
            <a:r>
              <a:rPr lang="en-US" dirty="0" err="1"/>
              <a:t>xmlns:xsi</a:t>
            </a:r>
            <a:r>
              <a:rPr lang="en-US" dirty="0"/>
              <a:t>="http://www.w3.org/2001/XMLSchema-instance"</a:t>
            </a:r>
          </a:p>
          <a:p>
            <a:pPr marL="0" indent="0">
              <a:buNone/>
            </a:pPr>
            <a:r>
              <a:rPr lang="en-US" dirty="0"/>
              <a:t>      </a:t>
            </a:r>
            <a:r>
              <a:rPr lang="en-US" dirty="0" err="1"/>
              <a:t>xsi:schemaLocation</a:t>
            </a:r>
            <a:r>
              <a:rPr lang="en-US" dirty="0"/>
              <a:t>="http://maven.apache.org/SETTINGS/1.0.0 https://maven.apache.org/xsd/settings-1.0.0.xsd"&gt;</a:t>
            </a:r>
          </a:p>
          <a:p>
            <a:pPr marL="0" indent="0">
              <a:buNone/>
            </a:pPr>
            <a:r>
              <a:rPr lang="en-US" dirty="0"/>
              <a:t>      &lt;</a:t>
            </a:r>
            <a:r>
              <a:rPr lang="en-US" dirty="0" err="1"/>
              <a:t>localRepository</a:t>
            </a:r>
            <a:r>
              <a:rPr lang="en-US" dirty="0"/>
              <a:t>/&gt;</a:t>
            </a:r>
          </a:p>
          <a:p>
            <a:pPr marL="0" indent="0">
              <a:buNone/>
            </a:pPr>
            <a:r>
              <a:rPr lang="en-US" dirty="0"/>
              <a:t>      &lt;</a:t>
            </a:r>
            <a:r>
              <a:rPr lang="en-US" dirty="0" err="1"/>
              <a:t>interactiveMode</a:t>
            </a:r>
            <a:r>
              <a:rPr lang="en-US" dirty="0"/>
              <a:t>/&gt;</a:t>
            </a:r>
          </a:p>
          <a:p>
            <a:pPr marL="0" indent="0">
              <a:buNone/>
            </a:pPr>
            <a:r>
              <a:rPr lang="en-US" dirty="0"/>
              <a:t>      &lt;offline/&gt;</a:t>
            </a:r>
          </a:p>
          <a:p>
            <a:pPr marL="0" indent="0">
              <a:buNone/>
            </a:pPr>
            <a:r>
              <a:rPr lang="en-US" dirty="0"/>
              <a:t>      &lt;</a:t>
            </a:r>
            <a:r>
              <a:rPr lang="en-US" dirty="0" err="1"/>
              <a:t>pluginGroups</a:t>
            </a:r>
            <a:r>
              <a:rPr lang="en-US" dirty="0"/>
              <a:t>/&gt;</a:t>
            </a:r>
          </a:p>
          <a:p>
            <a:pPr marL="0" indent="0">
              <a:buNone/>
            </a:pPr>
            <a:r>
              <a:rPr lang="en-US" dirty="0"/>
              <a:t>      &lt;servers/&gt;</a:t>
            </a:r>
          </a:p>
          <a:p>
            <a:pPr marL="0" indent="0">
              <a:buNone/>
            </a:pPr>
            <a:r>
              <a:rPr lang="en-US" dirty="0"/>
              <a:t>      &lt;mirrors/&gt;</a:t>
            </a:r>
          </a:p>
          <a:p>
            <a:pPr marL="0" indent="0">
              <a:buNone/>
            </a:pPr>
            <a:r>
              <a:rPr lang="en-US" dirty="0"/>
              <a:t>      &lt;proxies/&gt;</a:t>
            </a:r>
          </a:p>
          <a:p>
            <a:pPr marL="0" indent="0">
              <a:buNone/>
            </a:pPr>
            <a:r>
              <a:rPr lang="en-US" dirty="0"/>
              <a:t>      &lt;profiles/&gt;</a:t>
            </a:r>
          </a:p>
          <a:p>
            <a:pPr marL="0" indent="0">
              <a:buNone/>
            </a:pPr>
            <a:r>
              <a:rPr lang="en-US" dirty="0"/>
              <a:t>      &lt;</a:t>
            </a:r>
            <a:r>
              <a:rPr lang="en-US" dirty="0" err="1"/>
              <a:t>activeProfiles</a:t>
            </a:r>
            <a:r>
              <a:rPr lang="en-US" dirty="0"/>
              <a:t>/&gt;</a:t>
            </a:r>
          </a:p>
          <a:p>
            <a:pPr marL="0" indent="0">
              <a:buNone/>
            </a:pPr>
            <a:r>
              <a:rPr lang="en-US" dirty="0"/>
              <a:t>    &lt;/settings&gt;</a:t>
            </a:r>
          </a:p>
        </p:txBody>
      </p:sp>
    </p:spTree>
    <p:extLst>
      <p:ext uri="{BB962C8B-B14F-4D97-AF65-F5344CB8AC3E}">
        <p14:creationId xmlns:p14="http://schemas.microsoft.com/office/powerpoint/2010/main" val="15037433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303C03-C457-1F08-D3B8-FCE5BE5F9856}"/>
              </a:ext>
            </a:extLst>
          </p:cNvPr>
          <p:cNvSpPr>
            <a:spLocks noGrp="1"/>
          </p:cNvSpPr>
          <p:nvPr>
            <p:ph type="title"/>
          </p:nvPr>
        </p:nvSpPr>
        <p:spPr/>
        <p:txBody>
          <a:bodyPr/>
          <a:lstStyle/>
          <a:p>
            <a:r>
              <a:rPr lang="en-US" dirty="0"/>
              <a:t>Maven settings.xml - continued</a:t>
            </a:r>
            <a:endParaRPr lang="en-IN" dirty="0"/>
          </a:p>
        </p:txBody>
      </p:sp>
      <p:sp>
        <p:nvSpPr>
          <p:cNvPr id="3" name="Content Placeholder 2">
            <a:extLst>
              <a:ext uri="{FF2B5EF4-FFF2-40B4-BE49-F238E27FC236}">
                <a16:creationId xmlns:a16="http://schemas.microsoft.com/office/drawing/2014/main" id="{F317A483-F867-060E-003D-3C0C61B50F54}"/>
              </a:ext>
            </a:extLst>
          </p:cNvPr>
          <p:cNvSpPr>
            <a:spLocks noGrp="1"/>
          </p:cNvSpPr>
          <p:nvPr>
            <p:ph idx="1"/>
          </p:nvPr>
        </p:nvSpPr>
        <p:spPr/>
        <p:txBody>
          <a:bodyPr>
            <a:normAutofit/>
          </a:bodyPr>
          <a:lstStyle/>
          <a:p>
            <a:r>
              <a:rPr lang="en-US" b="1" dirty="0" err="1"/>
              <a:t>localRepository</a:t>
            </a:r>
            <a:r>
              <a:rPr lang="en-US" dirty="0"/>
              <a:t>: This value is the path of this build system's local repository. The default value is ${</a:t>
            </a:r>
            <a:r>
              <a:rPr lang="en-US" dirty="0" err="1"/>
              <a:t>user.home</a:t>
            </a:r>
            <a:r>
              <a:rPr lang="en-US" dirty="0"/>
              <a:t>}/.m2/repository. This element is especially useful for a main build server allowing all logged-in users to build from a common local repository.</a:t>
            </a:r>
          </a:p>
          <a:p>
            <a:r>
              <a:rPr lang="en-US" b="1" dirty="0" err="1"/>
              <a:t>interactiveMode</a:t>
            </a:r>
            <a:r>
              <a:rPr lang="en-US" dirty="0"/>
              <a:t>: true if Maven should attempt to interact with the user for input, false if not. Defaults to true.</a:t>
            </a:r>
          </a:p>
          <a:p>
            <a:r>
              <a:rPr lang="en-US" b="1" dirty="0"/>
              <a:t>offline</a:t>
            </a:r>
            <a:r>
              <a:rPr lang="en-US" dirty="0"/>
              <a:t>: true if this build system should operate in offline mode, defaults to false. This element is useful for build servers which cannot connect to a remote repository, either because of network setup or security reasons.</a:t>
            </a:r>
          </a:p>
        </p:txBody>
      </p:sp>
    </p:spTree>
    <p:extLst>
      <p:ext uri="{BB962C8B-B14F-4D97-AF65-F5344CB8AC3E}">
        <p14:creationId xmlns:p14="http://schemas.microsoft.com/office/powerpoint/2010/main" val="19512046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303C03-C457-1F08-D3B8-FCE5BE5F9856}"/>
              </a:ext>
            </a:extLst>
          </p:cNvPr>
          <p:cNvSpPr>
            <a:spLocks noGrp="1"/>
          </p:cNvSpPr>
          <p:nvPr>
            <p:ph type="title"/>
          </p:nvPr>
        </p:nvSpPr>
        <p:spPr/>
        <p:txBody>
          <a:bodyPr/>
          <a:lstStyle/>
          <a:p>
            <a:r>
              <a:rPr lang="en-US" dirty="0"/>
              <a:t>Maven settings.xml - continued</a:t>
            </a:r>
            <a:endParaRPr lang="en-IN" dirty="0"/>
          </a:p>
        </p:txBody>
      </p:sp>
      <p:sp>
        <p:nvSpPr>
          <p:cNvPr id="3" name="Content Placeholder 2">
            <a:extLst>
              <a:ext uri="{FF2B5EF4-FFF2-40B4-BE49-F238E27FC236}">
                <a16:creationId xmlns:a16="http://schemas.microsoft.com/office/drawing/2014/main" id="{F317A483-F867-060E-003D-3C0C61B50F54}"/>
              </a:ext>
            </a:extLst>
          </p:cNvPr>
          <p:cNvSpPr>
            <a:spLocks noGrp="1"/>
          </p:cNvSpPr>
          <p:nvPr>
            <p:ph idx="1"/>
          </p:nvPr>
        </p:nvSpPr>
        <p:spPr/>
        <p:txBody>
          <a:bodyPr>
            <a:normAutofit/>
          </a:bodyPr>
          <a:lstStyle/>
          <a:p>
            <a:r>
              <a:rPr lang="en-US" b="1" dirty="0" err="1"/>
              <a:t>PluginGroup</a:t>
            </a:r>
            <a:r>
              <a:rPr lang="en-US" dirty="0"/>
              <a:t> - This element contains a list of </a:t>
            </a:r>
            <a:r>
              <a:rPr lang="en-US" dirty="0" err="1"/>
              <a:t>pluginGroup</a:t>
            </a:r>
            <a:r>
              <a:rPr lang="en-US" dirty="0"/>
              <a:t> elements, each contains a </a:t>
            </a:r>
            <a:r>
              <a:rPr lang="en-US" dirty="0" err="1"/>
              <a:t>groupId</a:t>
            </a:r>
            <a:r>
              <a:rPr lang="en-US" dirty="0"/>
              <a:t>. The list is searched when a plugin is used and the </a:t>
            </a:r>
            <a:r>
              <a:rPr lang="en-US" dirty="0" err="1"/>
              <a:t>groupId</a:t>
            </a:r>
            <a:r>
              <a:rPr lang="en-US" dirty="0"/>
              <a:t> is not provided in the command line.</a:t>
            </a:r>
          </a:p>
          <a:p>
            <a:r>
              <a:rPr lang="en-US" b="1" dirty="0"/>
              <a:t>Servers</a:t>
            </a:r>
            <a:r>
              <a:rPr lang="en-US" dirty="0"/>
              <a:t> - The repositories for download and deployment are defined by the repositories and </a:t>
            </a:r>
            <a:r>
              <a:rPr lang="en-US" dirty="0" err="1"/>
              <a:t>distributionManagement</a:t>
            </a:r>
            <a:r>
              <a:rPr lang="en-US" dirty="0"/>
              <a:t> elements of the POM. However, certain settings such as username and password should not be distributed along with the pom.xml. This type of information should exist on the build server in the settings.xml.</a:t>
            </a:r>
          </a:p>
        </p:txBody>
      </p:sp>
    </p:spTree>
    <p:extLst>
      <p:ext uri="{BB962C8B-B14F-4D97-AF65-F5344CB8AC3E}">
        <p14:creationId xmlns:p14="http://schemas.microsoft.com/office/powerpoint/2010/main" val="7618684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303C03-C457-1F08-D3B8-FCE5BE5F9856}"/>
              </a:ext>
            </a:extLst>
          </p:cNvPr>
          <p:cNvSpPr>
            <a:spLocks noGrp="1"/>
          </p:cNvSpPr>
          <p:nvPr>
            <p:ph type="title"/>
          </p:nvPr>
        </p:nvSpPr>
        <p:spPr/>
        <p:txBody>
          <a:bodyPr/>
          <a:lstStyle/>
          <a:p>
            <a:r>
              <a:rPr lang="en-US" dirty="0"/>
              <a:t>Maven settings.xml - continued</a:t>
            </a:r>
            <a:endParaRPr lang="en-IN" dirty="0"/>
          </a:p>
        </p:txBody>
      </p:sp>
      <p:sp>
        <p:nvSpPr>
          <p:cNvPr id="3" name="Content Placeholder 2">
            <a:extLst>
              <a:ext uri="{FF2B5EF4-FFF2-40B4-BE49-F238E27FC236}">
                <a16:creationId xmlns:a16="http://schemas.microsoft.com/office/drawing/2014/main" id="{F317A483-F867-060E-003D-3C0C61B50F54}"/>
              </a:ext>
            </a:extLst>
          </p:cNvPr>
          <p:cNvSpPr>
            <a:spLocks noGrp="1"/>
          </p:cNvSpPr>
          <p:nvPr>
            <p:ph idx="1"/>
          </p:nvPr>
        </p:nvSpPr>
        <p:spPr/>
        <p:txBody>
          <a:bodyPr>
            <a:normAutofit/>
          </a:bodyPr>
          <a:lstStyle/>
          <a:p>
            <a:r>
              <a:rPr lang="en-US" b="1" dirty="0"/>
              <a:t>Mirror</a:t>
            </a:r>
            <a:r>
              <a:rPr lang="en-US" dirty="0"/>
              <a:t> – </a:t>
            </a:r>
            <a:r>
              <a:rPr lang="en-US" b="0" i="0" dirty="0">
                <a:solidFill>
                  <a:srgbClr val="232629"/>
                </a:solidFill>
                <a:effectLst/>
                <a:latin typeface="-apple-system"/>
              </a:rPr>
              <a:t> replace a maven repository with another. They are not related to connectivity - they change the </a:t>
            </a:r>
            <a:r>
              <a:rPr lang="en-US" b="1" i="0" dirty="0">
                <a:solidFill>
                  <a:srgbClr val="232629"/>
                </a:solidFill>
                <a:effectLst/>
                <a:latin typeface="-apple-system"/>
              </a:rPr>
              <a:t>target</a:t>
            </a:r>
            <a:r>
              <a:rPr lang="en-US" b="0" i="0" dirty="0">
                <a:solidFill>
                  <a:srgbClr val="232629"/>
                </a:solidFill>
                <a:effectLst/>
                <a:latin typeface="-apple-system"/>
              </a:rPr>
              <a:t> which your maven tries to reach.</a:t>
            </a:r>
          </a:p>
          <a:p>
            <a:r>
              <a:rPr lang="en-US" b="1" dirty="0"/>
              <a:t>Proxy</a:t>
            </a:r>
            <a:r>
              <a:rPr lang="en-US" dirty="0"/>
              <a:t> - </a:t>
            </a:r>
            <a:r>
              <a:rPr lang="en-US" b="0" i="0" dirty="0">
                <a:solidFill>
                  <a:srgbClr val="232629"/>
                </a:solidFill>
                <a:effectLst/>
                <a:latin typeface="-apple-system"/>
              </a:rPr>
              <a:t>a standard HTTP proxy you might need reaching Internet, such as a proxy in your web browser. It does not relate to maven functionalities as such, but to reaching Internet connectivity.</a:t>
            </a:r>
          </a:p>
          <a:p>
            <a:r>
              <a:rPr lang="en-US" b="1" dirty="0">
                <a:solidFill>
                  <a:srgbClr val="232629"/>
                </a:solidFill>
                <a:latin typeface="-apple-system"/>
              </a:rPr>
              <a:t>Profile</a:t>
            </a:r>
            <a:r>
              <a:rPr lang="en-US" dirty="0">
                <a:solidFill>
                  <a:srgbClr val="232629"/>
                </a:solidFill>
                <a:latin typeface="-apple-system"/>
              </a:rPr>
              <a:t> - The profile element in the settings.xml is a truncated version of the pom.xml</a:t>
            </a:r>
          </a:p>
          <a:p>
            <a:r>
              <a:rPr lang="en-US" b="1" dirty="0" err="1">
                <a:solidFill>
                  <a:srgbClr val="232629"/>
                </a:solidFill>
                <a:latin typeface="-apple-system"/>
              </a:rPr>
              <a:t>ActiveProfiles</a:t>
            </a:r>
            <a:r>
              <a:rPr lang="en-US" dirty="0">
                <a:solidFill>
                  <a:srgbClr val="232629"/>
                </a:solidFill>
                <a:latin typeface="-apple-system"/>
              </a:rPr>
              <a:t> - This contains a set of </a:t>
            </a:r>
            <a:r>
              <a:rPr lang="en-US" dirty="0" err="1">
                <a:solidFill>
                  <a:srgbClr val="232629"/>
                </a:solidFill>
                <a:latin typeface="-apple-system"/>
              </a:rPr>
              <a:t>activeProfile</a:t>
            </a:r>
            <a:r>
              <a:rPr lang="en-US" dirty="0">
                <a:solidFill>
                  <a:srgbClr val="232629"/>
                </a:solidFill>
                <a:latin typeface="-apple-system"/>
              </a:rPr>
              <a:t> elements, which each have a value of a profile id. Any profile id defined as an </a:t>
            </a:r>
            <a:r>
              <a:rPr lang="en-US" dirty="0" err="1">
                <a:solidFill>
                  <a:srgbClr val="232629"/>
                </a:solidFill>
                <a:latin typeface="-apple-system"/>
              </a:rPr>
              <a:t>activeProfile</a:t>
            </a:r>
            <a:r>
              <a:rPr lang="en-US" dirty="0">
                <a:solidFill>
                  <a:srgbClr val="232629"/>
                </a:solidFill>
                <a:latin typeface="-apple-system"/>
              </a:rPr>
              <a:t> will be active, regardless of any environment settings.</a:t>
            </a:r>
            <a:endParaRPr lang="en-US" dirty="0"/>
          </a:p>
        </p:txBody>
      </p:sp>
    </p:spTree>
    <p:extLst>
      <p:ext uri="{BB962C8B-B14F-4D97-AF65-F5344CB8AC3E}">
        <p14:creationId xmlns:p14="http://schemas.microsoft.com/office/powerpoint/2010/main" val="29803646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303C03-C457-1F08-D3B8-FCE5BE5F9856}"/>
              </a:ext>
            </a:extLst>
          </p:cNvPr>
          <p:cNvSpPr>
            <a:spLocks noGrp="1"/>
          </p:cNvSpPr>
          <p:nvPr>
            <p:ph type="title"/>
          </p:nvPr>
        </p:nvSpPr>
        <p:spPr/>
        <p:txBody>
          <a:bodyPr/>
          <a:lstStyle/>
          <a:p>
            <a:r>
              <a:rPr lang="en-US" dirty="0"/>
              <a:t>Maven Local Repository</a:t>
            </a:r>
            <a:endParaRPr lang="en-IN" dirty="0"/>
          </a:p>
        </p:txBody>
      </p:sp>
      <p:sp>
        <p:nvSpPr>
          <p:cNvPr id="3" name="Content Placeholder 2">
            <a:extLst>
              <a:ext uri="{FF2B5EF4-FFF2-40B4-BE49-F238E27FC236}">
                <a16:creationId xmlns:a16="http://schemas.microsoft.com/office/drawing/2014/main" id="{F317A483-F867-060E-003D-3C0C61B50F54}"/>
              </a:ext>
            </a:extLst>
          </p:cNvPr>
          <p:cNvSpPr>
            <a:spLocks noGrp="1"/>
          </p:cNvSpPr>
          <p:nvPr>
            <p:ph idx="1"/>
          </p:nvPr>
        </p:nvSpPr>
        <p:spPr/>
        <p:txBody>
          <a:bodyPr/>
          <a:lstStyle/>
          <a:p>
            <a:r>
              <a:rPr lang="en-US" b="0" i="0">
                <a:solidFill>
                  <a:srgbClr val="000000"/>
                </a:solidFill>
                <a:effectLst/>
              </a:rPr>
              <a:t>Maven stores all the local dependencies locally, which is in the Maven local repository.</a:t>
            </a:r>
          </a:p>
          <a:p>
            <a:r>
              <a:rPr lang="en-US" b="0" i="0">
                <a:solidFill>
                  <a:srgbClr val="000000"/>
                </a:solidFill>
                <a:effectLst/>
              </a:rPr>
              <a:t>When we execute a Maven build, Maven automatically downloads all the dependency jars into the local repository. Usually, this directory is named .m2.</a:t>
            </a:r>
            <a:endParaRPr lang="en-IN" b="0" i="0">
              <a:solidFill>
                <a:srgbClr val="000000"/>
              </a:solidFill>
              <a:effectLst/>
            </a:endParaRPr>
          </a:p>
          <a:p>
            <a:r>
              <a:rPr lang="en-IN" b="0" i="0">
                <a:solidFill>
                  <a:srgbClr val="000000"/>
                </a:solidFill>
                <a:effectLst/>
              </a:rPr>
              <a:t>This is located at /</a:t>
            </a:r>
            <a:r>
              <a:rPr lang="en-IN" b="0" i="0" dirty="0">
                <a:solidFill>
                  <a:srgbClr val="000000"/>
                </a:solidFill>
                <a:effectLst/>
              </a:rPr>
              <a:t>home/&lt;</a:t>
            </a:r>
            <a:r>
              <a:rPr lang="en-IN" b="0" i="0" dirty="0" err="1">
                <a:solidFill>
                  <a:srgbClr val="000000"/>
                </a:solidFill>
                <a:effectLst/>
              </a:rPr>
              <a:t>User_Name</a:t>
            </a:r>
            <a:r>
              <a:rPr lang="en-IN" b="0" i="0" dirty="0">
                <a:solidFill>
                  <a:srgbClr val="000000"/>
                </a:solidFill>
                <a:effectLst/>
              </a:rPr>
              <a:t>&gt;/.m2</a:t>
            </a:r>
            <a:endParaRPr lang="en-US" dirty="0"/>
          </a:p>
        </p:txBody>
      </p:sp>
    </p:spTree>
    <p:extLst>
      <p:ext uri="{BB962C8B-B14F-4D97-AF65-F5344CB8AC3E}">
        <p14:creationId xmlns:p14="http://schemas.microsoft.com/office/powerpoint/2010/main" val="2431247999"/>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Facet</Template>
  <TotalTime>19</TotalTime>
  <Words>591</Words>
  <Application>Microsoft Office PowerPoint</Application>
  <PresentationFormat>Widescreen</PresentationFormat>
  <Paragraphs>35</Paragraphs>
  <Slides>7</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vt:i4>
      </vt:variant>
    </vt:vector>
  </HeadingPairs>
  <TitlesOfParts>
    <vt:vector size="12" baseType="lpstr">
      <vt:lpstr>-apple-system</vt:lpstr>
      <vt:lpstr>Arial</vt:lpstr>
      <vt:lpstr>Trebuchet MS</vt:lpstr>
      <vt:lpstr>Wingdings 3</vt:lpstr>
      <vt:lpstr>Facet</vt:lpstr>
      <vt:lpstr>Installing and running apache maven</vt:lpstr>
      <vt:lpstr>Maven installation</vt:lpstr>
      <vt:lpstr>Maven settings.xml</vt:lpstr>
      <vt:lpstr>Maven settings.xml - continued</vt:lpstr>
      <vt:lpstr>Maven settings.xml - continued</vt:lpstr>
      <vt:lpstr>Maven settings.xml - continued</vt:lpstr>
      <vt:lpstr>Maven Local Repository</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Maven installation</dc:title>
  <dc:creator>Sai Prasanth</dc:creator>
  <cp:lastModifiedBy>Sai Prasanth</cp:lastModifiedBy>
  <cp:revision>1</cp:revision>
  <dcterms:created xsi:type="dcterms:W3CDTF">2022-07-31T14:19:07Z</dcterms:created>
  <dcterms:modified xsi:type="dcterms:W3CDTF">2023-04-27T08:51:48Z</dcterms:modified>
</cp:coreProperties>
</file>