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4" r:id="rId2"/>
    <p:sldId id="269" r:id="rId3"/>
    <p:sldId id="270" r:id="rId4"/>
    <p:sldId id="271" r:id="rId5"/>
    <p:sldId id="272" r:id="rId6"/>
    <p:sldId id="273" r:id="rId7"/>
    <p:sldId id="275"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607FED-57CF-456A-A9D5-A6E36C95BF65}" v="1" dt="2023-04-27T09:49:48.8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3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i Prasanth" userId="d2e14d7c0e0d3033" providerId="LiveId" clId="{44E05F97-01F6-472A-B5FF-6F62CEE6369C}"/>
    <pc:docChg chg="undo custSel addSld delSld modSld">
      <pc:chgData name="Sai Prasanth" userId="d2e14d7c0e0d3033" providerId="LiveId" clId="{44E05F97-01F6-472A-B5FF-6F62CEE6369C}" dt="2022-08-03T05:40:55.334" v="84" actId="20577"/>
      <pc:docMkLst>
        <pc:docMk/>
      </pc:docMkLst>
      <pc:sldChg chg="new del">
        <pc:chgData name="Sai Prasanth" userId="d2e14d7c0e0d3033" providerId="LiveId" clId="{44E05F97-01F6-472A-B5FF-6F62CEE6369C}" dt="2022-08-01T06:41:58.032" v="13" actId="47"/>
        <pc:sldMkLst>
          <pc:docMk/>
          <pc:sldMk cId="3363103628" sldId="256"/>
        </pc:sldMkLst>
      </pc:sldChg>
      <pc:sldChg chg="add del">
        <pc:chgData name="Sai Prasanth" userId="d2e14d7c0e0d3033" providerId="LiveId" clId="{44E05F97-01F6-472A-B5FF-6F62CEE6369C}" dt="2022-08-01T06:42:07.019" v="14" actId="47"/>
        <pc:sldMkLst>
          <pc:docMk/>
          <pc:sldMk cId="3273761168" sldId="257"/>
        </pc:sldMkLst>
      </pc:sldChg>
      <pc:sldChg chg="add del">
        <pc:chgData name="Sai Prasanth" userId="d2e14d7c0e0d3033" providerId="LiveId" clId="{44E05F97-01F6-472A-B5FF-6F62CEE6369C}" dt="2022-08-01T06:42:07.513" v="15" actId="47"/>
        <pc:sldMkLst>
          <pc:docMk/>
          <pc:sldMk cId="2396512104" sldId="258"/>
        </pc:sldMkLst>
      </pc:sldChg>
      <pc:sldChg chg="add del">
        <pc:chgData name="Sai Prasanth" userId="d2e14d7c0e0d3033" providerId="LiveId" clId="{44E05F97-01F6-472A-B5FF-6F62CEE6369C}" dt="2022-08-01T06:42:07.933" v="16" actId="47"/>
        <pc:sldMkLst>
          <pc:docMk/>
          <pc:sldMk cId="2457035101" sldId="259"/>
        </pc:sldMkLst>
      </pc:sldChg>
      <pc:sldChg chg="add del">
        <pc:chgData name="Sai Prasanth" userId="d2e14d7c0e0d3033" providerId="LiveId" clId="{44E05F97-01F6-472A-B5FF-6F62CEE6369C}" dt="2022-08-01T06:42:08.333" v="17" actId="47"/>
        <pc:sldMkLst>
          <pc:docMk/>
          <pc:sldMk cId="2875038173" sldId="260"/>
        </pc:sldMkLst>
      </pc:sldChg>
      <pc:sldChg chg="add del">
        <pc:chgData name="Sai Prasanth" userId="d2e14d7c0e0d3033" providerId="LiveId" clId="{44E05F97-01F6-472A-B5FF-6F62CEE6369C}" dt="2022-08-01T06:42:08.791" v="18" actId="47"/>
        <pc:sldMkLst>
          <pc:docMk/>
          <pc:sldMk cId="2301725742" sldId="261"/>
        </pc:sldMkLst>
      </pc:sldChg>
      <pc:sldChg chg="add del">
        <pc:chgData name="Sai Prasanth" userId="d2e14d7c0e0d3033" providerId="LiveId" clId="{44E05F97-01F6-472A-B5FF-6F62CEE6369C}" dt="2022-08-01T06:42:09.219" v="19" actId="47"/>
        <pc:sldMkLst>
          <pc:docMk/>
          <pc:sldMk cId="3404267524" sldId="262"/>
        </pc:sldMkLst>
      </pc:sldChg>
      <pc:sldChg chg="add del">
        <pc:chgData name="Sai Prasanth" userId="d2e14d7c0e0d3033" providerId="LiveId" clId="{44E05F97-01F6-472A-B5FF-6F62CEE6369C}" dt="2022-08-01T06:42:09.640" v="20" actId="47"/>
        <pc:sldMkLst>
          <pc:docMk/>
          <pc:sldMk cId="3089841315" sldId="263"/>
        </pc:sldMkLst>
      </pc:sldChg>
      <pc:sldChg chg="add del">
        <pc:chgData name="Sai Prasanth" userId="d2e14d7c0e0d3033" providerId="LiveId" clId="{44E05F97-01F6-472A-B5FF-6F62CEE6369C}" dt="2022-08-01T06:42:10.023" v="21" actId="47"/>
        <pc:sldMkLst>
          <pc:docMk/>
          <pc:sldMk cId="187135604" sldId="264"/>
        </pc:sldMkLst>
      </pc:sldChg>
      <pc:sldChg chg="add del">
        <pc:chgData name="Sai Prasanth" userId="d2e14d7c0e0d3033" providerId="LiveId" clId="{44E05F97-01F6-472A-B5FF-6F62CEE6369C}" dt="2022-08-01T06:42:10.465" v="22" actId="47"/>
        <pc:sldMkLst>
          <pc:docMk/>
          <pc:sldMk cId="285088369" sldId="265"/>
        </pc:sldMkLst>
      </pc:sldChg>
      <pc:sldChg chg="add del">
        <pc:chgData name="Sai Prasanth" userId="d2e14d7c0e0d3033" providerId="LiveId" clId="{44E05F97-01F6-472A-B5FF-6F62CEE6369C}" dt="2022-08-01T06:42:10.851" v="23" actId="47"/>
        <pc:sldMkLst>
          <pc:docMk/>
          <pc:sldMk cId="890375463" sldId="266"/>
        </pc:sldMkLst>
      </pc:sldChg>
      <pc:sldChg chg="add del">
        <pc:chgData name="Sai Prasanth" userId="d2e14d7c0e0d3033" providerId="LiveId" clId="{44E05F97-01F6-472A-B5FF-6F62CEE6369C}" dt="2022-08-01T06:42:11.187" v="24" actId="47"/>
        <pc:sldMkLst>
          <pc:docMk/>
          <pc:sldMk cId="3803838602" sldId="267"/>
        </pc:sldMkLst>
      </pc:sldChg>
      <pc:sldChg chg="add">
        <pc:chgData name="Sai Prasanth" userId="d2e14d7c0e0d3033" providerId="LiveId" clId="{44E05F97-01F6-472A-B5FF-6F62CEE6369C}" dt="2022-08-01T06:41:55.609" v="12"/>
        <pc:sldMkLst>
          <pc:docMk/>
          <pc:sldMk cId="3343444379" sldId="269"/>
        </pc:sldMkLst>
      </pc:sldChg>
      <pc:sldChg chg="add">
        <pc:chgData name="Sai Prasanth" userId="d2e14d7c0e0d3033" providerId="LiveId" clId="{44E05F97-01F6-472A-B5FF-6F62CEE6369C}" dt="2022-08-01T06:41:55.609" v="12"/>
        <pc:sldMkLst>
          <pc:docMk/>
          <pc:sldMk cId="3369778936" sldId="270"/>
        </pc:sldMkLst>
      </pc:sldChg>
      <pc:sldChg chg="add">
        <pc:chgData name="Sai Prasanth" userId="d2e14d7c0e0d3033" providerId="LiveId" clId="{44E05F97-01F6-472A-B5FF-6F62CEE6369C}" dt="2022-08-01T06:41:55.609" v="12"/>
        <pc:sldMkLst>
          <pc:docMk/>
          <pc:sldMk cId="4240527600" sldId="271"/>
        </pc:sldMkLst>
      </pc:sldChg>
      <pc:sldChg chg="add">
        <pc:chgData name="Sai Prasanth" userId="d2e14d7c0e0d3033" providerId="LiveId" clId="{44E05F97-01F6-472A-B5FF-6F62CEE6369C}" dt="2022-08-01T06:41:55.609" v="12"/>
        <pc:sldMkLst>
          <pc:docMk/>
          <pc:sldMk cId="1840769695" sldId="272"/>
        </pc:sldMkLst>
      </pc:sldChg>
      <pc:sldChg chg="modSp new mod">
        <pc:chgData name="Sai Prasanth" userId="d2e14d7c0e0d3033" providerId="LiveId" clId="{44E05F97-01F6-472A-B5FF-6F62CEE6369C}" dt="2022-08-03T05:40:55.334" v="84" actId="20577"/>
        <pc:sldMkLst>
          <pc:docMk/>
          <pc:sldMk cId="3253545951" sldId="273"/>
        </pc:sldMkLst>
        <pc:spChg chg="mod">
          <ac:chgData name="Sai Prasanth" userId="d2e14d7c0e0d3033" providerId="LiveId" clId="{44E05F97-01F6-472A-B5FF-6F62CEE6369C}" dt="2022-08-03T05:38:07.613" v="52" actId="20577"/>
          <ac:spMkLst>
            <pc:docMk/>
            <pc:sldMk cId="3253545951" sldId="273"/>
            <ac:spMk id="2" creationId="{5CC69E9A-BB74-69C1-B82C-1611A2FB8EA8}"/>
          </ac:spMkLst>
        </pc:spChg>
        <pc:spChg chg="mod">
          <ac:chgData name="Sai Prasanth" userId="d2e14d7c0e0d3033" providerId="LiveId" clId="{44E05F97-01F6-472A-B5FF-6F62CEE6369C}" dt="2022-08-03T05:40:55.334" v="84" actId="20577"/>
          <ac:spMkLst>
            <pc:docMk/>
            <pc:sldMk cId="3253545951" sldId="273"/>
            <ac:spMk id="3" creationId="{C1F97E3F-442D-937F-C0A0-15B2A61DE8C6}"/>
          </ac:spMkLst>
        </pc:spChg>
      </pc:sldChg>
      <pc:sldChg chg="modSp new del mod">
        <pc:chgData name="Sai Prasanth" userId="d2e14d7c0e0d3033" providerId="LiveId" clId="{44E05F97-01F6-472A-B5FF-6F62CEE6369C}" dt="2022-08-03T05:37:53.636" v="46" actId="47"/>
        <pc:sldMkLst>
          <pc:docMk/>
          <pc:sldMk cId="3947312401" sldId="273"/>
        </pc:sldMkLst>
        <pc:spChg chg="mod">
          <ac:chgData name="Sai Prasanth" userId="d2e14d7c0e0d3033" providerId="LiveId" clId="{44E05F97-01F6-472A-B5FF-6F62CEE6369C}" dt="2022-08-03T05:34:40.150" v="45" actId="20577"/>
          <ac:spMkLst>
            <pc:docMk/>
            <pc:sldMk cId="3947312401" sldId="273"/>
            <ac:spMk id="2" creationId="{F513CE80-CA4F-96C2-DF77-D92D9368391F}"/>
          </ac:spMkLst>
        </pc:spChg>
      </pc:sldChg>
    </pc:docChg>
  </pc:docChgLst>
  <pc:docChgLst>
    <pc:chgData name="Sai Prasanth" userId="d2e14d7c0e0d3033" providerId="LiveId" clId="{D7607FED-57CF-456A-A9D5-A6E36C95BF65}"/>
    <pc:docChg chg="custSel addSld modSld sldOrd">
      <pc:chgData name="Sai Prasanth" userId="d2e14d7c0e0d3033" providerId="LiveId" clId="{D7607FED-57CF-456A-A9D5-A6E36C95BF65}" dt="2023-04-27T09:50:17.433" v="23" actId="27636"/>
      <pc:docMkLst>
        <pc:docMk/>
      </pc:docMkLst>
      <pc:sldChg chg="modSp mod">
        <pc:chgData name="Sai Prasanth" userId="d2e14d7c0e0d3033" providerId="LiveId" clId="{D7607FED-57CF-456A-A9D5-A6E36C95BF65}" dt="2023-04-27T09:49:57.989" v="18" actId="2711"/>
        <pc:sldMkLst>
          <pc:docMk/>
          <pc:sldMk cId="3343444379" sldId="269"/>
        </pc:sldMkLst>
        <pc:spChg chg="mod">
          <ac:chgData name="Sai Prasanth" userId="d2e14d7c0e0d3033" providerId="LiveId" clId="{D7607FED-57CF-456A-A9D5-A6E36C95BF65}" dt="2023-04-27T09:49:48.826" v="16"/>
          <ac:spMkLst>
            <pc:docMk/>
            <pc:sldMk cId="3343444379" sldId="269"/>
            <ac:spMk id="2" creationId="{570602F8-A72A-5445-9622-029B1240785F}"/>
          </ac:spMkLst>
        </pc:spChg>
        <pc:spChg chg="mod">
          <ac:chgData name="Sai Prasanth" userId="d2e14d7c0e0d3033" providerId="LiveId" clId="{D7607FED-57CF-456A-A9D5-A6E36C95BF65}" dt="2023-04-27T09:49:57.989" v="18" actId="2711"/>
          <ac:spMkLst>
            <pc:docMk/>
            <pc:sldMk cId="3343444379" sldId="269"/>
            <ac:spMk id="3" creationId="{28B3B39E-D391-E319-DA38-5BDE8CF0B213}"/>
          </ac:spMkLst>
        </pc:spChg>
      </pc:sldChg>
      <pc:sldChg chg="modSp">
        <pc:chgData name="Sai Prasanth" userId="d2e14d7c0e0d3033" providerId="LiveId" clId="{D7607FED-57CF-456A-A9D5-A6E36C95BF65}" dt="2023-04-27T09:49:48.826" v="16"/>
        <pc:sldMkLst>
          <pc:docMk/>
          <pc:sldMk cId="3369778936" sldId="270"/>
        </pc:sldMkLst>
        <pc:spChg chg="mod">
          <ac:chgData name="Sai Prasanth" userId="d2e14d7c0e0d3033" providerId="LiveId" clId="{D7607FED-57CF-456A-A9D5-A6E36C95BF65}" dt="2023-04-27T09:49:48.826" v="16"/>
          <ac:spMkLst>
            <pc:docMk/>
            <pc:sldMk cId="3369778936" sldId="270"/>
            <ac:spMk id="2" creationId="{570602F8-A72A-5445-9622-029B1240785F}"/>
          </ac:spMkLst>
        </pc:spChg>
        <pc:picChg chg="mod">
          <ac:chgData name="Sai Prasanth" userId="d2e14d7c0e0d3033" providerId="LiveId" clId="{D7607FED-57CF-456A-A9D5-A6E36C95BF65}" dt="2023-04-27T09:49:48.826" v="16"/>
          <ac:picMkLst>
            <pc:docMk/>
            <pc:sldMk cId="3369778936" sldId="270"/>
            <ac:picMk id="5" creationId="{23444C18-091B-2FBF-4632-92D8D57B089C}"/>
          </ac:picMkLst>
        </pc:picChg>
      </pc:sldChg>
      <pc:sldChg chg="modSp">
        <pc:chgData name="Sai Prasanth" userId="d2e14d7c0e0d3033" providerId="LiveId" clId="{D7607FED-57CF-456A-A9D5-A6E36C95BF65}" dt="2023-04-27T09:49:48.826" v="16"/>
        <pc:sldMkLst>
          <pc:docMk/>
          <pc:sldMk cId="4240527600" sldId="271"/>
        </pc:sldMkLst>
        <pc:spChg chg="mod">
          <ac:chgData name="Sai Prasanth" userId="d2e14d7c0e0d3033" providerId="LiveId" clId="{D7607FED-57CF-456A-A9D5-A6E36C95BF65}" dt="2023-04-27T09:49:48.826" v="16"/>
          <ac:spMkLst>
            <pc:docMk/>
            <pc:sldMk cId="4240527600" sldId="271"/>
            <ac:spMk id="2" creationId="{570602F8-A72A-5445-9622-029B1240785F}"/>
          </ac:spMkLst>
        </pc:spChg>
        <pc:picChg chg="mod">
          <ac:chgData name="Sai Prasanth" userId="d2e14d7c0e0d3033" providerId="LiveId" clId="{D7607FED-57CF-456A-A9D5-A6E36C95BF65}" dt="2023-04-27T09:49:48.826" v="16"/>
          <ac:picMkLst>
            <pc:docMk/>
            <pc:sldMk cId="4240527600" sldId="271"/>
            <ac:picMk id="5" creationId="{EE96E213-8B03-72A9-49DA-3C0539907C2C}"/>
          </ac:picMkLst>
        </pc:picChg>
      </pc:sldChg>
      <pc:sldChg chg="modSp">
        <pc:chgData name="Sai Prasanth" userId="d2e14d7c0e0d3033" providerId="LiveId" clId="{D7607FED-57CF-456A-A9D5-A6E36C95BF65}" dt="2023-04-27T09:49:48.826" v="16"/>
        <pc:sldMkLst>
          <pc:docMk/>
          <pc:sldMk cId="1840769695" sldId="272"/>
        </pc:sldMkLst>
        <pc:spChg chg="mod">
          <ac:chgData name="Sai Prasanth" userId="d2e14d7c0e0d3033" providerId="LiveId" clId="{D7607FED-57CF-456A-A9D5-A6E36C95BF65}" dt="2023-04-27T09:49:48.826" v="16"/>
          <ac:spMkLst>
            <pc:docMk/>
            <pc:sldMk cId="1840769695" sldId="272"/>
            <ac:spMk id="2" creationId="{570602F8-A72A-5445-9622-029B1240785F}"/>
          </ac:spMkLst>
        </pc:spChg>
        <pc:picChg chg="mod">
          <ac:chgData name="Sai Prasanth" userId="d2e14d7c0e0d3033" providerId="LiveId" clId="{D7607FED-57CF-456A-A9D5-A6E36C95BF65}" dt="2023-04-27T09:49:48.826" v="16"/>
          <ac:picMkLst>
            <pc:docMk/>
            <pc:sldMk cId="1840769695" sldId="272"/>
            <ac:picMk id="5" creationId="{B791FE25-2508-F007-8577-379135BB4271}"/>
          </ac:picMkLst>
        </pc:picChg>
      </pc:sldChg>
      <pc:sldChg chg="modSp mod">
        <pc:chgData name="Sai Prasanth" userId="d2e14d7c0e0d3033" providerId="LiveId" clId="{D7607FED-57CF-456A-A9D5-A6E36C95BF65}" dt="2023-04-27T09:50:17.433" v="23" actId="27636"/>
        <pc:sldMkLst>
          <pc:docMk/>
          <pc:sldMk cId="3253545951" sldId="273"/>
        </pc:sldMkLst>
        <pc:spChg chg="mod">
          <ac:chgData name="Sai Prasanth" userId="d2e14d7c0e0d3033" providerId="LiveId" clId="{D7607FED-57CF-456A-A9D5-A6E36C95BF65}" dt="2023-04-27T09:49:48.826" v="16"/>
          <ac:spMkLst>
            <pc:docMk/>
            <pc:sldMk cId="3253545951" sldId="273"/>
            <ac:spMk id="2" creationId="{5CC69E9A-BB74-69C1-B82C-1611A2FB8EA8}"/>
          </ac:spMkLst>
        </pc:spChg>
        <pc:spChg chg="mod">
          <ac:chgData name="Sai Prasanth" userId="d2e14d7c0e0d3033" providerId="LiveId" clId="{D7607FED-57CF-456A-A9D5-A6E36C95BF65}" dt="2023-04-27T09:50:17.433" v="23" actId="27636"/>
          <ac:spMkLst>
            <pc:docMk/>
            <pc:sldMk cId="3253545951" sldId="273"/>
            <ac:spMk id="3" creationId="{C1F97E3F-442D-937F-C0A0-15B2A61DE8C6}"/>
          </ac:spMkLst>
        </pc:spChg>
      </pc:sldChg>
      <pc:sldChg chg="delSp modSp new mod ord">
        <pc:chgData name="Sai Prasanth" userId="d2e14d7c0e0d3033" providerId="LiveId" clId="{D7607FED-57CF-456A-A9D5-A6E36C95BF65}" dt="2023-04-27T09:49:48.826" v="16"/>
        <pc:sldMkLst>
          <pc:docMk/>
          <pc:sldMk cId="2103341821" sldId="274"/>
        </pc:sldMkLst>
        <pc:spChg chg="mod">
          <ac:chgData name="Sai Prasanth" userId="d2e14d7c0e0d3033" providerId="LiveId" clId="{D7607FED-57CF-456A-A9D5-A6E36C95BF65}" dt="2023-04-27T09:49:48.826" v="16"/>
          <ac:spMkLst>
            <pc:docMk/>
            <pc:sldMk cId="2103341821" sldId="274"/>
            <ac:spMk id="2" creationId="{12B56625-65F5-8D73-3465-8A9C79C2F29A}"/>
          </ac:spMkLst>
        </pc:spChg>
        <pc:spChg chg="del">
          <ac:chgData name="Sai Prasanth" userId="d2e14d7c0e0d3033" providerId="LiveId" clId="{D7607FED-57CF-456A-A9D5-A6E36C95BF65}" dt="2023-04-27T09:49:45.299" v="15" actId="478"/>
          <ac:spMkLst>
            <pc:docMk/>
            <pc:sldMk cId="2103341821" sldId="274"/>
            <ac:spMk id="3" creationId="{7154CDD4-618E-43B9-4100-C474B6CD8953}"/>
          </ac:spMkLst>
        </pc:spChg>
      </pc:sldChg>
      <pc:sldChg chg="modSp add mod">
        <pc:chgData name="Sai Prasanth" userId="d2e14d7c0e0d3033" providerId="LiveId" clId="{D7607FED-57CF-456A-A9D5-A6E36C95BF65}" dt="2023-04-27T09:50:11.323" v="21" actId="27636"/>
        <pc:sldMkLst>
          <pc:docMk/>
          <pc:sldMk cId="1358112423" sldId="275"/>
        </pc:sldMkLst>
        <pc:spChg chg="mod">
          <ac:chgData name="Sai Prasanth" userId="d2e14d7c0e0d3033" providerId="LiveId" clId="{D7607FED-57CF-456A-A9D5-A6E36C95BF65}" dt="2023-04-27T09:50:11.323" v="21" actId="27636"/>
          <ac:spMkLst>
            <pc:docMk/>
            <pc:sldMk cId="1358112423" sldId="275"/>
            <ac:spMk id="3" creationId="{C1F97E3F-442D-937F-C0A0-15B2A61DE8C6}"/>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8DF3D0A-9D95-4CBD-81FD-B4AE2A2DCA02}"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601285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DF3D0A-9D95-4CBD-81FD-B4AE2A2DCA02}"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2447115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DF3D0A-9D95-4CBD-81FD-B4AE2A2DCA02}"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C339E50-68DF-4578-BE10-151267163211}" type="slidenum">
              <a:rPr lang="en-IN" smtClean="0"/>
              <a:t>‹#›</a:t>
            </a:fld>
            <a:endParaRPr lang="en-IN"/>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59650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DF3D0A-9D95-4CBD-81FD-B4AE2A2DCA02}"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15143305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DF3D0A-9D95-4CBD-81FD-B4AE2A2DCA02}"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C339E50-68DF-4578-BE10-151267163211}" type="slidenum">
              <a:rPr lang="en-IN" smtClean="0"/>
              <a:t>‹#›</a:t>
            </a:fld>
            <a:endParaRPr lang="en-IN"/>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1301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DF3D0A-9D95-4CBD-81FD-B4AE2A2DCA02}"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17735158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8DF3D0A-9D95-4CBD-81FD-B4AE2A2DCA02}"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21934694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8DF3D0A-9D95-4CBD-81FD-B4AE2A2DCA02}"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2850873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8DF3D0A-9D95-4CBD-81FD-B4AE2A2DCA02}"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1838603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DF3D0A-9D95-4CBD-81FD-B4AE2A2DCA02}"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2641752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8DF3D0A-9D95-4CBD-81FD-B4AE2A2DCA02}"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5565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8DF3D0A-9D95-4CBD-81FD-B4AE2A2DCA02}" type="datetimeFigureOut">
              <a:rPr lang="en-IN" smtClean="0"/>
              <a:t>27-04-2023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18178425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8DF3D0A-9D95-4CBD-81FD-B4AE2A2DCA02}" type="datetimeFigureOut">
              <a:rPr lang="en-IN" smtClean="0"/>
              <a:t>27-04-2023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4096827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DF3D0A-9D95-4CBD-81FD-B4AE2A2DCA02}" type="datetimeFigureOut">
              <a:rPr lang="en-IN" smtClean="0"/>
              <a:t>27-04-2023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681751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8DF3D0A-9D95-4CBD-81FD-B4AE2A2DCA02}"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4036428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8DF3D0A-9D95-4CBD-81FD-B4AE2A2DCA02}"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C339E50-68DF-4578-BE10-151267163211}" type="slidenum">
              <a:rPr lang="en-IN" smtClean="0"/>
              <a:t>‹#›</a:t>
            </a:fld>
            <a:endParaRPr lang="en-IN"/>
          </a:p>
        </p:txBody>
      </p:sp>
    </p:spTree>
    <p:extLst>
      <p:ext uri="{BB962C8B-B14F-4D97-AF65-F5344CB8AC3E}">
        <p14:creationId xmlns:p14="http://schemas.microsoft.com/office/powerpoint/2010/main" val="4152378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8DF3D0A-9D95-4CBD-81FD-B4AE2A2DCA02}" type="datetimeFigureOut">
              <a:rPr lang="en-IN" smtClean="0"/>
              <a:t>27-04-2023</a:t>
            </a:fld>
            <a:endParaRPr lang="en-IN"/>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C339E50-68DF-4578-BE10-151267163211}" type="slidenum">
              <a:rPr lang="en-IN" smtClean="0"/>
              <a:t>‹#›</a:t>
            </a:fld>
            <a:endParaRPr lang="en-IN"/>
          </a:p>
        </p:txBody>
      </p:sp>
    </p:spTree>
    <p:extLst>
      <p:ext uri="{BB962C8B-B14F-4D97-AF65-F5344CB8AC3E}">
        <p14:creationId xmlns:p14="http://schemas.microsoft.com/office/powerpoint/2010/main" val="33486516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56625-65F5-8D73-3465-8A9C79C2F29A}"/>
              </a:ext>
            </a:extLst>
          </p:cNvPr>
          <p:cNvSpPr>
            <a:spLocks noGrp="1"/>
          </p:cNvSpPr>
          <p:nvPr>
            <p:ph type="ctrTitle"/>
          </p:nvPr>
        </p:nvSpPr>
        <p:spPr/>
        <p:txBody>
          <a:bodyPr/>
          <a:lstStyle/>
          <a:p>
            <a:r>
              <a:rPr lang="en-IN"/>
              <a:t>POM Projects</a:t>
            </a:r>
          </a:p>
        </p:txBody>
      </p:sp>
    </p:spTree>
    <p:extLst>
      <p:ext uri="{BB962C8B-B14F-4D97-AF65-F5344CB8AC3E}">
        <p14:creationId xmlns:p14="http://schemas.microsoft.com/office/powerpoint/2010/main" val="2103341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Pom.xml</a:t>
            </a:r>
            <a:endParaRPr lang="en-IN" dirty="0"/>
          </a:p>
        </p:txBody>
      </p:sp>
      <p:sp>
        <p:nvSpPr>
          <p:cNvPr id="3" name="Content Placeholder 2">
            <a:extLst>
              <a:ext uri="{FF2B5EF4-FFF2-40B4-BE49-F238E27FC236}">
                <a16:creationId xmlns:a16="http://schemas.microsoft.com/office/drawing/2014/main" id="{28B3B39E-D391-E319-DA38-5BDE8CF0B213}"/>
              </a:ext>
            </a:extLst>
          </p:cNvPr>
          <p:cNvSpPr>
            <a:spLocks noGrp="1"/>
          </p:cNvSpPr>
          <p:nvPr>
            <p:ph idx="1"/>
          </p:nvPr>
        </p:nvSpPr>
        <p:spPr/>
        <p:txBody>
          <a:bodyPr/>
          <a:lstStyle/>
          <a:p>
            <a:r>
              <a:rPr lang="en-US" b="1" i="0" dirty="0">
                <a:solidFill>
                  <a:srgbClr val="333333"/>
                </a:solidFill>
                <a:effectLst/>
              </a:rPr>
              <a:t>POM</a:t>
            </a:r>
            <a:r>
              <a:rPr lang="en-US" b="0" i="0" dirty="0">
                <a:solidFill>
                  <a:srgbClr val="333333"/>
                </a:solidFill>
                <a:effectLst/>
              </a:rPr>
              <a:t> is an acronym for </a:t>
            </a:r>
            <a:r>
              <a:rPr lang="en-US" b="1" i="0" dirty="0">
                <a:solidFill>
                  <a:srgbClr val="333333"/>
                </a:solidFill>
                <a:effectLst/>
              </a:rPr>
              <a:t>Project Object Model</a:t>
            </a:r>
            <a:r>
              <a:rPr lang="en-US" b="0" i="0" dirty="0">
                <a:solidFill>
                  <a:srgbClr val="333333"/>
                </a:solidFill>
                <a:effectLst/>
              </a:rPr>
              <a:t>. The pom.xml file contains information of project and configuration information for the maven to build the project such as dependencies, build directory, source directory, test source directory, plugin, goals etc.</a:t>
            </a:r>
            <a:endParaRPr lang="en-IN" dirty="0"/>
          </a:p>
        </p:txBody>
      </p:sp>
    </p:spTree>
    <p:extLst>
      <p:ext uri="{BB962C8B-B14F-4D97-AF65-F5344CB8AC3E}">
        <p14:creationId xmlns:p14="http://schemas.microsoft.com/office/powerpoint/2010/main" val="33434443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POM.xml</a:t>
            </a:r>
            <a:endParaRPr lang="en-IN" dirty="0"/>
          </a:p>
        </p:txBody>
      </p:sp>
      <p:pic>
        <p:nvPicPr>
          <p:cNvPr id="5" name="Content Placeholder 4">
            <a:extLst>
              <a:ext uri="{FF2B5EF4-FFF2-40B4-BE49-F238E27FC236}">
                <a16:creationId xmlns:a16="http://schemas.microsoft.com/office/drawing/2014/main" id="{23444C18-091B-2FBF-4632-92D8D57B089C}"/>
              </a:ext>
            </a:extLst>
          </p:cNvPr>
          <p:cNvPicPr>
            <a:picLocks noGrp="1" noChangeAspect="1"/>
          </p:cNvPicPr>
          <p:nvPr>
            <p:ph idx="1"/>
          </p:nvPr>
        </p:nvPicPr>
        <p:blipFill>
          <a:blip r:embed="rId2"/>
          <a:stretch>
            <a:fillRect/>
          </a:stretch>
        </p:blipFill>
        <p:spPr>
          <a:xfrm>
            <a:off x="2651717" y="2436192"/>
            <a:ext cx="4648603" cy="3330229"/>
          </a:xfrm>
        </p:spPr>
      </p:pic>
    </p:spTree>
    <p:extLst>
      <p:ext uri="{BB962C8B-B14F-4D97-AF65-F5344CB8AC3E}">
        <p14:creationId xmlns:p14="http://schemas.microsoft.com/office/powerpoint/2010/main" val="3369778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Elements of pom.xml</a:t>
            </a:r>
            <a:endParaRPr lang="en-IN" dirty="0"/>
          </a:p>
        </p:txBody>
      </p:sp>
      <p:pic>
        <p:nvPicPr>
          <p:cNvPr id="5" name="Content Placeholder 4">
            <a:extLst>
              <a:ext uri="{FF2B5EF4-FFF2-40B4-BE49-F238E27FC236}">
                <a16:creationId xmlns:a16="http://schemas.microsoft.com/office/drawing/2014/main" id="{EE96E213-8B03-72A9-49DA-3C0539907C2C}"/>
              </a:ext>
            </a:extLst>
          </p:cNvPr>
          <p:cNvPicPr>
            <a:picLocks noGrp="1" noChangeAspect="1"/>
          </p:cNvPicPr>
          <p:nvPr>
            <p:ph idx="1"/>
          </p:nvPr>
        </p:nvPicPr>
        <p:blipFill>
          <a:blip r:embed="rId2"/>
          <a:stretch>
            <a:fillRect/>
          </a:stretch>
        </p:blipFill>
        <p:spPr>
          <a:xfrm>
            <a:off x="891345" y="2455244"/>
            <a:ext cx="8169348" cy="3292125"/>
          </a:xfrm>
        </p:spPr>
      </p:pic>
    </p:spTree>
    <p:extLst>
      <p:ext uri="{BB962C8B-B14F-4D97-AF65-F5344CB8AC3E}">
        <p14:creationId xmlns:p14="http://schemas.microsoft.com/office/powerpoint/2010/main" val="4240527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602F8-A72A-5445-9622-029B1240785F}"/>
              </a:ext>
            </a:extLst>
          </p:cNvPr>
          <p:cNvSpPr>
            <a:spLocks noGrp="1"/>
          </p:cNvSpPr>
          <p:nvPr>
            <p:ph type="title"/>
          </p:nvPr>
        </p:nvSpPr>
        <p:spPr/>
        <p:txBody>
          <a:bodyPr/>
          <a:lstStyle/>
          <a:p>
            <a:r>
              <a:rPr lang="en-US" dirty="0"/>
              <a:t>Elements of pom.xml</a:t>
            </a:r>
            <a:endParaRPr lang="en-IN" dirty="0"/>
          </a:p>
        </p:txBody>
      </p:sp>
      <p:pic>
        <p:nvPicPr>
          <p:cNvPr id="5" name="Content Placeholder 4">
            <a:extLst>
              <a:ext uri="{FF2B5EF4-FFF2-40B4-BE49-F238E27FC236}">
                <a16:creationId xmlns:a16="http://schemas.microsoft.com/office/drawing/2014/main" id="{B791FE25-2508-F007-8577-379135BB4271}"/>
              </a:ext>
            </a:extLst>
          </p:cNvPr>
          <p:cNvPicPr>
            <a:picLocks noGrp="1" noChangeAspect="1"/>
          </p:cNvPicPr>
          <p:nvPr>
            <p:ph idx="1"/>
          </p:nvPr>
        </p:nvPicPr>
        <p:blipFill>
          <a:blip r:embed="rId2"/>
          <a:stretch>
            <a:fillRect/>
          </a:stretch>
        </p:blipFill>
        <p:spPr>
          <a:xfrm>
            <a:off x="876103" y="2497157"/>
            <a:ext cx="8199831" cy="3208298"/>
          </a:xfrm>
        </p:spPr>
      </p:pic>
    </p:spTree>
    <p:extLst>
      <p:ext uri="{BB962C8B-B14F-4D97-AF65-F5344CB8AC3E}">
        <p14:creationId xmlns:p14="http://schemas.microsoft.com/office/powerpoint/2010/main" val="1840769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69E9A-BB74-69C1-B82C-1611A2FB8EA8}"/>
              </a:ext>
            </a:extLst>
          </p:cNvPr>
          <p:cNvSpPr>
            <a:spLocks noGrp="1"/>
          </p:cNvSpPr>
          <p:nvPr>
            <p:ph type="title"/>
          </p:nvPr>
        </p:nvSpPr>
        <p:spPr/>
        <p:txBody>
          <a:bodyPr/>
          <a:lstStyle/>
          <a:p>
            <a:r>
              <a:rPr lang="en-US" dirty="0"/>
              <a:t>Scope</a:t>
            </a:r>
            <a:endParaRPr lang="en-IN" dirty="0"/>
          </a:p>
        </p:txBody>
      </p:sp>
      <p:sp>
        <p:nvSpPr>
          <p:cNvPr id="3" name="Content Placeholder 2">
            <a:extLst>
              <a:ext uri="{FF2B5EF4-FFF2-40B4-BE49-F238E27FC236}">
                <a16:creationId xmlns:a16="http://schemas.microsoft.com/office/drawing/2014/main" id="{C1F97E3F-442D-937F-C0A0-15B2A61DE8C6}"/>
              </a:ext>
            </a:extLst>
          </p:cNvPr>
          <p:cNvSpPr>
            <a:spLocks noGrp="1"/>
          </p:cNvSpPr>
          <p:nvPr>
            <p:ph idx="1"/>
          </p:nvPr>
        </p:nvSpPr>
        <p:spPr>
          <a:xfrm>
            <a:off x="838200" y="1386348"/>
            <a:ext cx="10515600" cy="4790615"/>
          </a:xfrm>
        </p:spPr>
        <p:txBody>
          <a:bodyPr>
            <a:normAutofit/>
          </a:bodyPr>
          <a:lstStyle/>
          <a:p>
            <a:r>
              <a:rPr lang="en-US" b="1" dirty="0"/>
              <a:t>Compile</a:t>
            </a:r>
            <a:r>
              <a:rPr lang="en-US" dirty="0"/>
              <a:t>: compile is the default scope; all dependencies are compile-scoped if a scope is not supplied. compile dependencies are available in all </a:t>
            </a:r>
            <a:r>
              <a:rPr lang="en-US" dirty="0" err="1"/>
              <a:t>classpaths</a:t>
            </a:r>
            <a:r>
              <a:rPr lang="en-US" dirty="0"/>
              <a:t>, and they are packaged. </a:t>
            </a:r>
          </a:p>
          <a:p>
            <a:r>
              <a:rPr lang="en-US" b="1" dirty="0"/>
              <a:t>provided</a:t>
            </a:r>
            <a:r>
              <a:rPr lang="en-US" dirty="0"/>
              <a:t> </a:t>
            </a:r>
            <a:r>
              <a:rPr lang="en-US" dirty="0" err="1"/>
              <a:t>provided</a:t>
            </a:r>
            <a:r>
              <a:rPr lang="en-US" dirty="0"/>
              <a:t> dependencies are used when you expect the JDK or a container to provide them. For example, if you were developing a web application, you would need the Servlet API available on the compile </a:t>
            </a:r>
            <a:r>
              <a:rPr lang="en-US" dirty="0" err="1"/>
              <a:t>classpath</a:t>
            </a:r>
            <a:r>
              <a:rPr lang="en-US" dirty="0"/>
              <a:t> to compile a servlet, but you wouldn’t want to include the Servlet API in the packaged WAR; the Servlet API JAR is supplied by your application server or servlet container. provided dependencies are available on the compilation </a:t>
            </a:r>
            <a:r>
              <a:rPr lang="en-US" dirty="0" err="1"/>
              <a:t>classpath</a:t>
            </a:r>
            <a:r>
              <a:rPr lang="en-US" dirty="0"/>
              <a:t> (not runtime). They are not transitive, nor are they packaged. </a:t>
            </a:r>
          </a:p>
          <a:p>
            <a:r>
              <a:rPr lang="en-US" b="1" dirty="0"/>
              <a:t>runtime</a:t>
            </a:r>
            <a:r>
              <a:rPr lang="en-US" dirty="0"/>
              <a:t> </a:t>
            </a:r>
            <a:r>
              <a:rPr lang="en-US" dirty="0" err="1"/>
              <a:t>runtime</a:t>
            </a:r>
            <a:r>
              <a:rPr lang="en-US" dirty="0"/>
              <a:t> dependencies are required to execute and test the system, but they are not required for compilation. For example, you may need a JDBC API JAR at compile time and the JDBC driver implementation only at </a:t>
            </a:r>
            <a:r>
              <a:rPr lang="en-US"/>
              <a:t>runtime.</a:t>
            </a:r>
            <a:endParaRPr lang="en-US" dirty="0"/>
          </a:p>
        </p:txBody>
      </p:sp>
    </p:spTree>
    <p:extLst>
      <p:ext uri="{BB962C8B-B14F-4D97-AF65-F5344CB8AC3E}">
        <p14:creationId xmlns:p14="http://schemas.microsoft.com/office/powerpoint/2010/main" val="3253545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69E9A-BB74-69C1-B82C-1611A2FB8EA8}"/>
              </a:ext>
            </a:extLst>
          </p:cNvPr>
          <p:cNvSpPr>
            <a:spLocks noGrp="1"/>
          </p:cNvSpPr>
          <p:nvPr>
            <p:ph type="title"/>
          </p:nvPr>
        </p:nvSpPr>
        <p:spPr/>
        <p:txBody>
          <a:bodyPr/>
          <a:lstStyle/>
          <a:p>
            <a:r>
              <a:rPr lang="en-US" dirty="0"/>
              <a:t>Scope</a:t>
            </a:r>
            <a:endParaRPr lang="en-IN" dirty="0"/>
          </a:p>
        </p:txBody>
      </p:sp>
      <p:sp>
        <p:nvSpPr>
          <p:cNvPr id="3" name="Content Placeholder 2">
            <a:extLst>
              <a:ext uri="{FF2B5EF4-FFF2-40B4-BE49-F238E27FC236}">
                <a16:creationId xmlns:a16="http://schemas.microsoft.com/office/drawing/2014/main" id="{C1F97E3F-442D-937F-C0A0-15B2A61DE8C6}"/>
              </a:ext>
            </a:extLst>
          </p:cNvPr>
          <p:cNvSpPr>
            <a:spLocks noGrp="1"/>
          </p:cNvSpPr>
          <p:nvPr>
            <p:ph idx="1"/>
          </p:nvPr>
        </p:nvSpPr>
        <p:spPr>
          <a:xfrm>
            <a:off x="838200" y="1386348"/>
            <a:ext cx="10515600" cy="4790615"/>
          </a:xfrm>
        </p:spPr>
        <p:txBody>
          <a:bodyPr>
            <a:normAutofit/>
          </a:bodyPr>
          <a:lstStyle/>
          <a:p>
            <a:r>
              <a:rPr lang="en-US" b="1"/>
              <a:t>test</a:t>
            </a:r>
            <a:r>
              <a:rPr lang="en-US"/>
              <a:t> </a:t>
            </a:r>
            <a:r>
              <a:rPr lang="en-US" dirty="0"/>
              <a:t>test-scoped dependencies are not required during the normal operation of an application, and they are available only during test compilation and execution phases</a:t>
            </a:r>
            <a:r>
              <a:rPr lang="en-US"/>
              <a:t>. </a:t>
            </a:r>
          </a:p>
          <a:p>
            <a:r>
              <a:rPr lang="en-US" b="1"/>
              <a:t>system</a:t>
            </a:r>
            <a:r>
              <a:rPr lang="en-US"/>
              <a:t> </a:t>
            </a:r>
            <a:r>
              <a:rPr lang="en-US" dirty="0"/>
              <a:t>The system scope is like provided except that you must provide an explicit path to the JAR on the local file system. This is intended to allow compilation against native objects that may be part of the system libraries. The artifact is assumed to always be available and is not looked up in a repository. If you declare the scope to be system, you must also provide the </a:t>
            </a:r>
            <a:r>
              <a:rPr lang="en-US" dirty="0" err="1"/>
              <a:t>systemPath</a:t>
            </a:r>
            <a:r>
              <a:rPr lang="en-US" dirty="0"/>
              <a:t> element. Note that this scope is not recommended (you should always try to reference dependencies in a public or custom Maven repository). </a:t>
            </a:r>
            <a:endParaRPr lang="en-IN" dirty="0"/>
          </a:p>
        </p:txBody>
      </p:sp>
    </p:spTree>
    <p:extLst>
      <p:ext uri="{BB962C8B-B14F-4D97-AF65-F5344CB8AC3E}">
        <p14:creationId xmlns:p14="http://schemas.microsoft.com/office/powerpoint/2010/main" val="1358112423"/>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28</TotalTime>
  <Words>360</Words>
  <Application>Microsoft Office PowerPoint</Application>
  <PresentationFormat>Widescreen</PresentationFormat>
  <Paragraphs>13</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Trebuchet MS</vt:lpstr>
      <vt:lpstr>Wingdings 3</vt:lpstr>
      <vt:lpstr>Facet</vt:lpstr>
      <vt:lpstr>POM Projects</vt:lpstr>
      <vt:lpstr>Pom.xml</vt:lpstr>
      <vt:lpstr>POM.xml</vt:lpstr>
      <vt:lpstr>Elements of pom.xml</vt:lpstr>
      <vt:lpstr>Elements of pom.xml</vt:lpstr>
      <vt:lpstr>Scope</vt:lpstr>
      <vt:lpstr>Scope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Pom.xml</dc:title>
  <dc:creator>Sai Prasanth</dc:creator>
  <cp:lastModifiedBy>Sai Prasanth</cp:lastModifiedBy>
  <cp:revision>1</cp:revision>
  <dcterms:created xsi:type="dcterms:W3CDTF">2022-08-01T06:38:16Z</dcterms:created>
  <dcterms:modified xsi:type="dcterms:W3CDTF">2023-04-27T09:50:23Z</dcterms:modified>
</cp:coreProperties>
</file>