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2" r:id="rId2"/>
    <p:sldId id="256" r:id="rId3"/>
    <p:sldId id="257" r:id="rId4"/>
    <p:sldId id="258" r:id="rId5"/>
    <p:sldId id="259" r:id="rId6"/>
    <p:sldId id="260" r:id="rId7"/>
    <p:sldId id="261"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25CAAD-E36C-40BC-987C-9D22F5FC4239}" v="1" dt="2023-04-27T09:51:53.64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130"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i Prasanth" userId="d2e14d7c0e0d3033" providerId="LiveId" clId="{3525CAAD-E36C-40BC-987C-9D22F5FC4239}"/>
    <pc:docChg chg="custSel addSld delSld modSld sldOrd">
      <pc:chgData name="Sai Prasanth" userId="d2e14d7c0e0d3033" providerId="LiveId" clId="{3525CAAD-E36C-40BC-987C-9D22F5FC4239}" dt="2023-04-27T09:51:53.642" v="53"/>
      <pc:docMkLst>
        <pc:docMk/>
      </pc:docMkLst>
      <pc:sldChg chg="modSp mod">
        <pc:chgData name="Sai Prasanth" userId="d2e14d7c0e0d3033" providerId="LiveId" clId="{3525CAAD-E36C-40BC-987C-9D22F5FC4239}" dt="2023-04-27T09:51:53.642" v="53"/>
        <pc:sldMkLst>
          <pc:docMk/>
          <pc:sldMk cId="2829149791" sldId="256"/>
        </pc:sldMkLst>
        <pc:spChg chg="mod">
          <ac:chgData name="Sai Prasanth" userId="d2e14d7c0e0d3033" providerId="LiveId" clId="{3525CAAD-E36C-40BC-987C-9D22F5FC4239}" dt="2023-04-27T09:51:53.642" v="53"/>
          <ac:spMkLst>
            <pc:docMk/>
            <pc:sldMk cId="2829149791" sldId="256"/>
            <ac:spMk id="2" creationId="{904CAE2E-378B-2F8F-4E89-D2FEF81503EF}"/>
          </ac:spMkLst>
        </pc:spChg>
        <pc:spChg chg="mod">
          <ac:chgData name="Sai Prasanth" userId="d2e14d7c0e0d3033" providerId="LiveId" clId="{3525CAAD-E36C-40BC-987C-9D22F5FC4239}" dt="2023-04-27T09:51:53.642" v="53"/>
          <ac:spMkLst>
            <pc:docMk/>
            <pc:sldMk cId="2829149791" sldId="256"/>
            <ac:spMk id="3" creationId="{2BB3DEA4-30A6-65B0-1CEC-0D40B5C53FD2}"/>
          </ac:spMkLst>
        </pc:spChg>
      </pc:sldChg>
      <pc:sldChg chg="modSp mod">
        <pc:chgData name="Sai Prasanth" userId="d2e14d7c0e0d3033" providerId="LiveId" clId="{3525CAAD-E36C-40BC-987C-9D22F5FC4239}" dt="2023-04-27T09:51:53.642" v="53"/>
        <pc:sldMkLst>
          <pc:docMk/>
          <pc:sldMk cId="827714380" sldId="257"/>
        </pc:sldMkLst>
        <pc:spChg chg="mod">
          <ac:chgData name="Sai Prasanth" userId="d2e14d7c0e0d3033" providerId="LiveId" clId="{3525CAAD-E36C-40BC-987C-9D22F5FC4239}" dt="2023-04-27T09:51:53.642" v="53"/>
          <ac:spMkLst>
            <pc:docMk/>
            <pc:sldMk cId="827714380" sldId="257"/>
            <ac:spMk id="2" creationId="{904CAE2E-378B-2F8F-4E89-D2FEF81503EF}"/>
          </ac:spMkLst>
        </pc:spChg>
        <pc:spChg chg="mod">
          <ac:chgData name="Sai Prasanth" userId="d2e14d7c0e0d3033" providerId="LiveId" clId="{3525CAAD-E36C-40BC-987C-9D22F5FC4239}" dt="2023-04-27T09:51:53.642" v="53"/>
          <ac:spMkLst>
            <pc:docMk/>
            <pc:sldMk cId="827714380" sldId="257"/>
            <ac:spMk id="3" creationId="{2BB3DEA4-30A6-65B0-1CEC-0D40B5C53FD2}"/>
          </ac:spMkLst>
        </pc:spChg>
      </pc:sldChg>
      <pc:sldChg chg="modSp mod">
        <pc:chgData name="Sai Prasanth" userId="d2e14d7c0e0d3033" providerId="LiveId" clId="{3525CAAD-E36C-40BC-987C-9D22F5FC4239}" dt="2023-04-27T09:51:53.642" v="53"/>
        <pc:sldMkLst>
          <pc:docMk/>
          <pc:sldMk cId="2882994364" sldId="258"/>
        </pc:sldMkLst>
        <pc:spChg chg="mod">
          <ac:chgData name="Sai Prasanth" userId="d2e14d7c0e0d3033" providerId="LiveId" clId="{3525CAAD-E36C-40BC-987C-9D22F5FC4239}" dt="2023-04-27T09:51:53.642" v="53"/>
          <ac:spMkLst>
            <pc:docMk/>
            <pc:sldMk cId="2882994364" sldId="258"/>
            <ac:spMk id="2" creationId="{904CAE2E-378B-2F8F-4E89-D2FEF81503EF}"/>
          </ac:spMkLst>
        </pc:spChg>
        <pc:spChg chg="mod">
          <ac:chgData name="Sai Prasanth" userId="d2e14d7c0e0d3033" providerId="LiveId" clId="{3525CAAD-E36C-40BC-987C-9D22F5FC4239}" dt="2023-04-27T09:51:53.642" v="53"/>
          <ac:spMkLst>
            <pc:docMk/>
            <pc:sldMk cId="2882994364" sldId="258"/>
            <ac:spMk id="3" creationId="{2BB3DEA4-30A6-65B0-1CEC-0D40B5C53FD2}"/>
          </ac:spMkLst>
        </pc:spChg>
      </pc:sldChg>
      <pc:sldChg chg="modSp mod">
        <pc:chgData name="Sai Prasanth" userId="d2e14d7c0e0d3033" providerId="LiveId" clId="{3525CAAD-E36C-40BC-987C-9D22F5FC4239}" dt="2023-04-27T09:51:53.642" v="53"/>
        <pc:sldMkLst>
          <pc:docMk/>
          <pc:sldMk cId="2903863151" sldId="259"/>
        </pc:sldMkLst>
        <pc:spChg chg="mod">
          <ac:chgData name="Sai Prasanth" userId="d2e14d7c0e0d3033" providerId="LiveId" clId="{3525CAAD-E36C-40BC-987C-9D22F5FC4239}" dt="2023-04-27T09:51:53.642" v="53"/>
          <ac:spMkLst>
            <pc:docMk/>
            <pc:sldMk cId="2903863151" sldId="259"/>
            <ac:spMk id="2" creationId="{904CAE2E-378B-2F8F-4E89-D2FEF81503EF}"/>
          </ac:spMkLst>
        </pc:spChg>
        <pc:spChg chg="mod">
          <ac:chgData name="Sai Prasanth" userId="d2e14d7c0e0d3033" providerId="LiveId" clId="{3525CAAD-E36C-40BC-987C-9D22F5FC4239}" dt="2023-04-27T09:51:53.642" v="53"/>
          <ac:spMkLst>
            <pc:docMk/>
            <pc:sldMk cId="2903863151" sldId="259"/>
            <ac:spMk id="3" creationId="{2BB3DEA4-30A6-65B0-1CEC-0D40B5C53FD2}"/>
          </ac:spMkLst>
        </pc:spChg>
      </pc:sldChg>
      <pc:sldChg chg="modSp mod">
        <pc:chgData name="Sai Prasanth" userId="d2e14d7c0e0d3033" providerId="LiveId" clId="{3525CAAD-E36C-40BC-987C-9D22F5FC4239}" dt="2023-04-27T09:51:53.642" v="53"/>
        <pc:sldMkLst>
          <pc:docMk/>
          <pc:sldMk cId="3080331359" sldId="260"/>
        </pc:sldMkLst>
        <pc:spChg chg="mod">
          <ac:chgData name="Sai Prasanth" userId="d2e14d7c0e0d3033" providerId="LiveId" clId="{3525CAAD-E36C-40BC-987C-9D22F5FC4239}" dt="2023-04-27T09:51:53.642" v="53"/>
          <ac:spMkLst>
            <pc:docMk/>
            <pc:sldMk cId="3080331359" sldId="260"/>
            <ac:spMk id="2" creationId="{904CAE2E-378B-2F8F-4E89-D2FEF81503EF}"/>
          </ac:spMkLst>
        </pc:spChg>
        <pc:spChg chg="mod">
          <ac:chgData name="Sai Prasanth" userId="d2e14d7c0e0d3033" providerId="LiveId" clId="{3525CAAD-E36C-40BC-987C-9D22F5FC4239}" dt="2023-04-27T09:51:53.642" v="53"/>
          <ac:spMkLst>
            <pc:docMk/>
            <pc:sldMk cId="3080331359" sldId="260"/>
            <ac:spMk id="3" creationId="{2BB3DEA4-30A6-65B0-1CEC-0D40B5C53FD2}"/>
          </ac:spMkLst>
        </pc:spChg>
      </pc:sldChg>
      <pc:sldChg chg="modSp mod">
        <pc:chgData name="Sai Prasanth" userId="d2e14d7c0e0d3033" providerId="LiveId" clId="{3525CAAD-E36C-40BC-987C-9D22F5FC4239}" dt="2023-04-27T09:51:53.642" v="53"/>
        <pc:sldMkLst>
          <pc:docMk/>
          <pc:sldMk cId="3513015756" sldId="261"/>
        </pc:sldMkLst>
        <pc:spChg chg="mod">
          <ac:chgData name="Sai Prasanth" userId="d2e14d7c0e0d3033" providerId="LiveId" clId="{3525CAAD-E36C-40BC-987C-9D22F5FC4239}" dt="2023-04-27T09:51:53.642" v="53"/>
          <ac:spMkLst>
            <pc:docMk/>
            <pc:sldMk cId="3513015756" sldId="261"/>
            <ac:spMk id="2" creationId="{904CAE2E-378B-2F8F-4E89-D2FEF81503EF}"/>
          </ac:spMkLst>
        </pc:spChg>
        <pc:spChg chg="mod">
          <ac:chgData name="Sai Prasanth" userId="d2e14d7c0e0d3033" providerId="LiveId" clId="{3525CAAD-E36C-40BC-987C-9D22F5FC4239}" dt="2023-04-27T09:51:53.642" v="53"/>
          <ac:spMkLst>
            <pc:docMk/>
            <pc:sldMk cId="3513015756" sldId="261"/>
            <ac:spMk id="3" creationId="{2BB3DEA4-30A6-65B0-1CEC-0D40B5C53FD2}"/>
          </ac:spMkLst>
        </pc:spChg>
      </pc:sldChg>
      <pc:sldChg chg="modSp new del mod ord">
        <pc:chgData name="Sai Prasanth" userId="d2e14d7c0e0d3033" providerId="LiveId" clId="{3525CAAD-E36C-40BC-987C-9D22F5FC4239}" dt="2023-04-27T09:50:39.584" v="9" actId="47"/>
        <pc:sldMkLst>
          <pc:docMk/>
          <pc:sldMk cId="1558687150" sldId="262"/>
        </pc:sldMkLst>
        <pc:spChg chg="mod">
          <ac:chgData name="Sai Prasanth" userId="d2e14d7c0e0d3033" providerId="LiveId" clId="{3525CAAD-E36C-40BC-987C-9D22F5FC4239}" dt="2023-04-27T09:50:37.530" v="8" actId="20577"/>
          <ac:spMkLst>
            <pc:docMk/>
            <pc:sldMk cId="1558687150" sldId="262"/>
            <ac:spMk id="2" creationId="{718DEF3D-294A-893B-31AE-C4B32CADBBD1}"/>
          </ac:spMkLst>
        </pc:spChg>
      </pc:sldChg>
      <pc:sldChg chg="delSp modSp new mod ord">
        <pc:chgData name="Sai Prasanth" userId="d2e14d7c0e0d3033" providerId="LiveId" clId="{3525CAAD-E36C-40BC-987C-9D22F5FC4239}" dt="2023-04-27T09:51:53.642" v="53"/>
        <pc:sldMkLst>
          <pc:docMk/>
          <pc:sldMk cId="4186347961" sldId="262"/>
        </pc:sldMkLst>
        <pc:spChg chg="mod">
          <ac:chgData name="Sai Prasanth" userId="d2e14d7c0e0d3033" providerId="LiveId" clId="{3525CAAD-E36C-40BC-987C-9D22F5FC4239}" dt="2023-04-27T09:51:53.642" v="53"/>
          <ac:spMkLst>
            <pc:docMk/>
            <pc:sldMk cId="4186347961" sldId="262"/>
            <ac:spMk id="2" creationId="{30065A9C-4B48-AE84-FA4A-BE305D7E0FBD}"/>
          </ac:spMkLst>
        </pc:spChg>
        <pc:spChg chg="del">
          <ac:chgData name="Sai Prasanth" userId="d2e14d7c0e0d3033" providerId="LiveId" clId="{3525CAAD-E36C-40BC-987C-9D22F5FC4239}" dt="2023-04-27T09:50:50.599" v="35" actId="478"/>
          <ac:spMkLst>
            <pc:docMk/>
            <pc:sldMk cId="4186347961" sldId="262"/>
            <ac:spMk id="3" creationId="{DA3CC5FE-184A-9A08-E69C-7EB82BF4EAF5}"/>
          </ac:spMkLst>
        </pc:spChg>
      </pc:sldChg>
    </pc:docChg>
  </pc:docChgLst>
  <pc:docChgLst>
    <pc:chgData name="Sai Prasanth" userId="d2e14d7c0e0d3033" providerId="LiveId" clId="{D5C3603F-7B98-4F6A-844E-EFB61EFF028C}"/>
    <pc:docChg chg="undo custSel addSld delSld modSld">
      <pc:chgData name="Sai Prasanth" userId="d2e14d7c0e0d3033" providerId="LiveId" clId="{D5C3603F-7B98-4F6A-844E-EFB61EFF028C}" dt="2022-08-03T03:16:43.298" v="167" actId="47"/>
      <pc:docMkLst>
        <pc:docMk/>
      </pc:docMkLst>
      <pc:sldChg chg="addSp delSp modSp new mod">
        <pc:chgData name="Sai Prasanth" userId="d2e14d7c0e0d3033" providerId="LiveId" clId="{D5C3603F-7B98-4F6A-844E-EFB61EFF028C}" dt="2022-08-01T06:18:36.271" v="60" actId="33524"/>
        <pc:sldMkLst>
          <pc:docMk/>
          <pc:sldMk cId="2829149791" sldId="256"/>
        </pc:sldMkLst>
        <pc:spChg chg="mod">
          <ac:chgData name="Sai Prasanth" userId="d2e14d7c0e0d3033" providerId="LiveId" clId="{D5C3603F-7B98-4F6A-844E-EFB61EFF028C}" dt="2022-08-01T06:18:21.757" v="52" actId="20577"/>
          <ac:spMkLst>
            <pc:docMk/>
            <pc:sldMk cId="2829149791" sldId="256"/>
            <ac:spMk id="2" creationId="{904CAE2E-378B-2F8F-4E89-D2FEF81503EF}"/>
          </ac:spMkLst>
        </pc:spChg>
        <pc:spChg chg="mod">
          <ac:chgData name="Sai Prasanth" userId="d2e14d7c0e0d3033" providerId="LiveId" clId="{D5C3603F-7B98-4F6A-844E-EFB61EFF028C}" dt="2022-08-01T06:18:36.271" v="60" actId="33524"/>
          <ac:spMkLst>
            <pc:docMk/>
            <pc:sldMk cId="2829149791" sldId="256"/>
            <ac:spMk id="3" creationId="{2BB3DEA4-30A6-65B0-1CEC-0D40B5C53FD2}"/>
          </ac:spMkLst>
        </pc:spChg>
        <pc:spChg chg="add del">
          <ac:chgData name="Sai Prasanth" userId="d2e14d7c0e0d3033" providerId="LiveId" clId="{D5C3603F-7B98-4F6A-844E-EFB61EFF028C}" dt="2022-08-01T06:17:24.654" v="2" actId="22"/>
          <ac:spMkLst>
            <pc:docMk/>
            <pc:sldMk cId="2829149791" sldId="256"/>
            <ac:spMk id="5" creationId="{4F8961A0-61B7-E892-ABC6-0005122F61E0}"/>
          </ac:spMkLst>
        </pc:spChg>
      </pc:sldChg>
      <pc:sldChg chg="modSp add mod">
        <pc:chgData name="Sai Prasanth" userId="d2e14d7c0e0d3033" providerId="LiveId" clId="{D5C3603F-7B98-4F6A-844E-EFB61EFF028C}" dt="2022-08-01T06:20:04.101" v="92" actId="27636"/>
        <pc:sldMkLst>
          <pc:docMk/>
          <pc:sldMk cId="827714380" sldId="257"/>
        </pc:sldMkLst>
        <pc:spChg chg="mod">
          <ac:chgData name="Sai Prasanth" userId="d2e14d7c0e0d3033" providerId="LiveId" clId="{D5C3603F-7B98-4F6A-844E-EFB61EFF028C}" dt="2022-08-01T06:18:46.069" v="84" actId="20577"/>
          <ac:spMkLst>
            <pc:docMk/>
            <pc:sldMk cId="827714380" sldId="257"/>
            <ac:spMk id="2" creationId="{904CAE2E-378B-2F8F-4E89-D2FEF81503EF}"/>
          </ac:spMkLst>
        </pc:spChg>
        <pc:spChg chg="mod">
          <ac:chgData name="Sai Prasanth" userId="d2e14d7c0e0d3033" providerId="LiveId" clId="{D5C3603F-7B98-4F6A-844E-EFB61EFF028C}" dt="2022-08-01T06:20:04.101" v="92" actId="27636"/>
          <ac:spMkLst>
            <pc:docMk/>
            <pc:sldMk cId="827714380" sldId="257"/>
            <ac:spMk id="3" creationId="{2BB3DEA4-30A6-65B0-1CEC-0D40B5C53FD2}"/>
          </ac:spMkLst>
        </pc:spChg>
      </pc:sldChg>
      <pc:sldChg chg="modSp add mod">
        <pc:chgData name="Sai Prasanth" userId="d2e14d7c0e0d3033" providerId="LiveId" clId="{D5C3603F-7B98-4F6A-844E-EFB61EFF028C}" dt="2022-08-03T03:15:44.603" v="162" actId="33524"/>
        <pc:sldMkLst>
          <pc:docMk/>
          <pc:sldMk cId="2882994364" sldId="258"/>
        </pc:sldMkLst>
        <pc:spChg chg="mod">
          <ac:chgData name="Sai Prasanth" userId="d2e14d7c0e0d3033" providerId="LiveId" clId="{D5C3603F-7B98-4F6A-844E-EFB61EFF028C}" dt="2022-08-01T06:20:33.242" v="103" actId="20577"/>
          <ac:spMkLst>
            <pc:docMk/>
            <pc:sldMk cId="2882994364" sldId="258"/>
            <ac:spMk id="2" creationId="{904CAE2E-378B-2F8F-4E89-D2FEF81503EF}"/>
          </ac:spMkLst>
        </pc:spChg>
        <pc:spChg chg="mod">
          <ac:chgData name="Sai Prasanth" userId="d2e14d7c0e0d3033" providerId="LiveId" clId="{D5C3603F-7B98-4F6A-844E-EFB61EFF028C}" dt="2022-08-03T03:15:44.603" v="162" actId="33524"/>
          <ac:spMkLst>
            <pc:docMk/>
            <pc:sldMk cId="2882994364" sldId="258"/>
            <ac:spMk id="3" creationId="{2BB3DEA4-30A6-65B0-1CEC-0D40B5C53FD2}"/>
          </ac:spMkLst>
        </pc:spChg>
      </pc:sldChg>
      <pc:sldChg chg="modSp add mod">
        <pc:chgData name="Sai Prasanth" userId="d2e14d7c0e0d3033" providerId="LiveId" clId="{D5C3603F-7B98-4F6A-844E-EFB61EFF028C}" dt="2022-08-03T03:16:08.286" v="163" actId="33524"/>
        <pc:sldMkLst>
          <pc:docMk/>
          <pc:sldMk cId="2903863151" sldId="259"/>
        </pc:sldMkLst>
        <pc:spChg chg="mod">
          <ac:chgData name="Sai Prasanth" userId="d2e14d7c0e0d3033" providerId="LiveId" clId="{D5C3603F-7B98-4F6A-844E-EFB61EFF028C}" dt="2022-08-01T06:22:36.678" v="119" actId="20577"/>
          <ac:spMkLst>
            <pc:docMk/>
            <pc:sldMk cId="2903863151" sldId="259"/>
            <ac:spMk id="2" creationId="{904CAE2E-378B-2F8F-4E89-D2FEF81503EF}"/>
          </ac:spMkLst>
        </pc:spChg>
        <pc:spChg chg="mod">
          <ac:chgData name="Sai Prasanth" userId="d2e14d7c0e0d3033" providerId="LiveId" clId="{D5C3603F-7B98-4F6A-844E-EFB61EFF028C}" dt="2022-08-03T03:16:08.286" v="163" actId="33524"/>
          <ac:spMkLst>
            <pc:docMk/>
            <pc:sldMk cId="2903863151" sldId="259"/>
            <ac:spMk id="3" creationId="{2BB3DEA4-30A6-65B0-1CEC-0D40B5C53FD2}"/>
          </ac:spMkLst>
        </pc:spChg>
      </pc:sldChg>
      <pc:sldChg chg="modSp add mod">
        <pc:chgData name="Sai Prasanth" userId="d2e14d7c0e0d3033" providerId="LiveId" clId="{D5C3603F-7B98-4F6A-844E-EFB61EFF028C}" dt="2022-08-01T06:23:41.327" v="138" actId="6549"/>
        <pc:sldMkLst>
          <pc:docMk/>
          <pc:sldMk cId="3080331359" sldId="260"/>
        </pc:sldMkLst>
        <pc:spChg chg="mod">
          <ac:chgData name="Sai Prasanth" userId="d2e14d7c0e0d3033" providerId="LiveId" clId="{D5C3603F-7B98-4F6A-844E-EFB61EFF028C}" dt="2022-08-01T06:23:29.641" v="133" actId="20577"/>
          <ac:spMkLst>
            <pc:docMk/>
            <pc:sldMk cId="3080331359" sldId="260"/>
            <ac:spMk id="2" creationId="{904CAE2E-378B-2F8F-4E89-D2FEF81503EF}"/>
          </ac:spMkLst>
        </pc:spChg>
        <pc:spChg chg="mod">
          <ac:chgData name="Sai Prasanth" userId="d2e14d7c0e0d3033" providerId="LiveId" clId="{D5C3603F-7B98-4F6A-844E-EFB61EFF028C}" dt="2022-08-01T06:23:41.327" v="138" actId="6549"/>
          <ac:spMkLst>
            <pc:docMk/>
            <pc:sldMk cId="3080331359" sldId="260"/>
            <ac:spMk id="3" creationId="{2BB3DEA4-30A6-65B0-1CEC-0D40B5C53FD2}"/>
          </ac:spMkLst>
        </pc:spChg>
      </pc:sldChg>
      <pc:sldChg chg="addSp delSp modSp add mod">
        <pc:chgData name="Sai Prasanth" userId="d2e14d7c0e0d3033" providerId="LiveId" clId="{D5C3603F-7B98-4F6A-844E-EFB61EFF028C}" dt="2022-08-01T06:24:53.252" v="161" actId="27636"/>
        <pc:sldMkLst>
          <pc:docMk/>
          <pc:sldMk cId="3513015756" sldId="261"/>
        </pc:sldMkLst>
        <pc:spChg chg="mod">
          <ac:chgData name="Sai Prasanth" userId="d2e14d7c0e0d3033" providerId="LiveId" clId="{D5C3603F-7B98-4F6A-844E-EFB61EFF028C}" dt="2022-08-01T06:24:38.268" v="150" actId="20577"/>
          <ac:spMkLst>
            <pc:docMk/>
            <pc:sldMk cId="3513015756" sldId="261"/>
            <ac:spMk id="2" creationId="{904CAE2E-378B-2F8F-4E89-D2FEF81503EF}"/>
          </ac:spMkLst>
        </pc:spChg>
        <pc:spChg chg="add del mod">
          <ac:chgData name="Sai Prasanth" userId="d2e14d7c0e0d3033" providerId="LiveId" clId="{D5C3603F-7B98-4F6A-844E-EFB61EFF028C}" dt="2022-08-01T06:24:53.252" v="161" actId="27636"/>
          <ac:spMkLst>
            <pc:docMk/>
            <pc:sldMk cId="3513015756" sldId="261"/>
            <ac:spMk id="3" creationId="{2BB3DEA4-30A6-65B0-1CEC-0D40B5C53FD2}"/>
          </ac:spMkLst>
        </pc:spChg>
        <pc:spChg chg="add del mod">
          <ac:chgData name="Sai Prasanth" userId="d2e14d7c0e0d3033" providerId="LiveId" clId="{D5C3603F-7B98-4F6A-844E-EFB61EFF028C}" dt="2022-08-01T06:24:43.786" v="152"/>
          <ac:spMkLst>
            <pc:docMk/>
            <pc:sldMk cId="3513015756" sldId="261"/>
            <ac:spMk id="4" creationId="{4A5207FE-297C-4D7C-0061-76C2BB957615}"/>
          </ac:spMkLst>
        </pc:spChg>
      </pc:sldChg>
      <pc:sldChg chg="add del">
        <pc:chgData name="Sai Prasanth" userId="d2e14d7c0e0d3033" providerId="LiveId" clId="{D5C3603F-7B98-4F6A-844E-EFB61EFF028C}" dt="2022-08-03T03:16:41.040" v="164" actId="47"/>
        <pc:sldMkLst>
          <pc:docMk/>
          <pc:sldMk cId="1074913852" sldId="262"/>
        </pc:sldMkLst>
      </pc:sldChg>
      <pc:sldChg chg="add del">
        <pc:chgData name="Sai Prasanth" userId="d2e14d7c0e0d3033" providerId="LiveId" clId="{D5C3603F-7B98-4F6A-844E-EFB61EFF028C}" dt="2022-08-03T03:16:41.773" v="165" actId="47"/>
        <pc:sldMkLst>
          <pc:docMk/>
          <pc:sldMk cId="2279317511" sldId="263"/>
        </pc:sldMkLst>
      </pc:sldChg>
      <pc:sldChg chg="add del">
        <pc:chgData name="Sai Prasanth" userId="d2e14d7c0e0d3033" providerId="LiveId" clId="{D5C3603F-7B98-4F6A-844E-EFB61EFF028C}" dt="2022-08-03T03:16:42.558" v="166" actId="47"/>
        <pc:sldMkLst>
          <pc:docMk/>
          <pc:sldMk cId="4048719483" sldId="264"/>
        </pc:sldMkLst>
      </pc:sldChg>
      <pc:sldChg chg="add del">
        <pc:chgData name="Sai Prasanth" userId="d2e14d7c0e0d3033" providerId="LiveId" clId="{D5C3603F-7B98-4F6A-844E-EFB61EFF028C}" dt="2022-08-03T03:16:43.298" v="167" actId="47"/>
        <pc:sldMkLst>
          <pc:docMk/>
          <pc:sldMk cId="6713914" sldId="265"/>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988B254-9617-4F92-B4E3-21565DA8AB2E}"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BD19768-138D-4B6C-A4E1-1777E4CFFEE3}" type="slidenum">
              <a:rPr lang="en-IN" smtClean="0"/>
              <a:t>‹#›</a:t>
            </a:fld>
            <a:endParaRPr lang="en-IN"/>
          </a:p>
        </p:txBody>
      </p:sp>
    </p:spTree>
    <p:extLst>
      <p:ext uri="{BB962C8B-B14F-4D97-AF65-F5344CB8AC3E}">
        <p14:creationId xmlns:p14="http://schemas.microsoft.com/office/powerpoint/2010/main" val="26539204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988B254-9617-4F92-B4E3-21565DA8AB2E}"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BD19768-138D-4B6C-A4E1-1777E4CFFEE3}" type="slidenum">
              <a:rPr lang="en-IN" smtClean="0"/>
              <a:t>‹#›</a:t>
            </a:fld>
            <a:endParaRPr lang="en-IN"/>
          </a:p>
        </p:txBody>
      </p:sp>
    </p:spTree>
    <p:extLst>
      <p:ext uri="{BB962C8B-B14F-4D97-AF65-F5344CB8AC3E}">
        <p14:creationId xmlns:p14="http://schemas.microsoft.com/office/powerpoint/2010/main" val="28318111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988B254-9617-4F92-B4E3-21565DA8AB2E}"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BD19768-138D-4B6C-A4E1-1777E4CFFEE3}" type="slidenum">
              <a:rPr lang="en-IN" smtClean="0"/>
              <a:t>‹#›</a:t>
            </a:fld>
            <a:endParaRPr lang="en-IN"/>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9725629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988B254-9617-4F92-B4E3-21565DA8AB2E}"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BD19768-138D-4B6C-A4E1-1777E4CFFEE3}" type="slidenum">
              <a:rPr lang="en-IN" smtClean="0"/>
              <a:t>‹#›</a:t>
            </a:fld>
            <a:endParaRPr lang="en-IN"/>
          </a:p>
        </p:txBody>
      </p:sp>
    </p:spTree>
    <p:extLst>
      <p:ext uri="{BB962C8B-B14F-4D97-AF65-F5344CB8AC3E}">
        <p14:creationId xmlns:p14="http://schemas.microsoft.com/office/powerpoint/2010/main" val="15398009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988B254-9617-4F92-B4E3-21565DA8AB2E}"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BD19768-138D-4B6C-A4E1-1777E4CFFEE3}" type="slidenum">
              <a:rPr lang="en-IN" smtClean="0"/>
              <a:t>‹#›</a:t>
            </a:fld>
            <a:endParaRPr lang="en-IN"/>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993438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988B254-9617-4F92-B4E3-21565DA8AB2E}"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BD19768-138D-4B6C-A4E1-1777E4CFFEE3}" type="slidenum">
              <a:rPr lang="en-IN" smtClean="0"/>
              <a:t>‹#›</a:t>
            </a:fld>
            <a:endParaRPr lang="en-IN"/>
          </a:p>
        </p:txBody>
      </p:sp>
    </p:spTree>
    <p:extLst>
      <p:ext uri="{BB962C8B-B14F-4D97-AF65-F5344CB8AC3E}">
        <p14:creationId xmlns:p14="http://schemas.microsoft.com/office/powerpoint/2010/main" val="31609955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988B254-9617-4F92-B4E3-21565DA8AB2E}"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BD19768-138D-4B6C-A4E1-1777E4CFFEE3}" type="slidenum">
              <a:rPr lang="en-IN" smtClean="0"/>
              <a:t>‹#›</a:t>
            </a:fld>
            <a:endParaRPr lang="en-IN"/>
          </a:p>
        </p:txBody>
      </p:sp>
    </p:spTree>
    <p:extLst>
      <p:ext uri="{BB962C8B-B14F-4D97-AF65-F5344CB8AC3E}">
        <p14:creationId xmlns:p14="http://schemas.microsoft.com/office/powerpoint/2010/main" val="16675504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988B254-9617-4F92-B4E3-21565DA8AB2E}"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BD19768-138D-4B6C-A4E1-1777E4CFFEE3}" type="slidenum">
              <a:rPr lang="en-IN" smtClean="0"/>
              <a:t>‹#›</a:t>
            </a:fld>
            <a:endParaRPr lang="en-IN"/>
          </a:p>
        </p:txBody>
      </p:sp>
    </p:spTree>
    <p:extLst>
      <p:ext uri="{BB962C8B-B14F-4D97-AF65-F5344CB8AC3E}">
        <p14:creationId xmlns:p14="http://schemas.microsoft.com/office/powerpoint/2010/main" val="20016386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988B254-9617-4F92-B4E3-21565DA8AB2E}"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BD19768-138D-4B6C-A4E1-1777E4CFFEE3}" type="slidenum">
              <a:rPr lang="en-IN" smtClean="0"/>
              <a:t>‹#›</a:t>
            </a:fld>
            <a:endParaRPr lang="en-IN"/>
          </a:p>
        </p:txBody>
      </p:sp>
    </p:spTree>
    <p:extLst>
      <p:ext uri="{BB962C8B-B14F-4D97-AF65-F5344CB8AC3E}">
        <p14:creationId xmlns:p14="http://schemas.microsoft.com/office/powerpoint/2010/main" val="679190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988B254-9617-4F92-B4E3-21565DA8AB2E}"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BD19768-138D-4B6C-A4E1-1777E4CFFEE3}" type="slidenum">
              <a:rPr lang="en-IN" smtClean="0"/>
              <a:t>‹#›</a:t>
            </a:fld>
            <a:endParaRPr lang="en-IN"/>
          </a:p>
        </p:txBody>
      </p:sp>
    </p:spTree>
    <p:extLst>
      <p:ext uri="{BB962C8B-B14F-4D97-AF65-F5344CB8AC3E}">
        <p14:creationId xmlns:p14="http://schemas.microsoft.com/office/powerpoint/2010/main" val="41787058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988B254-9617-4F92-B4E3-21565DA8AB2E}" type="datetimeFigureOut">
              <a:rPr lang="en-IN" smtClean="0"/>
              <a:t>27-04-2023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EBD19768-138D-4B6C-A4E1-1777E4CFFEE3}" type="slidenum">
              <a:rPr lang="en-IN" smtClean="0"/>
              <a:t>‹#›</a:t>
            </a:fld>
            <a:endParaRPr lang="en-IN"/>
          </a:p>
        </p:txBody>
      </p:sp>
    </p:spTree>
    <p:extLst>
      <p:ext uri="{BB962C8B-B14F-4D97-AF65-F5344CB8AC3E}">
        <p14:creationId xmlns:p14="http://schemas.microsoft.com/office/powerpoint/2010/main" val="21804527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988B254-9617-4F92-B4E3-21565DA8AB2E}" type="datetimeFigureOut">
              <a:rPr lang="en-IN" smtClean="0"/>
              <a:t>27-04-2023</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EBD19768-138D-4B6C-A4E1-1777E4CFFEE3}" type="slidenum">
              <a:rPr lang="en-IN" smtClean="0"/>
              <a:t>‹#›</a:t>
            </a:fld>
            <a:endParaRPr lang="en-IN"/>
          </a:p>
        </p:txBody>
      </p:sp>
    </p:spTree>
    <p:extLst>
      <p:ext uri="{BB962C8B-B14F-4D97-AF65-F5344CB8AC3E}">
        <p14:creationId xmlns:p14="http://schemas.microsoft.com/office/powerpoint/2010/main" val="4311759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988B254-9617-4F92-B4E3-21565DA8AB2E}" type="datetimeFigureOut">
              <a:rPr lang="en-IN" smtClean="0"/>
              <a:t>27-04-2023</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EBD19768-138D-4B6C-A4E1-1777E4CFFEE3}" type="slidenum">
              <a:rPr lang="en-IN" smtClean="0"/>
              <a:t>‹#›</a:t>
            </a:fld>
            <a:endParaRPr lang="en-IN"/>
          </a:p>
        </p:txBody>
      </p:sp>
    </p:spTree>
    <p:extLst>
      <p:ext uri="{BB962C8B-B14F-4D97-AF65-F5344CB8AC3E}">
        <p14:creationId xmlns:p14="http://schemas.microsoft.com/office/powerpoint/2010/main" val="28652981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88B254-9617-4F92-B4E3-21565DA8AB2E}" type="datetimeFigureOut">
              <a:rPr lang="en-IN" smtClean="0"/>
              <a:t>27-04-2023</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EBD19768-138D-4B6C-A4E1-1777E4CFFEE3}" type="slidenum">
              <a:rPr lang="en-IN" smtClean="0"/>
              <a:t>‹#›</a:t>
            </a:fld>
            <a:endParaRPr lang="en-IN"/>
          </a:p>
        </p:txBody>
      </p:sp>
    </p:spTree>
    <p:extLst>
      <p:ext uri="{BB962C8B-B14F-4D97-AF65-F5344CB8AC3E}">
        <p14:creationId xmlns:p14="http://schemas.microsoft.com/office/powerpoint/2010/main" val="9850481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988B254-9617-4F92-B4E3-21565DA8AB2E}" type="datetimeFigureOut">
              <a:rPr lang="en-IN" smtClean="0"/>
              <a:t>27-04-2023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EBD19768-138D-4B6C-A4E1-1777E4CFFEE3}" type="slidenum">
              <a:rPr lang="en-IN" smtClean="0"/>
              <a:t>‹#›</a:t>
            </a:fld>
            <a:endParaRPr lang="en-IN"/>
          </a:p>
        </p:txBody>
      </p:sp>
    </p:spTree>
    <p:extLst>
      <p:ext uri="{BB962C8B-B14F-4D97-AF65-F5344CB8AC3E}">
        <p14:creationId xmlns:p14="http://schemas.microsoft.com/office/powerpoint/2010/main" val="14093722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988B254-9617-4F92-B4E3-21565DA8AB2E}" type="datetimeFigureOut">
              <a:rPr lang="en-IN" smtClean="0"/>
              <a:t>27-04-2023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EBD19768-138D-4B6C-A4E1-1777E4CFFEE3}" type="slidenum">
              <a:rPr lang="en-IN" smtClean="0"/>
              <a:t>‹#›</a:t>
            </a:fld>
            <a:endParaRPr lang="en-IN"/>
          </a:p>
        </p:txBody>
      </p:sp>
    </p:spTree>
    <p:extLst>
      <p:ext uri="{BB962C8B-B14F-4D97-AF65-F5344CB8AC3E}">
        <p14:creationId xmlns:p14="http://schemas.microsoft.com/office/powerpoint/2010/main" val="2504152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988B254-9617-4F92-B4E3-21565DA8AB2E}" type="datetimeFigureOut">
              <a:rPr lang="en-IN" smtClean="0"/>
              <a:t>27-04-2023</a:t>
            </a:fld>
            <a:endParaRPr lang="en-IN"/>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EBD19768-138D-4B6C-A4E1-1777E4CFFEE3}" type="slidenum">
              <a:rPr lang="en-IN" smtClean="0"/>
              <a:t>‹#›</a:t>
            </a:fld>
            <a:endParaRPr lang="en-IN"/>
          </a:p>
        </p:txBody>
      </p:sp>
    </p:spTree>
    <p:extLst>
      <p:ext uri="{BB962C8B-B14F-4D97-AF65-F5344CB8AC3E}">
        <p14:creationId xmlns:p14="http://schemas.microsoft.com/office/powerpoint/2010/main" val="40651414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65A9C-4B48-AE84-FA4A-BE305D7E0FBD}"/>
              </a:ext>
            </a:extLst>
          </p:cNvPr>
          <p:cNvSpPr>
            <a:spLocks noGrp="1"/>
          </p:cNvSpPr>
          <p:nvPr>
            <p:ph type="ctrTitle"/>
          </p:nvPr>
        </p:nvSpPr>
        <p:spPr/>
        <p:txBody>
          <a:bodyPr/>
          <a:lstStyle/>
          <a:p>
            <a:r>
              <a:rPr lang="en-IN"/>
              <a:t>Multi module build</a:t>
            </a:r>
          </a:p>
        </p:txBody>
      </p:sp>
    </p:spTree>
    <p:extLst>
      <p:ext uri="{BB962C8B-B14F-4D97-AF65-F5344CB8AC3E}">
        <p14:creationId xmlns:p14="http://schemas.microsoft.com/office/powerpoint/2010/main" val="41863479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CAE2E-378B-2F8F-4E89-D2FEF81503EF}"/>
              </a:ext>
            </a:extLst>
          </p:cNvPr>
          <p:cNvSpPr>
            <a:spLocks noGrp="1"/>
          </p:cNvSpPr>
          <p:nvPr>
            <p:ph type="title"/>
          </p:nvPr>
        </p:nvSpPr>
        <p:spPr/>
        <p:txBody>
          <a:bodyPr/>
          <a:lstStyle/>
          <a:p>
            <a:r>
              <a:rPr lang="en-US" dirty="0"/>
              <a:t>What is multi module project?</a:t>
            </a:r>
            <a:endParaRPr lang="en-IN" dirty="0"/>
          </a:p>
        </p:txBody>
      </p:sp>
      <p:sp>
        <p:nvSpPr>
          <p:cNvPr id="3" name="Content Placeholder 2">
            <a:extLst>
              <a:ext uri="{FF2B5EF4-FFF2-40B4-BE49-F238E27FC236}">
                <a16:creationId xmlns:a16="http://schemas.microsoft.com/office/drawing/2014/main" id="{2BB3DEA4-30A6-65B0-1CEC-0D40B5C53FD2}"/>
              </a:ext>
            </a:extLst>
          </p:cNvPr>
          <p:cNvSpPr>
            <a:spLocks noGrp="1"/>
          </p:cNvSpPr>
          <p:nvPr>
            <p:ph idx="1"/>
          </p:nvPr>
        </p:nvSpPr>
        <p:spPr/>
        <p:txBody>
          <a:bodyPr>
            <a:normAutofit/>
          </a:bodyPr>
          <a:lstStyle/>
          <a:p>
            <a:r>
              <a:rPr lang="en-US" sz="1800" dirty="0">
                <a:latin typeface="Trebuchet MS" panose="020B0603020202020204" pitchFamily="34" charset="0"/>
              </a:rPr>
              <a:t>multi-module project is built from an aggregator POM that manages a group of submodules. In most cases, the aggregator is in the project's root directory and must have packaging of type pom.</a:t>
            </a:r>
          </a:p>
          <a:p>
            <a:r>
              <a:rPr lang="en-US" sz="1800" dirty="0">
                <a:latin typeface="Trebuchet MS" panose="020B0603020202020204" pitchFamily="34" charset="0"/>
              </a:rPr>
              <a:t>The submodules are regular Maven projects, and they can be built separately or through the aggregator POM.</a:t>
            </a:r>
          </a:p>
          <a:p>
            <a:r>
              <a:rPr lang="en-US" sz="1800" dirty="0">
                <a:latin typeface="Trebuchet MS" panose="020B0603020202020204" pitchFamily="34" charset="0"/>
              </a:rPr>
              <a:t>By building the project through the aggregator POM, each project that has a packaging type different from pom will result in a built archive file.</a:t>
            </a:r>
            <a:endParaRPr lang="en-IN" sz="1800" dirty="0">
              <a:latin typeface="Trebuchet MS" panose="020B0603020202020204" pitchFamily="34" charset="0"/>
            </a:endParaRPr>
          </a:p>
        </p:txBody>
      </p:sp>
    </p:spTree>
    <p:extLst>
      <p:ext uri="{BB962C8B-B14F-4D97-AF65-F5344CB8AC3E}">
        <p14:creationId xmlns:p14="http://schemas.microsoft.com/office/powerpoint/2010/main" val="28291497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CAE2E-378B-2F8F-4E89-D2FEF81503EF}"/>
              </a:ext>
            </a:extLst>
          </p:cNvPr>
          <p:cNvSpPr>
            <a:spLocks noGrp="1"/>
          </p:cNvSpPr>
          <p:nvPr>
            <p:ph type="title"/>
          </p:nvPr>
        </p:nvSpPr>
        <p:spPr/>
        <p:txBody>
          <a:bodyPr/>
          <a:lstStyle/>
          <a:p>
            <a:r>
              <a:rPr lang="en-US" dirty="0"/>
              <a:t>Why multi module project</a:t>
            </a:r>
            <a:endParaRPr lang="en-IN" dirty="0"/>
          </a:p>
        </p:txBody>
      </p:sp>
      <p:sp>
        <p:nvSpPr>
          <p:cNvPr id="3" name="Content Placeholder 2">
            <a:extLst>
              <a:ext uri="{FF2B5EF4-FFF2-40B4-BE49-F238E27FC236}">
                <a16:creationId xmlns:a16="http://schemas.microsoft.com/office/drawing/2014/main" id="{2BB3DEA4-30A6-65B0-1CEC-0D40B5C53FD2}"/>
              </a:ext>
            </a:extLst>
          </p:cNvPr>
          <p:cNvSpPr>
            <a:spLocks noGrp="1"/>
          </p:cNvSpPr>
          <p:nvPr>
            <p:ph idx="1"/>
          </p:nvPr>
        </p:nvSpPr>
        <p:spPr/>
        <p:txBody>
          <a:bodyPr>
            <a:normAutofit/>
          </a:bodyPr>
          <a:lstStyle/>
          <a:p>
            <a:r>
              <a:rPr lang="en-US" sz="1800" dirty="0">
                <a:latin typeface="Trebuchet MS" panose="020B0603020202020204" pitchFamily="34" charset="0"/>
              </a:rPr>
              <a:t>The significant advantage of using this approach is that we may reduce duplication.</a:t>
            </a:r>
          </a:p>
          <a:p>
            <a:r>
              <a:rPr lang="en-US" sz="1800" dirty="0">
                <a:latin typeface="Trebuchet MS" panose="020B0603020202020204" pitchFamily="34" charset="0"/>
              </a:rPr>
              <a:t>Let's say we have an application that consists of several modules, a front-end module and a back-end module. Now imagine we work on them and change the functionality, which affects them both. In that case, without a specialized build tool, we'd have to build both components separately or write a script to compile the code, run tests, and show the results. Then, after we got even more modules in the project, it would become harder to manage and maintain.</a:t>
            </a:r>
          </a:p>
          <a:p>
            <a:r>
              <a:rPr lang="en-US" sz="1800" dirty="0">
                <a:latin typeface="Trebuchet MS" panose="020B0603020202020204" pitchFamily="34" charset="0"/>
              </a:rPr>
              <a:t>In the real world, projects may need certain Maven plugins to perform various operations during the build lifecycle, to share dependencies and profiles, and to include other BOM projects.</a:t>
            </a:r>
            <a:endParaRPr lang="en-IN" sz="1800" dirty="0">
              <a:latin typeface="Trebuchet MS" panose="020B0603020202020204" pitchFamily="34" charset="0"/>
            </a:endParaRPr>
          </a:p>
        </p:txBody>
      </p:sp>
    </p:spTree>
    <p:extLst>
      <p:ext uri="{BB962C8B-B14F-4D97-AF65-F5344CB8AC3E}">
        <p14:creationId xmlns:p14="http://schemas.microsoft.com/office/powerpoint/2010/main" val="8277143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CAE2E-378B-2F8F-4E89-D2FEF81503EF}"/>
              </a:ext>
            </a:extLst>
          </p:cNvPr>
          <p:cNvSpPr>
            <a:spLocks noGrp="1"/>
          </p:cNvSpPr>
          <p:nvPr>
            <p:ph type="title"/>
          </p:nvPr>
        </p:nvSpPr>
        <p:spPr/>
        <p:txBody>
          <a:bodyPr/>
          <a:lstStyle/>
          <a:p>
            <a:r>
              <a:rPr lang="en-US" dirty="0"/>
              <a:t>Parent POM</a:t>
            </a:r>
            <a:endParaRPr lang="en-IN" dirty="0"/>
          </a:p>
        </p:txBody>
      </p:sp>
      <p:sp>
        <p:nvSpPr>
          <p:cNvPr id="3" name="Content Placeholder 2">
            <a:extLst>
              <a:ext uri="{FF2B5EF4-FFF2-40B4-BE49-F238E27FC236}">
                <a16:creationId xmlns:a16="http://schemas.microsoft.com/office/drawing/2014/main" id="{2BB3DEA4-30A6-65B0-1CEC-0D40B5C53FD2}"/>
              </a:ext>
            </a:extLst>
          </p:cNvPr>
          <p:cNvSpPr>
            <a:spLocks noGrp="1"/>
          </p:cNvSpPr>
          <p:nvPr>
            <p:ph idx="1"/>
          </p:nvPr>
        </p:nvSpPr>
        <p:spPr/>
        <p:txBody>
          <a:bodyPr>
            <a:normAutofit/>
          </a:bodyPr>
          <a:lstStyle/>
          <a:p>
            <a:r>
              <a:rPr lang="en-US" sz="1800" dirty="0">
                <a:latin typeface="Trebuchet MS" panose="020B0603020202020204" pitchFamily="34" charset="0"/>
              </a:rPr>
              <a:t>Maven supports inheritance in a way that each pom.xml file has the implicit parent POM. It's called Super POM and can be in the Maven binaries. These two files are merged by Maven and form the Effective POM.</a:t>
            </a:r>
          </a:p>
          <a:p>
            <a:r>
              <a:rPr lang="en-US" sz="1800" dirty="0">
                <a:latin typeface="Trebuchet MS" panose="020B0603020202020204" pitchFamily="34" charset="0"/>
              </a:rPr>
              <a:t>We can create our own pom.xml file, which will serve us as the parent project. Then we can include in it all configuration with dependencies, and set it as the parent of our child modules, so they'll inherit from it.</a:t>
            </a:r>
          </a:p>
          <a:p>
            <a:r>
              <a:rPr lang="en-US" sz="1800" dirty="0">
                <a:latin typeface="Trebuchet MS" panose="020B0603020202020204" pitchFamily="34" charset="0"/>
              </a:rPr>
              <a:t>Besides the inheritance, Maven provides the notion of aggregation. A parent POM that leverages this functionality is called an aggregate POM. Basically, this kind of POM declares its modules explicitly in its pom.xml file.</a:t>
            </a:r>
            <a:endParaRPr lang="en-IN" sz="1800" dirty="0">
              <a:latin typeface="Trebuchet MS" panose="020B0603020202020204" pitchFamily="34" charset="0"/>
            </a:endParaRPr>
          </a:p>
        </p:txBody>
      </p:sp>
    </p:spTree>
    <p:extLst>
      <p:ext uri="{BB962C8B-B14F-4D97-AF65-F5344CB8AC3E}">
        <p14:creationId xmlns:p14="http://schemas.microsoft.com/office/powerpoint/2010/main" val="28829943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CAE2E-378B-2F8F-4E89-D2FEF81503EF}"/>
              </a:ext>
            </a:extLst>
          </p:cNvPr>
          <p:cNvSpPr>
            <a:spLocks noGrp="1"/>
          </p:cNvSpPr>
          <p:nvPr>
            <p:ph type="title"/>
          </p:nvPr>
        </p:nvSpPr>
        <p:spPr/>
        <p:txBody>
          <a:bodyPr/>
          <a:lstStyle/>
          <a:p>
            <a:r>
              <a:rPr lang="en-US" dirty="0"/>
              <a:t>Submodule</a:t>
            </a:r>
            <a:endParaRPr lang="en-IN" dirty="0"/>
          </a:p>
        </p:txBody>
      </p:sp>
      <p:sp>
        <p:nvSpPr>
          <p:cNvPr id="3" name="Content Placeholder 2">
            <a:extLst>
              <a:ext uri="{FF2B5EF4-FFF2-40B4-BE49-F238E27FC236}">
                <a16:creationId xmlns:a16="http://schemas.microsoft.com/office/drawing/2014/main" id="{2BB3DEA4-30A6-65B0-1CEC-0D40B5C53FD2}"/>
              </a:ext>
            </a:extLst>
          </p:cNvPr>
          <p:cNvSpPr>
            <a:spLocks noGrp="1"/>
          </p:cNvSpPr>
          <p:nvPr>
            <p:ph idx="1"/>
          </p:nvPr>
        </p:nvSpPr>
        <p:spPr/>
        <p:txBody>
          <a:bodyPr>
            <a:normAutofit/>
          </a:bodyPr>
          <a:lstStyle/>
          <a:p>
            <a:r>
              <a:rPr lang="en-US" sz="1800" dirty="0">
                <a:latin typeface="Trebuchet MS" panose="020B0603020202020204" pitchFamily="34" charset="0"/>
              </a:rPr>
              <a:t>Submodules, or subprojects, are regular Maven projects that inherit from the parent POM. As we already know, inheritance lets us share the configuration and dependencies with submodules. However, if we'd like to build or release our project in one shot, we must declare our submodules explicitly in the parent POM. Ultimately, our parent POM will be the parent, as well as the aggregate POM.</a:t>
            </a:r>
            <a:endParaRPr lang="en-IN" sz="1800" dirty="0">
              <a:latin typeface="Trebuchet MS" panose="020B0603020202020204" pitchFamily="34" charset="0"/>
            </a:endParaRPr>
          </a:p>
        </p:txBody>
      </p:sp>
    </p:spTree>
    <p:extLst>
      <p:ext uri="{BB962C8B-B14F-4D97-AF65-F5344CB8AC3E}">
        <p14:creationId xmlns:p14="http://schemas.microsoft.com/office/powerpoint/2010/main" val="29038631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CAE2E-378B-2F8F-4E89-D2FEF81503EF}"/>
              </a:ext>
            </a:extLst>
          </p:cNvPr>
          <p:cNvSpPr>
            <a:spLocks noGrp="1"/>
          </p:cNvSpPr>
          <p:nvPr>
            <p:ph type="title"/>
          </p:nvPr>
        </p:nvSpPr>
        <p:spPr/>
        <p:txBody>
          <a:bodyPr/>
          <a:lstStyle/>
          <a:p>
            <a:r>
              <a:rPr lang="en-US" dirty="0"/>
              <a:t>The Reactor</a:t>
            </a:r>
            <a:endParaRPr lang="en-IN" dirty="0"/>
          </a:p>
        </p:txBody>
      </p:sp>
      <p:sp>
        <p:nvSpPr>
          <p:cNvPr id="3" name="Content Placeholder 2">
            <a:extLst>
              <a:ext uri="{FF2B5EF4-FFF2-40B4-BE49-F238E27FC236}">
                <a16:creationId xmlns:a16="http://schemas.microsoft.com/office/drawing/2014/main" id="{2BB3DEA4-30A6-65B0-1CEC-0D40B5C53FD2}"/>
              </a:ext>
            </a:extLst>
          </p:cNvPr>
          <p:cNvSpPr>
            <a:spLocks noGrp="1"/>
          </p:cNvSpPr>
          <p:nvPr>
            <p:ph idx="1"/>
          </p:nvPr>
        </p:nvSpPr>
        <p:spPr/>
        <p:txBody>
          <a:bodyPr>
            <a:normAutofit/>
          </a:bodyPr>
          <a:lstStyle/>
          <a:p>
            <a:r>
              <a:rPr lang="en-US" sz="1800" dirty="0">
                <a:latin typeface="Trebuchet MS" panose="020B0603020202020204" pitchFamily="34" charset="0"/>
              </a:rPr>
              <a:t>The mechanism in Maven that handles multi-module projects is referred to as the reactor. This part of the Maven core does the following:</a:t>
            </a:r>
          </a:p>
          <a:p>
            <a:pPr lvl="1"/>
            <a:r>
              <a:rPr lang="en-US" sz="1800" dirty="0">
                <a:latin typeface="Trebuchet MS" panose="020B0603020202020204" pitchFamily="34" charset="0"/>
              </a:rPr>
              <a:t>Collects all the available modules to build</a:t>
            </a:r>
          </a:p>
          <a:p>
            <a:pPr lvl="1"/>
            <a:r>
              <a:rPr lang="en-US" sz="1800" dirty="0">
                <a:latin typeface="Trebuchet MS" panose="020B0603020202020204" pitchFamily="34" charset="0"/>
              </a:rPr>
              <a:t>Sorts the projects into the correct build order</a:t>
            </a:r>
          </a:p>
          <a:p>
            <a:pPr lvl="1"/>
            <a:r>
              <a:rPr lang="en-US" sz="1800" dirty="0">
                <a:latin typeface="Trebuchet MS" panose="020B0603020202020204" pitchFamily="34" charset="0"/>
              </a:rPr>
              <a:t>Builds the selected projects in order</a:t>
            </a:r>
            <a:endParaRPr lang="en-IN" sz="1800" dirty="0">
              <a:latin typeface="Trebuchet MS" panose="020B0603020202020204" pitchFamily="34" charset="0"/>
            </a:endParaRPr>
          </a:p>
        </p:txBody>
      </p:sp>
    </p:spTree>
    <p:extLst>
      <p:ext uri="{BB962C8B-B14F-4D97-AF65-F5344CB8AC3E}">
        <p14:creationId xmlns:p14="http://schemas.microsoft.com/office/powerpoint/2010/main" val="30803313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CAE2E-378B-2F8F-4E89-D2FEF81503EF}"/>
              </a:ext>
            </a:extLst>
          </p:cNvPr>
          <p:cNvSpPr>
            <a:spLocks noGrp="1"/>
          </p:cNvSpPr>
          <p:nvPr>
            <p:ph type="title"/>
          </p:nvPr>
        </p:nvSpPr>
        <p:spPr/>
        <p:txBody>
          <a:bodyPr/>
          <a:lstStyle/>
          <a:p>
            <a:r>
              <a:rPr lang="en-US" dirty="0"/>
              <a:t>Reactor Sort</a:t>
            </a:r>
            <a:endParaRPr lang="en-IN" dirty="0"/>
          </a:p>
        </p:txBody>
      </p:sp>
      <p:sp>
        <p:nvSpPr>
          <p:cNvPr id="3" name="Content Placeholder 2">
            <a:extLst>
              <a:ext uri="{FF2B5EF4-FFF2-40B4-BE49-F238E27FC236}">
                <a16:creationId xmlns:a16="http://schemas.microsoft.com/office/drawing/2014/main" id="{2BB3DEA4-30A6-65B0-1CEC-0D40B5C53FD2}"/>
              </a:ext>
            </a:extLst>
          </p:cNvPr>
          <p:cNvSpPr>
            <a:spLocks noGrp="1"/>
          </p:cNvSpPr>
          <p:nvPr>
            <p:ph idx="1"/>
          </p:nvPr>
        </p:nvSpPr>
        <p:spPr/>
        <p:txBody>
          <a:bodyPr>
            <a:normAutofit/>
          </a:bodyPr>
          <a:lstStyle/>
          <a:p>
            <a:r>
              <a:rPr lang="en-US" sz="1800" dirty="0">
                <a:latin typeface="Trebuchet MS" panose="020B0603020202020204" pitchFamily="34" charset="0"/>
              </a:rPr>
              <a:t>Because modules within a multi-module build can depend on each other, it is important that the reactor sorts all the projects in a way that guarantees any project is built before it is required.</a:t>
            </a:r>
          </a:p>
          <a:p>
            <a:r>
              <a:rPr lang="en-US" sz="1800" dirty="0">
                <a:latin typeface="Trebuchet MS" panose="020B0603020202020204" pitchFamily="34" charset="0"/>
              </a:rPr>
              <a:t>The following relationships are </a:t>
            </a:r>
            <a:r>
              <a:rPr lang="en-US" sz="1800" dirty="0" err="1">
                <a:latin typeface="Trebuchet MS" panose="020B0603020202020204" pitchFamily="34" charset="0"/>
              </a:rPr>
              <a:t>honoured</a:t>
            </a:r>
            <a:r>
              <a:rPr lang="en-US" sz="1800" dirty="0">
                <a:latin typeface="Trebuchet MS" panose="020B0603020202020204" pitchFamily="34" charset="0"/>
              </a:rPr>
              <a:t> when sorting projects:</a:t>
            </a:r>
          </a:p>
          <a:p>
            <a:pPr lvl="1"/>
            <a:r>
              <a:rPr lang="en-US" sz="1800" dirty="0">
                <a:latin typeface="Trebuchet MS" panose="020B0603020202020204" pitchFamily="34" charset="0"/>
              </a:rPr>
              <a:t>a project dependency on another module in the build</a:t>
            </a:r>
          </a:p>
          <a:p>
            <a:pPr lvl="1"/>
            <a:r>
              <a:rPr lang="en-US" sz="1800" dirty="0">
                <a:latin typeface="Trebuchet MS" panose="020B0603020202020204" pitchFamily="34" charset="0"/>
              </a:rPr>
              <a:t>a plugin declaration where the plugin is another module in the build</a:t>
            </a:r>
          </a:p>
          <a:p>
            <a:pPr lvl="1"/>
            <a:r>
              <a:rPr lang="en-US" sz="1800" dirty="0">
                <a:latin typeface="Trebuchet MS" panose="020B0603020202020204" pitchFamily="34" charset="0"/>
              </a:rPr>
              <a:t>a plugin dependency on another module in the build</a:t>
            </a:r>
          </a:p>
          <a:p>
            <a:pPr lvl="1"/>
            <a:r>
              <a:rPr lang="en-US" sz="1800" dirty="0">
                <a:latin typeface="Trebuchet MS" panose="020B0603020202020204" pitchFamily="34" charset="0"/>
              </a:rPr>
              <a:t>a build extension declaration on another module in the build</a:t>
            </a:r>
          </a:p>
          <a:p>
            <a:pPr lvl="1"/>
            <a:r>
              <a:rPr lang="en-US" sz="1800" dirty="0">
                <a:latin typeface="Trebuchet MS" panose="020B0603020202020204" pitchFamily="34" charset="0"/>
              </a:rPr>
              <a:t>the order declared in the &lt;modules&gt; element (if no other rule applies)</a:t>
            </a:r>
            <a:endParaRPr lang="en-IN" sz="1800" dirty="0">
              <a:latin typeface="Trebuchet MS" panose="020B0603020202020204" pitchFamily="34" charset="0"/>
            </a:endParaRPr>
          </a:p>
        </p:txBody>
      </p:sp>
    </p:spTree>
    <p:extLst>
      <p:ext uri="{BB962C8B-B14F-4D97-AF65-F5344CB8AC3E}">
        <p14:creationId xmlns:p14="http://schemas.microsoft.com/office/powerpoint/2010/main" val="351301575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9</TotalTime>
  <Words>592</Words>
  <Application>Microsoft Office PowerPoint</Application>
  <PresentationFormat>Widescreen</PresentationFormat>
  <Paragraphs>28</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Trebuchet MS</vt:lpstr>
      <vt:lpstr>Wingdings 3</vt:lpstr>
      <vt:lpstr>Facet</vt:lpstr>
      <vt:lpstr>Multi module build</vt:lpstr>
      <vt:lpstr>What is multi module project?</vt:lpstr>
      <vt:lpstr>Why multi module project</vt:lpstr>
      <vt:lpstr>Parent POM</vt:lpstr>
      <vt:lpstr>Submodule</vt:lpstr>
      <vt:lpstr>The Reactor</vt:lpstr>
      <vt:lpstr>Reactor Sort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multi module project?</dc:title>
  <dc:creator>Sai Prasanth</dc:creator>
  <cp:lastModifiedBy>Sai Prasanth</cp:lastModifiedBy>
  <cp:revision>1</cp:revision>
  <dcterms:created xsi:type="dcterms:W3CDTF">2022-08-01T06:17:19Z</dcterms:created>
  <dcterms:modified xsi:type="dcterms:W3CDTF">2023-04-27T09:51:58Z</dcterms:modified>
</cp:coreProperties>
</file>