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22" d="100"/>
          <a:sy n="122" d="100"/>
        </p:scale>
        <p:origin x="114" y="1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0FB49-3699-43B4-BE9D-B38720FFC18B}" type="datetimeFigureOut">
              <a:rPr lang="en-US" smtClean="0"/>
              <a:t>1/29/2019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9618D-B1FF-4EBE-87F4-0AD7C9173C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22351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0FB49-3699-43B4-BE9D-B38720FFC18B}" type="datetimeFigureOut">
              <a:rPr lang="en-US" smtClean="0"/>
              <a:t>1/29/2019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9618D-B1FF-4EBE-87F4-0AD7C9173C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44470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0FB49-3699-43B4-BE9D-B38720FFC18B}" type="datetimeFigureOut">
              <a:rPr lang="en-US" smtClean="0"/>
              <a:t>1/29/2019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9618D-B1FF-4EBE-87F4-0AD7C9173C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53150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0FB49-3699-43B4-BE9D-B38720FFC18B}" type="datetimeFigureOut">
              <a:rPr lang="en-US" smtClean="0"/>
              <a:t>1/29/2019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9618D-B1FF-4EBE-87F4-0AD7C9173C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3110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0FB49-3699-43B4-BE9D-B38720FFC18B}" type="datetimeFigureOut">
              <a:rPr lang="en-US" smtClean="0"/>
              <a:t>1/29/2019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9618D-B1FF-4EBE-87F4-0AD7C9173C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20398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0FB49-3699-43B4-BE9D-B38720FFC18B}" type="datetimeFigureOut">
              <a:rPr lang="en-US" smtClean="0"/>
              <a:t>1/29/2019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9618D-B1FF-4EBE-87F4-0AD7C9173C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65990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0FB49-3699-43B4-BE9D-B38720FFC18B}" type="datetimeFigureOut">
              <a:rPr lang="en-US" smtClean="0"/>
              <a:t>1/29/2019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9618D-B1FF-4EBE-87F4-0AD7C9173C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250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0FB49-3699-43B4-BE9D-B38720FFC18B}" type="datetimeFigureOut">
              <a:rPr lang="en-US" smtClean="0"/>
              <a:t>1/29/2019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9618D-B1FF-4EBE-87F4-0AD7C9173C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2587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0FB49-3699-43B4-BE9D-B38720FFC18B}" type="datetimeFigureOut">
              <a:rPr lang="en-US" smtClean="0"/>
              <a:t>1/29/2019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9618D-B1FF-4EBE-87F4-0AD7C9173C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65802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0FB49-3699-43B4-BE9D-B38720FFC18B}" type="datetimeFigureOut">
              <a:rPr lang="en-US" smtClean="0"/>
              <a:t>1/29/2019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9618D-B1FF-4EBE-87F4-0AD7C9173C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37824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0FB49-3699-43B4-BE9D-B38720FFC18B}" type="datetimeFigureOut">
              <a:rPr lang="en-US" smtClean="0"/>
              <a:t>1/29/2019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9618D-B1FF-4EBE-87F4-0AD7C9173C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58524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10FB49-3699-43B4-BE9D-B38720FFC18B}" type="datetimeFigureOut">
              <a:rPr lang="en-US" smtClean="0"/>
              <a:t>1/29/2019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39618D-B1FF-4EBE-87F4-0AD7C9173C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5588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3" y="0"/>
            <a:ext cx="12192426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917452"/>
          </a:xfrm>
        </p:spPr>
        <p:txBody>
          <a:bodyPr/>
          <a:lstStyle/>
          <a:p>
            <a:r>
              <a:rPr lang="en-US" b="1" dirty="0"/>
              <a:t>Summer Campaign Planning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437" y="236538"/>
            <a:ext cx="4429125" cy="88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9797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3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Summer Campaign Planning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Summer Campaign Planning</dc:title>
  <dc:creator>Peter</dc:creator>
  <cp:lastModifiedBy>Peter</cp:lastModifiedBy>
  <cp:revision>1</cp:revision>
  <dcterms:created xsi:type="dcterms:W3CDTF">2019-01-29T21:59:08Z</dcterms:created>
  <dcterms:modified xsi:type="dcterms:W3CDTF">2019-01-29T22:02:47Z</dcterms:modified>
</cp:coreProperties>
</file>