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6"/>
  </p:notesMasterIdLst>
  <p:sldIdLst>
    <p:sldId id="275" r:id="rId5"/>
    <p:sldId id="265" r:id="rId6"/>
    <p:sldId id="262" r:id="rId7"/>
    <p:sldId id="268" r:id="rId8"/>
    <p:sldId id="263" r:id="rId9"/>
    <p:sldId id="269" r:id="rId10"/>
    <p:sldId id="259" r:id="rId11"/>
    <p:sldId id="270" r:id="rId12"/>
    <p:sldId id="271" r:id="rId13"/>
    <p:sldId id="261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9" autoAdjust="0"/>
    <p:restoredTop sz="94690" autoAdjust="0"/>
  </p:normalViewPr>
  <p:slideViewPr>
    <p:cSldViewPr>
      <p:cViewPr varScale="1">
        <p:scale>
          <a:sx n="81" d="100"/>
          <a:sy n="81" d="100"/>
        </p:scale>
        <p:origin x="11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E25D6-DEF5-4DFE-AC5D-3AD7B5FE0E16}" type="datetimeFigureOut">
              <a:rPr lang="en-US" smtClean="0"/>
              <a:t>2/14/2018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3BFA0-9B1C-49F2-9E4F-5D7BB054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758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99012-697F-4F14-B70E-4EDB10FB625E}" type="datetime1">
              <a:rPr lang="en-US" smtClean="0"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1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B003D-BC72-4D00-8B9E-95293D9EA546}" type="datetime1">
              <a:rPr lang="en-US" smtClean="0"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498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2FC6-69E2-47B5-8D2C-147BB66B1E38}" type="datetime1">
              <a:rPr lang="en-US" smtClean="0"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90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003C-8B21-46AB-AC46-120C4A3749F1}" type="datetime1">
              <a:rPr lang="en-US" smtClean="0"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38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7CC4B-7F50-4D09-8072-EA295BBD740E}" type="datetime1">
              <a:rPr lang="en-US" smtClean="0"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67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A9A3-2D85-4126-B8C8-BD2F07B92577}" type="datetime1">
              <a:rPr lang="en-US" smtClean="0"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22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CB90A-503C-4AF6-8B30-EF96E532C0F8}" type="datetime1">
              <a:rPr lang="en-US" smtClean="0"/>
              <a:t>2/14/2018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545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58BC-1DE2-416E-A641-AF3B5D0883D6}" type="datetime1">
              <a:rPr lang="en-US" smtClean="0"/>
              <a:t>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6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ABA6F-405F-451F-9F41-7B8A602A50F8}" type="datetime1">
              <a:rPr lang="en-US" smtClean="0"/>
              <a:t>2/14/2018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380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790D-4D6A-42CA-A9DA-ACFFFD5ED1F6}" type="datetime1">
              <a:rPr lang="en-US" smtClean="0"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81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5E1B4-6839-47AD-BC49-7B0DB51D34BD}" type="datetime1">
              <a:rPr lang="en-US" smtClean="0"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250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D4A14-C4FB-4E60-9A95-D70FCAB72C32}" type="datetime1">
              <a:rPr lang="en-US" smtClean="0"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13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1" dirty="0">
                <a:solidFill>
                  <a:schemeClr val="accent1"/>
                </a:solidFill>
              </a:rPr>
              <a:t>See the World with Us!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130425"/>
            <a:ext cx="7747725" cy="154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825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Closer to Home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New York, NY 			$ 500/person	</a:t>
            </a:r>
          </a:p>
          <a:p>
            <a:r>
              <a:rPr lang="en-US" dirty="0"/>
              <a:t>Chicago, IL			$ 400/person</a:t>
            </a:r>
          </a:p>
          <a:p>
            <a:r>
              <a:rPr lang="en-US" dirty="0"/>
              <a:t>Atlanta, GA			$ 400/person</a:t>
            </a:r>
          </a:p>
          <a:p>
            <a:r>
              <a:rPr lang="en-US" dirty="0"/>
              <a:t>San Francisco, CA		$ 600/person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0" y="1143000"/>
            <a:ext cx="3477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*2-night stay, airfare not included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4B092-9B36-4DB5-AF95-33F06BFA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19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Friendly Agents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Robin Farney</a:t>
            </a:r>
          </a:p>
          <a:p>
            <a:r>
              <a:rPr lang="en-US" dirty="0"/>
              <a:t>Charlie Greene</a:t>
            </a:r>
          </a:p>
          <a:p>
            <a:r>
              <a:rPr lang="en-US" dirty="0"/>
              <a:t>James Hendricks</a:t>
            </a:r>
          </a:p>
          <a:p>
            <a:r>
              <a:rPr lang="en-US" dirty="0"/>
              <a:t>Roylene Underhill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2D26D8-99A7-473C-A0FE-8285E4875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173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444" y="1388364"/>
            <a:ext cx="4325112" cy="408127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499E08-33B8-4206-AEEE-A722F194F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59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and When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You tell us </a:t>
            </a:r>
            <a:r>
              <a:rPr lang="en-US" i="1" dirty="0"/>
              <a:t>where</a:t>
            </a:r>
            <a:r>
              <a:rPr lang="en-US" dirty="0"/>
              <a:t> and </a:t>
            </a:r>
            <a:r>
              <a:rPr lang="en-US" i="1" dirty="0"/>
              <a:t>when</a:t>
            </a:r>
            <a:r>
              <a:rPr lang="en-US" dirty="0"/>
              <a:t>…</a:t>
            </a:r>
          </a:p>
          <a:p>
            <a:pPr marL="0" indent="0" algn="ctr">
              <a:buNone/>
            </a:pPr>
            <a:r>
              <a:rPr lang="en-US" dirty="0"/>
              <a:t>We take care of the rest!</a:t>
            </a:r>
          </a:p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B2C37D-82EB-4B54-8EA5-7DF6A5E81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153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ED8FBC-3141-4A02-9D0B-36098ACDF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654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International Summer Specials</a:t>
            </a:r>
          </a:p>
        </p:txBody>
      </p:sp>
      <p:sp>
        <p:nvSpPr>
          <p:cNvPr id="4" name="Rectangle 3"/>
          <p:cNvSpPr/>
          <p:nvPr/>
        </p:nvSpPr>
        <p:spPr>
          <a:xfrm>
            <a:off x="5181600" y="1219200"/>
            <a:ext cx="2774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Effective July 1 – August 31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7D56DA-08C4-4C94-B1F5-A5D9BC0B3C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417631"/>
              </p:ext>
            </p:extLst>
          </p:nvPr>
        </p:nvGraphicFramePr>
        <p:xfrm>
          <a:off x="1333500" y="1981203"/>
          <a:ext cx="6477000" cy="3352797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238500">
                  <a:extLst>
                    <a:ext uri="{9D8B030D-6E8A-4147-A177-3AD203B41FA5}">
                      <a16:colId xmlns:a16="http://schemas.microsoft.com/office/drawing/2014/main" val="1324447872"/>
                    </a:ext>
                  </a:extLst>
                </a:gridCol>
                <a:gridCol w="3238500">
                  <a:extLst>
                    <a:ext uri="{9D8B030D-6E8A-4147-A177-3AD203B41FA5}">
                      <a16:colId xmlns:a16="http://schemas.microsoft.com/office/drawing/2014/main" val="2949304254"/>
                    </a:ext>
                  </a:extLst>
                </a:gridCol>
              </a:tblGrid>
              <a:tr h="478971">
                <a:tc>
                  <a:txBody>
                    <a:bodyPr/>
                    <a:lstStyle/>
                    <a:p>
                      <a:r>
                        <a:rPr lang="en-US" dirty="0"/>
                        <a:t>Destination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Price/person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629858"/>
                  </a:ext>
                </a:extLst>
              </a:tr>
              <a:tr h="478971">
                <a:tc>
                  <a:txBody>
                    <a:bodyPr/>
                    <a:lstStyle/>
                    <a:p>
                      <a:r>
                        <a:rPr lang="en-US" dirty="0"/>
                        <a:t>Paris, France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$1,200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077622"/>
                  </a:ext>
                </a:extLst>
              </a:tr>
              <a:tr h="478971">
                <a:tc>
                  <a:txBody>
                    <a:bodyPr/>
                    <a:lstStyle/>
                    <a:p>
                      <a:r>
                        <a:rPr lang="en-US" dirty="0"/>
                        <a:t>London, England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093863"/>
                  </a:ext>
                </a:extLst>
              </a:tr>
              <a:tr h="478971">
                <a:tc>
                  <a:txBody>
                    <a:bodyPr/>
                    <a:lstStyle/>
                    <a:p>
                      <a:r>
                        <a:rPr lang="en-US" dirty="0"/>
                        <a:t>Rome, Italy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$1,400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323576"/>
                  </a:ext>
                </a:extLst>
              </a:tr>
              <a:tr h="478971">
                <a:tc>
                  <a:txBody>
                    <a:bodyPr/>
                    <a:lstStyle/>
                    <a:p>
                      <a:r>
                        <a:rPr lang="en-US" dirty="0"/>
                        <a:t>Tokyo, Japan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$1,600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58392"/>
                  </a:ext>
                </a:extLst>
              </a:tr>
              <a:tr h="478971">
                <a:tc>
                  <a:txBody>
                    <a:bodyPr/>
                    <a:lstStyle/>
                    <a:p>
                      <a:r>
                        <a:rPr lang="en-US" dirty="0"/>
                        <a:t>Seoul, South Korea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342452"/>
                  </a:ext>
                </a:extLst>
              </a:tr>
              <a:tr h="478971">
                <a:tc>
                  <a:txBody>
                    <a:bodyPr/>
                    <a:lstStyle/>
                    <a:p>
                      <a:r>
                        <a:rPr lang="en-US" dirty="0"/>
                        <a:t>Sydney, Australia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$1,800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9429565"/>
                  </a:ext>
                </a:extLst>
              </a:tr>
            </a:tbl>
          </a:graphicData>
        </a:graphic>
      </p:graphicFrame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B494FA-7F6C-48C2-8A03-B481CDD46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70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4133"/>
            <a:ext cx="7718367" cy="514973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4BA991-FED6-473D-B3FC-748B7C258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895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Work for You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10% discount for repeat customers</a:t>
            </a:r>
          </a:p>
          <a:p>
            <a:r>
              <a:rPr lang="en-US" dirty="0"/>
              <a:t>Satisfaction guaranteed</a:t>
            </a:r>
          </a:p>
          <a:p>
            <a:r>
              <a:rPr lang="en-US" dirty="0"/>
              <a:t>No hidden fees</a:t>
            </a:r>
          </a:p>
          <a:p>
            <a:r>
              <a:rPr lang="en-US" dirty="0"/>
              <a:t>Work with the same dedicated agent 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2A06FE-7B3B-452D-8A43-F3674FFBD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901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1B970C-41E5-413B-8E7C-52EAF3C99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740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A94D75-F6FB-4945-8BFA-B9770B476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8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F37E7C810E44B905EAE013E1ADF0C" ma:contentTypeVersion="0" ma:contentTypeDescription="Create a new document." ma:contentTypeScope="" ma:versionID="125eccbc7a0bf2a31fbc138685185a8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91E65B-6505-4561-920B-993E7664D8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511BFC-B128-48C1-A949-36CF71E9752B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E23F78E-E637-46B2-94BE-0F15CC3B4A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123</Words>
  <Application>Microsoft Office PowerPoint</Application>
  <PresentationFormat>On-screen Show (4:3)</PresentationFormat>
  <Paragraphs>49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Where and When</vt:lpstr>
      <vt:lpstr>PowerPoint Presentation</vt:lpstr>
      <vt:lpstr>International Summer Specials</vt:lpstr>
      <vt:lpstr>PowerPoint Presentation</vt:lpstr>
      <vt:lpstr>We Work for You</vt:lpstr>
      <vt:lpstr>PowerPoint Presentation</vt:lpstr>
      <vt:lpstr>PowerPoint Presentation</vt:lpstr>
      <vt:lpstr>Closer to Home</vt:lpstr>
      <vt:lpstr>Your Friendly Agents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Leaps &amp; Bounds</dc:title>
  <dc:creator>Laurie Perry</dc:creator>
  <cp:lastModifiedBy>Laurie Perry</cp:lastModifiedBy>
  <cp:revision>33</cp:revision>
  <dcterms:created xsi:type="dcterms:W3CDTF">2012-06-04T15:09:24Z</dcterms:created>
  <dcterms:modified xsi:type="dcterms:W3CDTF">2018-02-14T21:56:47Z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0x0101006F3F37E7C810E44B905EAE013E1ADF0C</vt:lpwstr>
  </property>
</Properties>
</file>