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71" r:id="rId4"/>
    <p:sldId id="279" r:id="rId5"/>
    <p:sldId id="278" r:id="rId6"/>
    <p:sldId id="280" r:id="rId7"/>
    <p:sldId id="275" r:id="rId8"/>
    <p:sldId id="276" r:id="rId9"/>
    <p:sldId id="26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elcome" id="{E75E278A-FF0E-49A4-B170-79828D63BBAD}">
          <p14:sldIdLst>
            <p14:sldId id="256"/>
          </p14:sldIdLst>
        </p14:section>
        <p14:section name="Design, Annotate, Work Together, Tell Me" id="{B9B51309-D148-4332-87C2-07BE32FBCA3B}">
          <p14:sldIdLst>
            <p14:sldId id="257"/>
            <p14:sldId id="271"/>
            <p14:sldId id="279"/>
            <p14:sldId id="278"/>
            <p14:sldId id="280"/>
            <p14:sldId id="275"/>
            <p14:sldId id="276"/>
          </p14:sldIdLst>
        </p14:section>
        <p14:section name="Learn More" id="{2CC34DB2-6590-42C0-AD4B-A04C6060184E}">
          <p14:sldIdLst>
            <p14:sldId id="26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D24726"/>
    <a:srgbClr val="FF9B45"/>
    <a:srgbClr val="DD462F"/>
    <a:srgbClr val="F8CFB6"/>
    <a:srgbClr val="F8CAB6"/>
    <a:srgbClr val="923922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280" autoAdjust="0"/>
  </p:normalViewPr>
  <p:slideViewPr>
    <p:cSldViewPr snapToGrid="0">
      <p:cViewPr varScale="1">
        <p:scale>
          <a:sx n="92" d="100"/>
          <a:sy n="92" d="100"/>
        </p:scale>
        <p:origin x="288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680FBE-A8DF-4758-9AC4-3A9E1039168F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679768-A2FC-4D08-91F6-8DCE6C566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13577B-6902-467D-A26C-08A0DD5E4E0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61EA0F-A667-4B49-8422-0062BC55E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</a:t>
            </a:r>
            <a:r>
              <a:rPr lang="en-US" baseline="0" dirty="0"/>
              <a:t>Slide Show mode, click the arrows to visit links.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196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800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41611" y="1431010"/>
            <a:ext cx="4413626" cy="3978275"/>
          </a:xfr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dirty="0"/>
              <a:t>Click to edit Master text styles</a:t>
            </a:r>
          </a:p>
          <a:p>
            <a:pPr marL="0" lvl="1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dirty="0"/>
              <a:t>Second level</a:t>
            </a:r>
          </a:p>
          <a:p>
            <a:pPr marL="0" lvl="2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dirty="0"/>
              <a:t>Third level</a:t>
            </a:r>
          </a:p>
          <a:p>
            <a:pPr marL="0" lvl="3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dirty="0"/>
              <a:t>Fourth level</a:t>
            </a:r>
          </a:p>
          <a:p>
            <a:pPr marL="0" lvl="4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dirty="0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1208" y="448056"/>
            <a:ext cx="6117336" cy="640080"/>
          </a:xfrm>
        </p:spPr>
        <p:txBody>
          <a:bodyPr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54476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16711" y="443128"/>
            <a:ext cx="6425700" cy="641350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2"/>
          </p:nvPr>
        </p:nvSpPr>
        <p:spPr>
          <a:xfrm>
            <a:off x="6942411" y="1828845"/>
            <a:ext cx="4413626" cy="3978275"/>
          </a:xfr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45860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/>
          <p:cNvSpPr/>
          <p:nvPr userDrawn="1"/>
        </p:nvSpPr>
        <p:spPr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604434" y="1061482"/>
            <a:ext cx="4350803" cy="0"/>
          </a:xfrm>
          <a:prstGeom prst="line">
            <a:avLst/>
          </a:prstGeom>
          <a:ln w="28575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41611" y="2560639"/>
            <a:ext cx="9442648" cy="3978275"/>
          </a:xfr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263640" cy="64008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EEBAAA-29B5-4AF5-BC5F-7E580C29002D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60EDB8-5305-433F-BE41-D7A86D811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3" r:id="rId4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hyperlink" Target="http://go.microsoft.com/fwlink/?LinkId=623327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hyperlink" Target="http://go.microsoft.com/fwlink/?LinkId=61717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164324"/>
            <a:ext cx="10515600" cy="2387600"/>
          </a:xfrm>
        </p:spPr>
        <p:txBody>
          <a:bodyPr>
            <a:normAutofit/>
          </a:bodyPr>
          <a:lstStyle/>
          <a:p>
            <a:r>
              <a:rPr lang="en-US" sz="4800" dirty="0">
                <a:solidFill>
                  <a:schemeClr val="bg1"/>
                </a:solidFill>
              </a:rPr>
              <a:t>Welcome to PowerPoint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855620" y="2933105"/>
            <a:ext cx="9582736" cy="11377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  <a:latin typeface="+mj-lt"/>
              </a:rPr>
              <a:t>5 tips for a simpler way to work</a:t>
            </a:r>
          </a:p>
        </p:txBody>
      </p:sp>
      <p:pic>
        <p:nvPicPr>
          <p:cNvPr id="4" name="Picture 3" descr="PowerPoint logo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283" y="5209538"/>
            <a:ext cx="2474189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Marker showing who is editing the slide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419" y="2350394"/>
            <a:ext cx="3563782" cy="2305344"/>
          </a:xfrm>
          <a:prstGeom prst="rect">
            <a:avLst/>
          </a:prstGeom>
        </p:spPr>
      </p:pic>
      <p:pic>
        <p:nvPicPr>
          <p:cNvPr id="9" name="Picture 8" descr="Marker showing who is working on the presentatio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1352" y="2434307"/>
            <a:ext cx="3841692" cy="2512928"/>
          </a:xfrm>
          <a:prstGeom prst="rect">
            <a:avLst/>
          </a:prstGeom>
        </p:spPr>
      </p:pic>
      <p:grpSp>
        <p:nvGrpSpPr>
          <p:cNvPr id="33" name="Group 32" descr="Small circle with number 1 inside indicating step 1"/>
          <p:cNvGrpSpPr/>
          <p:nvPr/>
        </p:nvGrpSpPr>
        <p:grpSpPr>
          <a:xfrm>
            <a:off x="558723" y="4531632"/>
            <a:ext cx="558179" cy="409838"/>
            <a:chOff x="6953426" y="711274"/>
            <a:chExt cx="558179" cy="409838"/>
          </a:xfrm>
        </p:grpSpPr>
        <p:sp>
          <p:nvSpPr>
            <p:cNvPr id="34" name="Oval 33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 descr="small circle with numeral 1 inside "/>
            <p:cNvSpPr txBox="1"/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1</a:t>
              </a:r>
            </a:p>
          </p:txBody>
        </p:sp>
      </p:grpSp>
      <p:grpSp>
        <p:nvGrpSpPr>
          <p:cNvPr id="36" name="Group 35" descr="Small circle with number 2 inside indicating step 2"/>
          <p:cNvGrpSpPr/>
          <p:nvPr/>
        </p:nvGrpSpPr>
        <p:grpSpPr>
          <a:xfrm>
            <a:off x="4249102" y="4531632"/>
            <a:ext cx="558179" cy="409838"/>
            <a:chOff x="6953426" y="711274"/>
            <a:chExt cx="558179" cy="409838"/>
          </a:xfrm>
        </p:grpSpPr>
        <p:sp>
          <p:nvSpPr>
            <p:cNvPr id="37" name="Oval 36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 descr="small circle with number 2 inside "/>
            <p:cNvSpPr txBox="1"/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2</a:t>
              </a:r>
            </a:p>
          </p:txBody>
        </p:sp>
      </p:grpSp>
      <p:grpSp>
        <p:nvGrpSpPr>
          <p:cNvPr id="39" name="Group 38" descr="Small circle with number 3 inside  indicating step 3"/>
          <p:cNvGrpSpPr/>
          <p:nvPr/>
        </p:nvGrpSpPr>
        <p:grpSpPr>
          <a:xfrm>
            <a:off x="7930921" y="4531632"/>
            <a:ext cx="558179" cy="409838"/>
            <a:chOff x="6953426" y="711274"/>
            <a:chExt cx="558179" cy="409838"/>
          </a:xfrm>
        </p:grpSpPr>
        <p:sp>
          <p:nvSpPr>
            <p:cNvPr id="40" name="Oval 39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3</a:t>
              </a:r>
            </a:p>
          </p:txBody>
        </p:sp>
      </p:grpSp>
      <p:sp>
        <p:nvSpPr>
          <p:cNvPr id="42" name="Content Placeholder 17"/>
          <p:cNvSpPr txBox="1">
            <a:spLocks/>
          </p:cNvSpPr>
          <p:nvPr/>
        </p:nvSpPr>
        <p:spPr>
          <a:xfrm>
            <a:off x="1066039" y="4571824"/>
            <a:ext cx="2696774" cy="9925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Click </a:t>
            </a:r>
            <a:r>
              <a:rPr lang="en-US" dirty="0">
                <a:solidFill>
                  <a:srgbClr val="D2472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Share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to invite people to work with you (You can save to the cloud at this point). </a:t>
            </a:r>
          </a:p>
          <a:p>
            <a:pPr marL="0" indent="0">
              <a:spcAft>
                <a:spcPts val="2000"/>
              </a:spcAft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</a:t>
            </a:r>
          </a:p>
        </p:txBody>
      </p:sp>
      <p:sp>
        <p:nvSpPr>
          <p:cNvPr id="43" name="Content Placeholder 17"/>
          <p:cNvSpPr txBox="1">
            <a:spLocks/>
          </p:cNvSpPr>
          <p:nvPr/>
        </p:nvSpPr>
        <p:spPr>
          <a:xfrm>
            <a:off x="4747855" y="4571824"/>
            <a:ext cx="3106367" cy="1324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When other people are in the presentation, a marker shows who is on which slide…</a:t>
            </a:r>
          </a:p>
        </p:txBody>
      </p:sp>
      <p:sp>
        <p:nvSpPr>
          <p:cNvPr id="44" name="Content Placeholder 17"/>
          <p:cNvSpPr txBox="1">
            <a:spLocks/>
          </p:cNvSpPr>
          <p:nvPr/>
        </p:nvSpPr>
        <p:spPr>
          <a:xfrm>
            <a:off x="8429668" y="4571824"/>
            <a:ext cx="2658635" cy="69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…and the part of the slide they're editing.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lvl="0" indent="0">
              <a:spcAft>
                <a:spcPts val="2000"/>
              </a:spcAft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When you share your presentation with others, you’ll see them working with you at the same time. </a:t>
            </a:r>
            <a:b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b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How it works: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Working together in real time</a:t>
            </a:r>
          </a:p>
        </p:txBody>
      </p:sp>
      <p:pic>
        <p:nvPicPr>
          <p:cNvPr id="11" name="Picture 10" descr="Share icon showing number of people  working on the presentatio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84" y="2425111"/>
            <a:ext cx="3262550" cy="147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676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esign ideas pane showing different design option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333" y="1385113"/>
            <a:ext cx="8525933" cy="4577621"/>
          </a:xfrm>
          <a:prstGeom prst="rect">
            <a:avLst/>
          </a:prstGeom>
        </p:spPr>
      </p:pic>
      <p:sp>
        <p:nvSpPr>
          <p:cNvPr id="38" name="Content Placeholder 17"/>
          <p:cNvSpPr txBox="1">
            <a:spLocks/>
          </p:cNvSpPr>
          <p:nvPr/>
        </p:nvSpPr>
        <p:spPr>
          <a:xfrm>
            <a:off x="541610" y="1296100"/>
            <a:ext cx="4321704" cy="3871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Aft>
                <a:spcPts val="600"/>
              </a:spcAft>
              <a:buNone/>
              <a:defRPr/>
            </a:pP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PowerPoint Designer suggests color schemes and layouts for your presentation, based on the picture you add to your slide. </a:t>
            </a:r>
          </a:p>
          <a:p>
            <a:pPr marL="0" lvl="0" indent="0">
              <a:spcAft>
                <a:spcPts val="600"/>
              </a:spcAft>
              <a:buNone/>
              <a:defRPr/>
            </a:pP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Designer is a subscription-only feature.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 you have an Office 365 subscription, the next slide shows you how it works in a new presentation.</a:t>
            </a: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Designs that fit the look of your picture</a:t>
            </a:r>
          </a:p>
        </p:txBody>
      </p:sp>
    </p:spTree>
    <p:extLst>
      <p:ext uri="{BB962C8B-B14F-4D97-AF65-F5344CB8AC3E}">
        <p14:creationId xmlns:p14="http://schemas.microsoft.com/office/powerpoint/2010/main" val="345761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ontent Placeholder 17"/>
          <p:cNvSpPr txBox="1">
            <a:spLocks/>
          </p:cNvSpPr>
          <p:nvPr/>
        </p:nvSpPr>
        <p:spPr>
          <a:xfrm>
            <a:off x="541609" y="1455491"/>
            <a:ext cx="5110161" cy="471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How it works:</a:t>
            </a:r>
          </a:p>
        </p:txBody>
      </p:sp>
      <p:pic>
        <p:nvPicPr>
          <p:cNvPr id="29" name="Picture 28" descr="Insert tab with option to insert picture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0200" y="1455791"/>
            <a:ext cx="2795082" cy="1592728"/>
          </a:xfrm>
          <a:prstGeom prst="rect">
            <a:avLst/>
          </a:prstGeom>
        </p:spPr>
      </p:pic>
      <p:pic>
        <p:nvPicPr>
          <p:cNvPr id="31" name="Picture 30" descr="Design ideas dialog box asking for user confirmation to get design ideas.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3033" y="3067244"/>
            <a:ext cx="2900887" cy="3506681"/>
          </a:xfrm>
          <a:prstGeom prst="rect">
            <a:avLst/>
          </a:prstGeom>
        </p:spPr>
      </p:pic>
      <p:grpSp>
        <p:nvGrpSpPr>
          <p:cNvPr id="18" name="Group 17" descr="Small circle with number 1 inside  indicating step 1"/>
          <p:cNvGrpSpPr/>
          <p:nvPr/>
        </p:nvGrpSpPr>
        <p:grpSpPr>
          <a:xfrm>
            <a:off x="539673" y="1917997"/>
            <a:ext cx="558179" cy="409838"/>
            <a:chOff x="6953426" y="711274"/>
            <a:chExt cx="558179" cy="409838"/>
          </a:xfrm>
        </p:grpSpPr>
        <p:sp>
          <p:nvSpPr>
            <p:cNvPr id="19" name="Oval 18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/>
            <p:cNvSpPr txBox="1">
              <a:spLocks noChangeAspect="1"/>
            </p:cNvSpPr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1</a:t>
              </a:r>
            </a:p>
          </p:txBody>
        </p:sp>
      </p:grpSp>
      <p:sp>
        <p:nvSpPr>
          <p:cNvPr id="21" name="Content Placeholder 17"/>
          <p:cNvSpPr txBox="1">
            <a:spLocks/>
          </p:cNvSpPr>
          <p:nvPr/>
        </p:nvSpPr>
        <p:spPr>
          <a:xfrm>
            <a:off x="1066039" y="1958189"/>
            <a:ext cx="4585731" cy="596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Aft>
                <a:spcPts val="600"/>
              </a:spcAft>
              <a:buNone/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Start a new presentation by going to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File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&gt;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New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&gt;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Blank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Presentation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.</a:t>
            </a:r>
          </a:p>
        </p:txBody>
      </p:sp>
      <p:grpSp>
        <p:nvGrpSpPr>
          <p:cNvPr id="22" name="Group 21" descr="Small circle with number 3 inside  indicating step 3"/>
          <p:cNvGrpSpPr/>
          <p:nvPr/>
        </p:nvGrpSpPr>
        <p:grpSpPr>
          <a:xfrm>
            <a:off x="541077" y="4232363"/>
            <a:ext cx="558179" cy="409838"/>
            <a:chOff x="6953426" y="711274"/>
            <a:chExt cx="558179" cy="409838"/>
          </a:xfrm>
        </p:grpSpPr>
        <p:sp>
          <p:nvSpPr>
            <p:cNvPr id="24" name="Oval 23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/>
            <p:cNvSpPr txBox="1">
              <a:spLocks noChangeAspect="1"/>
            </p:cNvSpPr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3</a:t>
              </a:r>
            </a:p>
          </p:txBody>
        </p:sp>
      </p:grpSp>
      <p:sp>
        <p:nvSpPr>
          <p:cNvPr id="32" name="Content Placeholder 17"/>
          <p:cNvSpPr txBox="1">
            <a:spLocks/>
          </p:cNvSpPr>
          <p:nvPr/>
        </p:nvSpPr>
        <p:spPr>
          <a:xfrm>
            <a:off x="1066038" y="4272556"/>
            <a:ext cx="4504252" cy="761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Aft>
                <a:spcPts val="600"/>
              </a:spcAft>
              <a:buNone/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When PowerPoint asks your permission to get design ideas, click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 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Let's Go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.</a:t>
            </a:r>
          </a:p>
        </p:txBody>
      </p:sp>
      <p:grpSp>
        <p:nvGrpSpPr>
          <p:cNvPr id="33" name="Group 32" descr="Small circle with number 2 inside  indicating step 2"/>
          <p:cNvGrpSpPr/>
          <p:nvPr/>
        </p:nvGrpSpPr>
        <p:grpSpPr>
          <a:xfrm>
            <a:off x="541077" y="2708001"/>
            <a:ext cx="558179" cy="409838"/>
            <a:chOff x="6953426" y="711274"/>
            <a:chExt cx="558179" cy="409838"/>
          </a:xfrm>
        </p:grpSpPr>
        <p:sp>
          <p:nvSpPr>
            <p:cNvPr id="34" name="Oval 33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/>
            <p:cNvSpPr txBox="1">
              <a:spLocks noChangeAspect="1"/>
            </p:cNvSpPr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2</a:t>
              </a:r>
            </a:p>
          </p:txBody>
        </p:sp>
      </p:grpSp>
      <p:sp>
        <p:nvSpPr>
          <p:cNvPr id="36" name="Content Placeholder 17"/>
          <p:cNvSpPr txBox="1">
            <a:spLocks/>
          </p:cNvSpPr>
          <p:nvPr/>
        </p:nvSpPr>
        <p:spPr>
          <a:xfrm>
            <a:off x="1094613" y="2748194"/>
            <a:ext cx="4504252" cy="1366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Aft>
                <a:spcPts val="2000"/>
              </a:spcAft>
              <a:buNone/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 the very first slide, add a picture: Go to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Insert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&gt;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Pictures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or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Insert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&gt;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Online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Pictures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and choose the picture.</a:t>
            </a:r>
            <a:b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b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</a:b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Hint: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 need to be online when you add the picture, and the picture has to be at least 200 by 200 pixels.</a:t>
            </a:r>
          </a:p>
        </p:txBody>
      </p:sp>
      <p:grpSp>
        <p:nvGrpSpPr>
          <p:cNvPr id="37" name="Group 36" descr="Small circle with number 4 inside  indicating step 4"/>
          <p:cNvGrpSpPr/>
          <p:nvPr/>
        </p:nvGrpSpPr>
        <p:grpSpPr>
          <a:xfrm>
            <a:off x="531552" y="5089251"/>
            <a:ext cx="558179" cy="409838"/>
            <a:chOff x="6953426" y="711274"/>
            <a:chExt cx="558179" cy="409838"/>
          </a:xfrm>
        </p:grpSpPr>
        <p:sp>
          <p:nvSpPr>
            <p:cNvPr id="38" name="Oval 37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>
              <a:spLocks noChangeAspect="1"/>
            </p:cNvSpPr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4</a:t>
              </a:r>
            </a:p>
          </p:txBody>
        </p:sp>
      </p:grpSp>
      <p:sp>
        <p:nvSpPr>
          <p:cNvPr id="40" name="Content Placeholder 17"/>
          <p:cNvSpPr txBox="1">
            <a:spLocks/>
          </p:cNvSpPr>
          <p:nvPr/>
        </p:nvSpPr>
        <p:spPr>
          <a:xfrm>
            <a:off x="1056513" y="5129444"/>
            <a:ext cx="4504252" cy="5635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Aft>
                <a:spcPts val="2000"/>
              </a:spcAft>
              <a:buNone/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Choose a design you like from the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Design Ideas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task pane.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Designs that fit the look of your picture</a:t>
            </a:r>
          </a:p>
        </p:txBody>
      </p:sp>
    </p:spTree>
    <p:extLst>
      <p:ext uri="{BB962C8B-B14F-4D97-AF65-F5344CB8AC3E}">
        <p14:creationId xmlns:p14="http://schemas.microsoft.com/office/powerpoint/2010/main" val="110700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lvl="0" indent="0">
              <a:spcAft>
                <a:spcPts val="600"/>
              </a:spcAft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Morph is a transition effect for making smooth animations, transitions, and object movements across your slides. </a:t>
            </a:r>
          </a:p>
          <a:p>
            <a:pPr marL="0" lvl="0" indent="0">
              <a:spcAft>
                <a:spcPts val="600"/>
              </a:spcAft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Morph is a subscription-only feature. If you have an Office 365 subscription, you can try it yourself with the steps on the next slide.</a:t>
            </a:r>
          </a:p>
          <a:p>
            <a:pPr marL="0" lvl="0" indent="0">
              <a:spcAft>
                <a:spcPts val="600"/>
              </a:spcAft>
              <a:buNone/>
            </a:pPr>
            <a:endParaRPr lang="en-US" sz="2800" dirty="0">
              <a:solidFill>
                <a:schemeClr val="bg2">
                  <a:lumMod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Morph</a:t>
            </a:r>
          </a:p>
        </p:txBody>
      </p:sp>
      <p:cxnSp>
        <p:nvCxnSpPr>
          <p:cNvPr id="20" name="Straight Connector 19" title="Light grey line separating Morph text and images"/>
          <p:cNvCxnSpPr/>
          <p:nvPr/>
        </p:nvCxnSpPr>
        <p:spPr>
          <a:xfrm>
            <a:off x="6296866" y="1472431"/>
            <a:ext cx="0" cy="4892634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 descr="Small, light blue circle"/>
          <p:cNvSpPr/>
          <p:nvPr/>
        </p:nvSpPr>
        <p:spPr>
          <a:xfrm>
            <a:off x="6954711" y="1824414"/>
            <a:ext cx="2025373" cy="2025373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Oval 21" descr="Larger dark blue circle"/>
          <p:cNvSpPr/>
          <p:nvPr/>
        </p:nvSpPr>
        <p:spPr>
          <a:xfrm>
            <a:off x="7834162" y="2540282"/>
            <a:ext cx="3607190" cy="360719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725936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de Show butto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079" y="4344232"/>
            <a:ext cx="2134319" cy="887084"/>
          </a:xfrm>
          <a:prstGeom prst="rect">
            <a:avLst/>
          </a:prstGeom>
        </p:spPr>
      </p:pic>
      <p:pic>
        <p:nvPicPr>
          <p:cNvPr id="2" name="Picture 1" descr="Slide thumbnail context menu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391" y="1455491"/>
            <a:ext cx="1402148" cy="1803887"/>
          </a:xfrm>
          <a:prstGeom prst="rect">
            <a:avLst/>
          </a:prstGeom>
        </p:spPr>
      </p:pic>
      <p:sp>
        <p:nvSpPr>
          <p:cNvPr id="17" name="Content Placeholder 17"/>
          <p:cNvSpPr txBox="1">
            <a:spLocks/>
          </p:cNvSpPr>
          <p:nvPr/>
        </p:nvSpPr>
        <p:spPr>
          <a:xfrm>
            <a:off x="628962" y="5832234"/>
            <a:ext cx="3449878" cy="6929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Hint: </a:t>
            </a:r>
            <a:r>
              <a:rPr lang="en-US" dirty="0">
                <a:solidFill>
                  <a:srgbClr val="40404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Effect Options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gives you even more options for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Morph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.</a:t>
            </a:r>
          </a:p>
        </p:txBody>
      </p:sp>
      <p:cxnSp>
        <p:nvCxnSpPr>
          <p:cNvPr id="20" name="Straight Connector 19" title="Light grey line separating Morph text and images"/>
          <p:cNvCxnSpPr/>
          <p:nvPr/>
        </p:nvCxnSpPr>
        <p:spPr>
          <a:xfrm>
            <a:off x="6296866" y="1472431"/>
            <a:ext cx="0" cy="4892634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 descr="Large blue circle with a small light blue circle inside"/>
          <p:cNvSpPr/>
          <p:nvPr/>
        </p:nvSpPr>
        <p:spPr>
          <a:xfrm>
            <a:off x="7236525" y="1944862"/>
            <a:ext cx="3827244" cy="374323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Oval 10" descr="Small light blue circle inside a large dark blue circle"/>
          <p:cNvSpPr/>
          <p:nvPr/>
        </p:nvSpPr>
        <p:spPr>
          <a:xfrm>
            <a:off x="8086223" y="2796642"/>
            <a:ext cx="2148929" cy="210175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3" name="Group 12" descr="Small circle with number 1 inside  indicating step 1"/>
          <p:cNvGrpSpPr/>
          <p:nvPr/>
        </p:nvGrpSpPr>
        <p:grpSpPr>
          <a:xfrm>
            <a:off x="558723" y="1917997"/>
            <a:ext cx="558179" cy="409838"/>
            <a:chOff x="6953426" y="711274"/>
            <a:chExt cx="558179" cy="409838"/>
          </a:xfrm>
        </p:grpSpPr>
        <p:sp>
          <p:nvSpPr>
            <p:cNvPr id="14" name="Oval 13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>
              <a:spLocks noChangeAspect="1"/>
            </p:cNvSpPr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1</a:t>
              </a:r>
            </a:p>
          </p:txBody>
        </p:sp>
      </p:grpSp>
      <p:sp>
        <p:nvSpPr>
          <p:cNvPr id="16" name="Content Placeholder 17"/>
          <p:cNvSpPr txBox="1">
            <a:spLocks/>
          </p:cNvSpPr>
          <p:nvPr/>
        </p:nvSpPr>
        <p:spPr>
          <a:xfrm>
            <a:off x="1066040" y="1958189"/>
            <a:ext cx="2486328" cy="9139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Duplicate this slide: Right-click the slide thumbnail and select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Duplicate Slide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grpSp>
        <p:nvGrpSpPr>
          <p:cNvPr id="18" name="Group 17" descr="Small circle with number 2 inside  indicating step 2"/>
          <p:cNvGrpSpPr/>
          <p:nvPr/>
        </p:nvGrpSpPr>
        <p:grpSpPr>
          <a:xfrm>
            <a:off x="558723" y="2896735"/>
            <a:ext cx="558179" cy="409838"/>
            <a:chOff x="6953426" y="711274"/>
            <a:chExt cx="558179" cy="409838"/>
          </a:xfrm>
        </p:grpSpPr>
        <p:sp>
          <p:nvSpPr>
            <p:cNvPr id="23" name="Oval 22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>
              <a:spLocks noChangeAspect="1"/>
            </p:cNvSpPr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2</a:t>
              </a:r>
            </a:p>
          </p:txBody>
        </p:sp>
      </p:grpSp>
      <p:sp>
        <p:nvSpPr>
          <p:cNvPr id="25" name="Content Placeholder 17"/>
          <p:cNvSpPr txBox="1">
            <a:spLocks/>
          </p:cNvSpPr>
          <p:nvPr/>
        </p:nvSpPr>
        <p:spPr>
          <a:xfrm>
            <a:off x="1066038" y="2936927"/>
            <a:ext cx="2651153" cy="14561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 the second of these two identical slides, change the shapes on the right in some way (resize, change color), then go to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Transitions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&gt;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Morph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grpSp>
        <p:nvGrpSpPr>
          <p:cNvPr id="26" name="Group 25" descr="Small circle with number 3 inside  indicating step 3"/>
          <p:cNvGrpSpPr/>
          <p:nvPr/>
        </p:nvGrpSpPr>
        <p:grpSpPr>
          <a:xfrm>
            <a:off x="557319" y="4344232"/>
            <a:ext cx="558179" cy="409838"/>
            <a:chOff x="6953426" y="711274"/>
            <a:chExt cx="558179" cy="409838"/>
          </a:xfrm>
        </p:grpSpPr>
        <p:sp>
          <p:nvSpPr>
            <p:cNvPr id="27" name="Oval 26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>
              <a:spLocks noChangeAspect="1"/>
            </p:cNvSpPr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3</a:t>
              </a:r>
            </a:p>
          </p:txBody>
        </p:sp>
      </p:grpSp>
      <p:sp>
        <p:nvSpPr>
          <p:cNvPr id="29" name="Content Placeholder 17"/>
          <p:cNvSpPr txBox="1">
            <a:spLocks/>
          </p:cNvSpPr>
          <p:nvPr/>
        </p:nvSpPr>
        <p:spPr>
          <a:xfrm>
            <a:off x="1076799" y="4360521"/>
            <a:ext cx="2784602" cy="11106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Return to the first of the two slides and press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Slide Show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button and then click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Play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to see your circle morph!</a:t>
            </a:r>
          </a:p>
        </p:txBody>
      </p:sp>
      <p:sp>
        <p:nvSpPr>
          <p:cNvPr id="30" name="Content Placeholder 17"/>
          <p:cNvSpPr txBox="1">
            <a:spLocks/>
          </p:cNvSpPr>
          <p:nvPr/>
        </p:nvSpPr>
        <p:spPr>
          <a:xfrm>
            <a:off x="541609" y="1455491"/>
            <a:ext cx="5110161" cy="471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/>
              <a:t>Try it:</a:t>
            </a:r>
          </a:p>
        </p:txBody>
      </p:sp>
      <p:pic>
        <p:nvPicPr>
          <p:cNvPr id="6" name="Picture 5" descr="Transition tab showing morph transitio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896" y="3159609"/>
            <a:ext cx="2468760" cy="118592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Morph</a:t>
            </a:r>
          </a:p>
        </p:txBody>
      </p:sp>
    </p:spTree>
    <p:extLst>
      <p:ext uri="{BB962C8B-B14F-4D97-AF65-F5344CB8AC3E}">
        <p14:creationId xmlns:p14="http://schemas.microsoft.com/office/powerpoint/2010/main" val="2596833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nimation tab showing zoom optio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303" y="4065070"/>
            <a:ext cx="4916541" cy="2437240"/>
          </a:xfrm>
          <a:prstGeom prst="rect">
            <a:avLst/>
          </a:prstGeom>
        </p:spPr>
      </p:pic>
      <p:grpSp>
        <p:nvGrpSpPr>
          <p:cNvPr id="4" name="Group 3" descr="Small circle with number 1 inside  indicating step 1"/>
          <p:cNvGrpSpPr/>
          <p:nvPr/>
        </p:nvGrpSpPr>
        <p:grpSpPr>
          <a:xfrm>
            <a:off x="558723" y="2638502"/>
            <a:ext cx="558179" cy="409838"/>
            <a:chOff x="6953426" y="711274"/>
            <a:chExt cx="558179" cy="409838"/>
          </a:xfrm>
        </p:grpSpPr>
        <p:sp>
          <p:nvSpPr>
            <p:cNvPr id="2" name="Oval 1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TextBox 2"/>
            <p:cNvSpPr txBox="1">
              <a:spLocks noChangeAspect="1"/>
            </p:cNvSpPr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1</a:t>
              </a:r>
            </a:p>
          </p:txBody>
        </p:sp>
      </p:grpSp>
      <p:sp>
        <p:nvSpPr>
          <p:cNvPr id="29" name="Content Placeholder 17"/>
          <p:cNvSpPr txBox="1">
            <a:spLocks/>
          </p:cNvSpPr>
          <p:nvPr/>
        </p:nvSpPr>
        <p:spPr>
          <a:xfrm>
            <a:off x="1066039" y="2678694"/>
            <a:ext cx="3121671" cy="4676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512763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Select </a:t>
            </a:r>
            <a:r>
              <a:rPr lang="en-US" dirty="0">
                <a:solidFill>
                  <a:srgbClr val="40404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picture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 the right.</a:t>
            </a:r>
          </a:p>
        </p:txBody>
      </p:sp>
      <p:grpSp>
        <p:nvGrpSpPr>
          <p:cNvPr id="19" name="Group 18" descr="Small circle with number 2 inside  indicating step 2"/>
          <p:cNvGrpSpPr/>
          <p:nvPr/>
        </p:nvGrpSpPr>
        <p:grpSpPr>
          <a:xfrm>
            <a:off x="558723" y="3312993"/>
            <a:ext cx="558179" cy="409838"/>
            <a:chOff x="6953426" y="711274"/>
            <a:chExt cx="558179" cy="409838"/>
          </a:xfrm>
        </p:grpSpPr>
        <p:sp>
          <p:nvSpPr>
            <p:cNvPr id="20" name="Oval 19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>
              <a:spLocks noChangeAspect="1"/>
            </p:cNvSpPr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2</a:t>
              </a:r>
            </a:p>
          </p:txBody>
        </p:sp>
      </p:grpSp>
      <p:sp>
        <p:nvSpPr>
          <p:cNvPr id="22" name="Content Placeholder 17"/>
          <p:cNvSpPr txBox="1">
            <a:spLocks/>
          </p:cNvSpPr>
          <p:nvPr/>
        </p:nvSpPr>
        <p:spPr>
          <a:xfrm>
            <a:off x="1066039" y="3353185"/>
            <a:ext cx="3504072" cy="9139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Type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i="1" dirty="0">
                <a:solidFill>
                  <a:srgbClr val="D2472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animation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 the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Tell Me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box, and then choose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Add Animation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grpSp>
        <p:nvGrpSpPr>
          <p:cNvPr id="31" name="Group 30" descr="Small circle with number 3 inside  indicating step 3"/>
          <p:cNvGrpSpPr/>
          <p:nvPr/>
        </p:nvGrpSpPr>
        <p:grpSpPr>
          <a:xfrm>
            <a:off x="557319" y="4263506"/>
            <a:ext cx="558179" cy="409838"/>
            <a:chOff x="6953426" y="711274"/>
            <a:chExt cx="558179" cy="409838"/>
          </a:xfrm>
        </p:grpSpPr>
        <p:sp>
          <p:nvSpPr>
            <p:cNvPr id="32" name="Oval 31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32"/>
            <p:cNvSpPr txBox="1">
              <a:spLocks noChangeAspect="1"/>
            </p:cNvSpPr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3</a:t>
              </a:r>
            </a:p>
          </p:txBody>
        </p:sp>
      </p:grpSp>
      <p:sp>
        <p:nvSpPr>
          <p:cNvPr id="34" name="Content Placeholder 17"/>
          <p:cNvSpPr txBox="1">
            <a:spLocks/>
          </p:cNvSpPr>
          <p:nvPr/>
        </p:nvSpPr>
        <p:spPr>
          <a:xfrm>
            <a:off x="1064636" y="4303697"/>
            <a:ext cx="2134038" cy="14460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512763">
              <a:spcAft>
                <a:spcPts val="2000"/>
              </a:spcAft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Choose an animation effect, like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Zoom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and watch </a:t>
            </a:r>
            <a:b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what happens.</a:t>
            </a:r>
          </a:p>
        </p:txBody>
      </p:sp>
      <p:sp>
        <p:nvSpPr>
          <p:cNvPr id="38" name="Content Placeholder 17"/>
          <p:cNvSpPr txBox="1">
            <a:spLocks/>
          </p:cNvSpPr>
          <p:nvPr/>
        </p:nvSpPr>
        <p:spPr>
          <a:xfrm>
            <a:off x="541609" y="1296100"/>
            <a:ext cx="5110161" cy="1236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Tell Me box finds the right command when you need it, </a:t>
            </a:r>
            <a:b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 you can save time and focus on your work.</a:t>
            </a:r>
            <a:b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b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Try it:</a:t>
            </a:r>
          </a:p>
        </p:txBody>
      </p:sp>
      <p:pic>
        <p:nvPicPr>
          <p:cNvPr id="23" name="Picture 22" descr="Robo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2741" y="1646170"/>
            <a:ext cx="2775459" cy="4531804"/>
          </a:xfrm>
          <a:prstGeom prst="rect">
            <a:avLst/>
          </a:prstGeom>
        </p:spPr>
      </p:pic>
      <p:pic>
        <p:nvPicPr>
          <p:cNvPr id="24" name="Picture 23" descr="Curved arrow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61835" flipH="1">
            <a:off x="6740574" y="1787378"/>
            <a:ext cx="851862" cy="939987"/>
          </a:xfrm>
          <a:prstGeom prst="rect">
            <a:avLst/>
          </a:prstGeom>
        </p:spPr>
      </p:pic>
      <p:sp>
        <p:nvSpPr>
          <p:cNvPr id="25" name="Text Box 16" descr="Select me"/>
          <p:cNvSpPr txBox="1"/>
          <p:nvPr/>
        </p:nvSpPr>
        <p:spPr>
          <a:xfrm rot="21077122">
            <a:off x="6043297" y="1772253"/>
            <a:ext cx="1334770" cy="435610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 xmlns=""/>
            </a:ext>
          </a:extLst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200"/>
              </a:spcAft>
              <a:tabLst>
                <a:tab pos="4931410" algn="l"/>
              </a:tabLst>
            </a:pPr>
            <a:r>
              <a:rPr lang="en-US" sz="1200" b="1" kern="1000" spc="100" dirty="0">
                <a:ln>
                  <a:noFill/>
                </a:ln>
                <a:solidFill>
                  <a:srgbClr val="D24726"/>
                </a:solidFill>
                <a:effectLst/>
                <a:latin typeface="Segoe UI Semibold" panose="020B0702040204020203" pitchFamily="34" charset="0"/>
                <a:ea typeface="SimHei" panose="02010609060101010101" pitchFamily="49" charset="-122"/>
                <a:cs typeface="Times New Roman" panose="02020603050405020304" pitchFamily="18" charset="0"/>
              </a:rPr>
              <a:t>SELECT ME</a:t>
            </a:r>
            <a:endParaRPr lang="en-US" sz="1200" b="1" kern="1400" dirty="0">
              <a:solidFill>
                <a:srgbClr val="D24726"/>
              </a:solidFill>
              <a:effectLst/>
              <a:latin typeface="Segoe UI Light" panose="020B0502040204020203" pitchFamily="34" charset="0"/>
              <a:ea typeface="SimHei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Picture 4" descr="Tell Me box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766" y="3410945"/>
            <a:ext cx="2106152" cy="220833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You’re an expert with Tell Me</a:t>
            </a:r>
          </a:p>
        </p:txBody>
      </p:sp>
    </p:spTree>
    <p:extLst>
      <p:ext uri="{BB962C8B-B14F-4D97-AF65-F5344CB8AC3E}">
        <p14:creationId xmlns:p14="http://schemas.microsoft.com/office/powerpoint/2010/main" val="72766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Slide thumbnail showing Smart Lookup feature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08" y="2144574"/>
            <a:ext cx="11129521" cy="3198055"/>
          </a:xfrm>
          <a:prstGeom prst="rect">
            <a:avLst/>
          </a:prstGeom>
        </p:spPr>
      </p:pic>
      <p:grpSp>
        <p:nvGrpSpPr>
          <p:cNvPr id="33" name="Group 32" descr="Small circle with number 1 inside  indicating step 1"/>
          <p:cNvGrpSpPr/>
          <p:nvPr/>
        </p:nvGrpSpPr>
        <p:grpSpPr>
          <a:xfrm>
            <a:off x="558723" y="5233381"/>
            <a:ext cx="558179" cy="409838"/>
            <a:chOff x="6953426" y="711274"/>
            <a:chExt cx="558179" cy="409838"/>
          </a:xfrm>
        </p:grpSpPr>
        <p:sp>
          <p:nvSpPr>
            <p:cNvPr id="34" name="Oval 33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1</a:t>
              </a:r>
            </a:p>
          </p:txBody>
        </p:sp>
      </p:grpSp>
      <p:grpSp>
        <p:nvGrpSpPr>
          <p:cNvPr id="36" name="Group 35" descr="Small circle with number 2 inside  indicating step 2"/>
          <p:cNvGrpSpPr/>
          <p:nvPr/>
        </p:nvGrpSpPr>
        <p:grpSpPr>
          <a:xfrm>
            <a:off x="4249102" y="5233381"/>
            <a:ext cx="558179" cy="409838"/>
            <a:chOff x="6953426" y="711274"/>
            <a:chExt cx="558179" cy="409838"/>
          </a:xfrm>
        </p:grpSpPr>
        <p:sp>
          <p:nvSpPr>
            <p:cNvPr id="37" name="Oval 36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2</a:t>
              </a:r>
            </a:p>
          </p:txBody>
        </p:sp>
      </p:grpSp>
      <p:grpSp>
        <p:nvGrpSpPr>
          <p:cNvPr id="39" name="Group 38" descr="Small circle with number 3 inside  indicating step 3"/>
          <p:cNvGrpSpPr/>
          <p:nvPr/>
        </p:nvGrpSpPr>
        <p:grpSpPr>
          <a:xfrm>
            <a:off x="7930921" y="5233381"/>
            <a:ext cx="558179" cy="409838"/>
            <a:chOff x="6953426" y="711274"/>
            <a:chExt cx="558179" cy="409838"/>
          </a:xfrm>
        </p:grpSpPr>
        <p:sp>
          <p:nvSpPr>
            <p:cNvPr id="40" name="Oval 39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3</a:t>
              </a:r>
            </a:p>
          </p:txBody>
        </p:sp>
      </p:grpSp>
      <p:sp>
        <p:nvSpPr>
          <p:cNvPr id="42" name="Content Placeholder 17"/>
          <p:cNvSpPr txBox="1">
            <a:spLocks/>
          </p:cNvSpPr>
          <p:nvPr/>
        </p:nvSpPr>
        <p:spPr>
          <a:xfrm>
            <a:off x="1066038" y="5273573"/>
            <a:ext cx="2919669" cy="12983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Right-click in the word </a:t>
            </a:r>
            <a:r>
              <a:rPr lang="en-US" i="1" dirty="0">
                <a:solidFill>
                  <a:srgbClr val="D2472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office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in the following phrase: </a:t>
            </a:r>
            <a:r>
              <a:rPr lang="en-US" sz="1800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office furniture</a:t>
            </a:r>
          </a:p>
        </p:txBody>
      </p:sp>
      <p:sp>
        <p:nvSpPr>
          <p:cNvPr id="43" name="Content Placeholder 17"/>
          <p:cNvSpPr txBox="1">
            <a:spLocks/>
          </p:cNvSpPr>
          <p:nvPr/>
        </p:nvSpPr>
        <p:spPr>
          <a:xfrm>
            <a:off x="4747855" y="5273573"/>
            <a:ext cx="3106367" cy="1324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Choose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Smart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Lookup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, and notice that results are contextual for that phrase, not </a:t>
            </a:r>
            <a:r>
              <a:rPr lang="en-US" sz="1800" dirty="0">
                <a:latin typeface="Segoe UI" panose="020B0502040204020203" pitchFamily="34" charset="0"/>
                <a:cs typeface="Segoe UI" panose="020B0502040204020203" pitchFamily="34" charset="0"/>
              </a:rPr>
              <a:t>Microsoft Office apps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dirty="0">
              <a:solidFill>
                <a:srgbClr val="D24726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4" name="Content Placeholder 17"/>
          <p:cNvSpPr txBox="1">
            <a:spLocks/>
          </p:cNvSpPr>
          <p:nvPr/>
        </p:nvSpPr>
        <p:spPr>
          <a:xfrm>
            <a:off x="8429668" y="5273573"/>
            <a:ext cx="3107336" cy="13418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Aft>
                <a:spcPts val="2000"/>
              </a:spcAft>
              <a:buNone/>
            </a:pP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Just for fun, try Smart Lookup again by right-clicking in the word </a:t>
            </a:r>
            <a:r>
              <a:rPr lang="en-US" i="1" dirty="0">
                <a:solidFill>
                  <a:srgbClr val="D2472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Office</a:t>
            </a:r>
            <a:r>
              <a:rPr lang="en-US" dirty="0"/>
              <a:t> 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in Step 2.</a:t>
            </a:r>
          </a:p>
          <a:p>
            <a:pPr marL="0" indent="0">
              <a:spcAft>
                <a:spcPts val="2000"/>
              </a:spcAft>
              <a:buNone/>
            </a:pPr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6" name="Content Placeholder 17"/>
          <p:cNvSpPr txBox="1">
            <a:spLocks/>
          </p:cNvSpPr>
          <p:nvPr/>
        </p:nvSpPr>
        <p:spPr>
          <a:xfrm>
            <a:off x="541609" y="1296100"/>
            <a:ext cx="6093106" cy="1236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Smart Lookup brings research directly in to PowerPoint.</a:t>
            </a:r>
            <a:b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b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Try it: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Explore without leaving your slides</a:t>
            </a:r>
          </a:p>
        </p:txBody>
      </p:sp>
    </p:spTree>
    <p:extLst>
      <p:ext uri="{BB962C8B-B14F-4D97-AF65-F5344CB8AC3E}">
        <p14:creationId xmlns:p14="http://schemas.microsoft.com/office/powerpoint/2010/main" val="1769326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ts val="3600"/>
              </a:lnSpc>
              <a:buNone/>
            </a:pPr>
            <a:r>
              <a:rPr lang="en-US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Click the </a:t>
            </a:r>
            <a:r>
              <a:rPr lang="en-US" sz="2000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Tell Me                   </a:t>
            </a:r>
            <a:r>
              <a:rPr lang="en-US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button and type what you want to know.</a:t>
            </a:r>
            <a:br>
              <a:rPr lang="en-US" sz="2000" dirty="0"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endParaRPr lang="en-US" sz="2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0" indent="0">
              <a:lnSpc>
                <a:spcPts val="3600"/>
              </a:lnSpc>
              <a:buNone/>
            </a:pPr>
            <a:r>
              <a:rPr lang="en-US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Visit the PowerPoint team blog.</a:t>
            </a:r>
          </a:p>
          <a:p>
            <a:pPr marL="0" indent="0">
              <a:lnSpc>
                <a:spcPts val="3600"/>
              </a:lnSpc>
              <a:buNone/>
            </a:pPr>
            <a:r>
              <a:rPr lang="en-US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Go to free PowerPoint training.</a:t>
            </a:r>
          </a:p>
          <a:p>
            <a:pPr marL="0" indent="0">
              <a:lnSpc>
                <a:spcPts val="3600"/>
              </a:lnSpc>
              <a:buNone/>
            </a:pPr>
            <a:endParaRPr lang="en-US" sz="2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More questions about PowerPoint?</a:t>
            </a:r>
          </a:p>
        </p:txBody>
      </p:sp>
      <p:pic>
        <p:nvPicPr>
          <p:cNvPr id="2" name="Picture 1" descr="Tell Me butto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829" y="2457909"/>
            <a:ext cx="1269672" cy="1189747"/>
          </a:xfrm>
          <a:prstGeom prst="rect">
            <a:avLst/>
          </a:prstGeom>
        </p:spPr>
      </p:pic>
      <p:pic>
        <p:nvPicPr>
          <p:cNvPr id="8" name="Picture 7" descr="Arrow inside a circle">
            <a:hlinkClick r:id="rId4" tooltip="Click here to visit the PowerPoint team blog.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9398" y="3862790"/>
            <a:ext cx="661940" cy="661940"/>
          </a:xfrm>
          <a:prstGeom prst="rect">
            <a:avLst/>
          </a:prstGeom>
        </p:spPr>
      </p:pic>
      <p:pic>
        <p:nvPicPr>
          <p:cNvPr id="4" name="Picture 3" descr="Tell Me box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125" y="2925726"/>
            <a:ext cx="3192019" cy="1090528"/>
          </a:xfrm>
          <a:prstGeom prst="rect">
            <a:avLst/>
          </a:prstGeom>
        </p:spPr>
      </p:pic>
      <p:pic>
        <p:nvPicPr>
          <p:cNvPr id="7" name="Picture 6" descr="Arrow inside a circle">
            <a:hlinkClick r:id="rId7" tooltip="Click here to go to free PowerPoint training.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078" y="4597993"/>
            <a:ext cx="661940" cy="66194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71515" y="5509532"/>
            <a:ext cx="61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CLICK THE ARROW WHEN IN SLIDE SHOW MODE</a:t>
            </a:r>
            <a:endParaRPr lang="en-US" sz="1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5021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theme/theme1.xml><?xml version="1.0" encoding="utf-8"?>
<a:theme xmlns:a="http://schemas.openxmlformats.org/drawingml/2006/main" name="WelcomeDo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come to PowerPoint for Win32.potx" id="{CC5B85EF-600B-41EE-B0F1-7BF5BD14BEC8}" vid="{67085E21-9FFC-49E7-8EF1-8FBDD268C1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Welcome to PowerPoint(2)</Template>
  <TotalTime>0</TotalTime>
  <Words>514</Words>
  <Application>Microsoft Office PowerPoint</Application>
  <PresentationFormat>Widescreen</PresentationFormat>
  <Paragraphs>61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SimHei</vt:lpstr>
      <vt:lpstr>Arial</vt:lpstr>
      <vt:lpstr>Calibri</vt:lpstr>
      <vt:lpstr>Segoe UI</vt:lpstr>
      <vt:lpstr>Segoe UI Light</vt:lpstr>
      <vt:lpstr>Segoe UI Semibold</vt:lpstr>
      <vt:lpstr>Times New Roman</vt:lpstr>
      <vt:lpstr>WelcomeDoc</vt:lpstr>
      <vt:lpstr>Welcome to PowerPoint</vt:lpstr>
      <vt:lpstr>Working together in real time</vt:lpstr>
      <vt:lpstr>Designs that fit the look of your picture</vt:lpstr>
      <vt:lpstr>Designs that fit the look of your picture</vt:lpstr>
      <vt:lpstr>Morph</vt:lpstr>
      <vt:lpstr>Morph</vt:lpstr>
      <vt:lpstr>You’re an expert with Tell Me</vt:lpstr>
      <vt:lpstr>Explore without leaving your slides</vt:lpstr>
      <vt:lpstr>More questions about PowerPoint?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PowerPoint</dc:title>
  <dc:creator>Chris Casingena</dc:creator>
  <cp:keywords/>
  <cp:lastModifiedBy>Chris Casingena</cp:lastModifiedBy>
  <cp:revision>1</cp:revision>
  <dcterms:created xsi:type="dcterms:W3CDTF">2017-05-18T16:02:28Z</dcterms:created>
  <dcterms:modified xsi:type="dcterms:W3CDTF">2017-05-18T16:03:07Z</dcterms:modified>
  <cp:version/>
</cp:coreProperties>
</file>