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437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D40-BC5E-498D-B571-C29222F86DB4}" type="datetimeFigureOut">
              <a:rPr lang="en-GB" smtClean="0"/>
              <a:t>12/01/2016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D1F-22F3-4AF6-9AC3-4D533F8A45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9886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D40-BC5E-498D-B571-C29222F86DB4}" type="datetimeFigureOut">
              <a:rPr lang="en-GB" smtClean="0"/>
              <a:t>12/01/2016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D1F-22F3-4AF6-9AC3-4D533F8A45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1303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D40-BC5E-498D-B571-C29222F86DB4}" type="datetimeFigureOut">
              <a:rPr lang="en-GB" smtClean="0"/>
              <a:t>12/01/2016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D1F-22F3-4AF6-9AC3-4D533F8A45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369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D40-BC5E-498D-B571-C29222F86DB4}" type="datetimeFigureOut">
              <a:rPr lang="en-GB" smtClean="0"/>
              <a:t>12/01/2016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D1F-22F3-4AF6-9AC3-4D533F8A45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3826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D40-BC5E-498D-B571-C29222F86DB4}" type="datetimeFigureOut">
              <a:rPr lang="en-GB" smtClean="0"/>
              <a:t>12/01/2016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D1F-22F3-4AF6-9AC3-4D533F8A45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75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D40-BC5E-498D-B571-C29222F86DB4}" type="datetimeFigureOut">
              <a:rPr lang="en-GB" smtClean="0"/>
              <a:t>12/01/2016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D1F-22F3-4AF6-9AC3-4D533F8A45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6543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D40-BC5E-498D-B571-C29222F86DB4}" type="datetimeFigureOut">
              <a:rPr lang="en-GB" smtClean="0"/>
              <a:t>12/01/2016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D1F-22F3-4AF6-9AC3-4D533F8A45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9712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D40-BC5E-498D-B571-C29222F86DB4}" type="datetimeFigureOut">
              <a:rPr lang="en-GB" smtClean="0"/>
              <a:t>12/01/2016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D1F-22F3-4AF6-9AC3-4D533F8A45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2343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D40-BC5E-498D-B571-C29222F86DB4}" type="datetimeFigureOut">
              <a:rPr lang="en-GB" smtClean="0"/>
              <a:t>12/01/2016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D1F-22F3-4AF6-9AC3-4D533F8A45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94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D40-BC5E-498D-B571-C29222F86DB4}" type="datetimeFigureOut">
              <a:rPr lang="en-GB" smtClean="0"/>
              <a:t>12/01/2016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D1F-22F3-4AF6-9AC3-4D533F8A45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649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D40-BC5E-498D-B571-C29222F86DB4}" type="datetimeFigureOut">
              <a:rPr lang="en-GB" smtClean="0"/>
              <a:t>12/01/2016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D1F-22F3-4AF6-9AC3-4D533F8A45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140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92D40-BC5E-498D-B571-C29222F86DB4}" type="datetimeFigureOut">
              <a:rPr lang="en-GB" smtClean="0"/>
              <a:t>12/01/2016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74D1F-22F3-4AF6-9AC3-4D533F8A45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117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SAMPLE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87390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SAMPLE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SAMPLE</dc:title>
  <dc:creator>Chris Casingena</dc:creator>
  <cp:lastModifiedBy>Chris Casingena</cp:lastModifiedBy>
  <cp:revision>1</cp:revision>
  <dcterms:created xsi:type="dcterms:W3CDTF">2016-01-12T14:07:26Z</dcterms:created>
  <dcterms:modified xsi:type="dcterms:W3CDTF">2016-01-12T14:07:31Z</dcterms:modified>
</cp:coreProperties>
</file>