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581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04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439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775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39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038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918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147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722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80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715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332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3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611" y="2610486"/>
            <a:ext cx="3704141" cy="2766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894822"/>
            <a:ext cx="4562475" cy="1428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8323"/>
            <a:ext cx="1792215" cy="26883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792215" cy="26883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9273" y="3415544"/>
            <a:ext cx="2268424" cy="34026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4971" y="0"/>
            <a:ext cx="2277029" cy="34155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2687" y="2610486"/>
            <a:ext cx="3694435" cy="27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55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Combined Knowledge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Casingena</dc:creator>
  <cp:lastModifiedBy>Chris Casingena</cp:lastModifiedBy>
  <cp:revision>2</cp:revision>
  <dcterms:created xsi:type="dcterms:W3CDTF">2014-04-05T15:33:46Z</dcterms:created>
  <dcterms:modified xsi:type="dcterms:W3CDTF">2014-04-05T15:36:29Z</dcterms:modified>
</cp:coreProperties>
</file>