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71" r:id="rId4"/>
    <p:sldId id="279" r:id="rId5"/>
    <p:sldId id="278" r:id="rId6"/>
    <p:sldId id="280" r:id="rId7"/>
    <p:sldId id="275" r:id="rId8"/>
    <p:sldId id="276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E75E278A-FF0E-49A4-B170-79828D63BBAD}">
          <p14:sldIdLst>
            <p14:sldId id="256"/>
          </p14:sldIdLst>
        </p14:section>
        <p14:section name="Design, Annotate, Work Together, Tell Me" id="{B9B51309-D148-4332-87C2-07BE32FBCA3B}">
          <p14:sldIdLst>
            <p14:sldId id="257"/>
            <p14:sldId id="271"/>
            <p14:sldId id="279"/>
            <p14:sldId id="278"/>
            <p14:sldId id="280"/>
            <p14:sldId id="275"/>
            <p14:sldId id="276"/>
          </p14:sldIdLst>
        </p14:section>
        <p14:section name="Learn More" id="{2CC34DB2-6590-42C0-AD4B-A04C6060184E}">
          <p14:sldIdLst>
            <p14:sldId id="2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D24726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280" autoAdjust="0"/>
  </p:normalViewPr>
  <p:slideViewPr>
    <p:cSldViewPr snapToGrid="0">
      <p:cViewPr varScale="1">
        <p:scale>
          <a:sx n="92" d="100"/>
          <a:sy n="92" d="100"/>
        </p:scale>
        <p:origin x="28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80FBE-A8DF-4758-9AC4-3A9E1039168F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79768-A2FC-4D08-91F6-8DCE6C566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</a:t>
            </a:r>
            <a:r>
              <a:rPr lang="en-US" baseline="0" dirty="0"/>
              <a:t>Slide Show mode, click the arrows to visit links.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196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41611" y="1431010"/>
            <a:ext cx="4413626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Click to edit Master text styles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Second level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Third level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Fourth level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8" y="448056"/>
            <a:ext cx="6117336" cy="640080"/>
          </a:xfrm>
        </p:spPr>
        <p:txBody>
          <a:bodyPr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476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16711" y="443128"/>
            <a:ext cx="6425700" cy="641350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6942411" y="1828845"/>
            <a:ext cx="4413626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5860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 userDrawn="1"/>
        </p:nvSpPr>
        <p:spPr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04434" y="1061482"/>
            <a:ext cx="4350803" cy="0"/>
          </a:xfrm>
          <a:prstGeom prst="line">
            <a:avLst/>
          </a:prstGeom>
          <a:ln w="28575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41611" y="2560639"/>
            <a:ext cx="9442648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263640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3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hyperlink" Target="http://go.microsoft.com/fwlink/?LinkId=623327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hyperlink" Target="http://go.microsoft.com/fwlink/?LinkId=61717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Welcome to PowerPoint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+mj-lt"/>
              </a:rPr>
              <a:t>5 tips for a simpler way to work</a:t>
            </a:r>
          </a:p>
        </p:txBody>
      </p:sp>
      <p:pic>
        <p:nvPicPr>
          <p:cNvPr id="4" name="Picture 3" descr="PowerPoint log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83" y="5209538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Marker showing who is editing the slid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419" y="2350394"/>
            <a:ext cx="3563782" cy="2305344"/>
          </a:xfrm>
          <a:prstGeom prst="rect">
            <a:avLst/>
          </a:prstGeom>
        </p:spPr>
      </p:pic>
      <p:pic>
        <p:nvPicPr>
          <p:cNvPr id="9" name="Picture 8" descr="Marker showing who is working on the presentatio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352" y="2434307"/>
            <a:ext cx="3841692" cy="2512928"/>
          </a:xfrm>
          <a:prstGeom prst="rect">
            <a:avLst/>
          </a:prstGeom>
        </p:spPr>
      </p:pic>
      <p:grpSp>
        <p:nvGrpSpPr>
          <p:cNvPr id="33" name="Group 32" descr="Small circle with number 1 inside indicating step 1"/>
          <p:cNvGrpSpPr/>
          <p:nvPr/>
        </p:nvGrpSpPr>
        <p:grpSpPr>
          <a:xfrm>
            <a:off x="558723" y="4531632"/>
            <a:ext cx="558179" cy="409838"/>
            <a:chOff x="6953426" y="711274"/>
            <a:chExt cx="558179" cy="409838"/>
          </a:xfrm>
        </p:grpSpPr>
        <p:sp>
          <p:nvSpPr>
            <p:cNvPr id="34" name="Oval 33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 descr="small circle with numeral 1 inside 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36" name="Group 35" descr="Small circle with number 2 inside indicating step 2"/>
          <p:cNvGrpSpPr/>
          <p:nvPr/>
        </p:nvGrpSpPr>
        <p:grpSpPr>
          <a:xfrm>
            <a:off x="4249102" y="4531632"/>
            <a:ext cx="558179" cy="409838"/>
            <a:chOff x="6953426" y="711274"/>
            <a:chExt cx="558179" cy="409838"/>
          </a:xfrm>
        </p:grpSpPr>
        <p:sp>
          <p:nvSpPr>
            <p:cNvPr id="37" name="Oval 36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 descr="small circle with number 2 inside 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39" name="Group 38" descr="Small circle with number 3 inside  indicating step 3"/>
          <p:cNvGrpSpPr/>
          <p:nvPr/>
        </p:nvGrpSpPr>
        <p:grpSpPr>
          <a:xfrm>
            <a:off x="7930921" y="4531632"/>
            <a:ext cx="558179" cy="409838"/>
            <a:chOff x="6953426" y="711274"/>
            <a:chExt cx="558179" cy="409838"/>
          </a:xfrm>
        </p:grpSpPr>
        <p:sp>
          <p:nvSpPr>
            <p:cNvPr id="40" name="Oval 39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42" name="Content Placeholder 17"/>
          <p:cNvSpPr txBox="1">
            <a:spLocks/>
          </p:cNvSpPr>
          <p:nvPr/>
        </p:nvSpPr>
        <p:spPr>
          <a:xfrm>
            <a:off x="1066039" y="4571824"/>
            <a:ext cx="2696774" cy="992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</a:t>
            </a:r>
            <a:r>
              <a:rPr lang="en-US" dirty="0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Share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 invite people to work with you (You can save to the cloud at this point). </a:t>
            </a:r>
          </a:p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</a:p>
        </p:txBody>
      </p:sp>
      <p:sp>
        <p:nvSpPr>
          <p:cNvPr id="43" name="Content Placeholder 17"/>
          <p:cNvSpPr txBox="1">
            <a:spLocks/>
          </p:cNvSpPr>
          <p:nvPr/>
        </p:nvSpPr>
        <p:spPr>
          <a:xfrm>
            <a:off x="4747855" y="4571824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other people are in the presentation, a marker shows who is on which slide…</a:t>
            </a:r>
          </a:p>
        </p:txBody>
      </p:sp>
      <p:sp>
        <p:nvSpPr>
          <p:cNvPr id="44" name="Content Placeholder 17"/>
          <p:cNvSpPr txBox="1">
            <a:spLocks/>
          </p:cNvSpPr>
          <p:nvPr/>
        </p:nvSpPr>
        <p:spPr>
          <a:xfrm>
            <a:off x="8429668" y="4571824"/>
            <a:ext cx="2658635" cy="69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…and the part of the slide they're editing.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lv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you share your presentation with others, you’ll see them working with you at the same time. </a:t>
            </a: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How it works: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Working together in real time</a:t>
            </a:r>
          </a:p>
        </p:txBody>
      </p:sp>
      <p:pic>
        <p:nvPicPr>
          <p:cNvPr id="11" name="Picture 10" descr="Share icon showing number of people  working on the presentatio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84" y="2425111"/>
            <a:ext cx="3262550" cy="14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sign ideas pane showing different design option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333" y="1385113"/>
            <a:ext cx="8525933" cy="4577621"/>
          </a:xfrm>
          <a:prstGeom prst="rect">
            <a:avLst/>
          </a:prstGeom>
        </p:spPr>
      </p:pic>
      <p:sp>
        <p:nvSpPr>
          <p:cNvPr id="38" name="Content Placeholder 17"/>
          <p:cNvSpPr txBox="1">
            <a:spLocks/>
          </p:cNvSpPr>
          <p:nvPr/>
        </p:nvSpPr>
        <p:spPr>
          <a:xfrm>
            <a:off x="541610" y="1296100"/>
            <a:ext cx="4321704" cy="3871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600"/>
              </a:spcAft>
              <a:buNone/>
              <a:defRPr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PowerPoint Designer suggests color schemes and layouts for your presentation, based on the picture you add to your slide. </a:t>
            </a:r>
          </a:p>
          <a:p>
            <a:pPr marL="0" lvl="0" indent="0">
              <a:spcAft>
                <a:spcPts val="600"/>
              </a:spcAft>
              <a:buNone/>
              <a:defRPr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Designer is a subscription-only feature.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 an Office 365 subscription, the next slide shows you how it works in a new presentation.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Designs that fit the look of your picture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How it works:</a:t>
            </a:r>
          </a:p>
        </p:txBody>
      </p:sp>
      <p:pic>
        <p:nvPicPr>
          <p:cNvPr id="29" name="Picture 28" descr="Insert tab with option to insert pictur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200" y="1455791"/>
            <a:ext cx="2795082" cy="1592728"/>
          </a:xfrm>
          <a:prstGeom prst="rect">
            <a:avLst/>
          </a:prstGeom>
        </p:spPr>
      </p:pic>
      <p:pic>
        <p:nvPicPr>
          <p:cNvPr id="31" name="Picture 30" descr="Design ideas dialog box asking for user confirmation to get design ideas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033" y="3067244"/>
            <a:ext cx="2900887" cy="3506681"/>
          </a:xfrm>
          <a:prstGeom prst="rect">
            <a:avLst/>
          </a:prstGeom>
        </p:spPr>
      </p:pic>
      <p:grpSp>
        <p:nvGrpSpPr>
          <p:cNvPr id="18" name="Group 17" descr="Small circle with number 1 inside  indicating step 1"/>
          <p:cNvGrpSpPr/>
          <p:nvPr/>
        </p:nvGrpSpPr>
        <p:grpSpPr>
          <a:xfrm>
            <a:off x="539673" y="1917997"/>
            <a:ext cx="558179" cy="409838"/>
            <a:chOff x="6953426" y="711274"/>
            <a:chExt cx="558179" cy="409838"/>
          </a:xfrm>
        </p:grpSpPr>
        <p:sp>
          <p:nvSpPr>
            <p:cNvPr id="19" name="Oval 18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21" name="Content Placeholder 17"/>
          <p:cNvSpPr txBox="1">
            <a:spLocks/>
          </p:cNvSpPr>
          <p:nvPr/>
        </p:nvSpPr>
        <p:spPr>
          <a:xfrm>
            <a:off x="1066039" y="1958189"/>
            <a:ext cx="4585731" cy="596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600"/>
              </a:spcAft>
              <a:buNone/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 a new presentation by going to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File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New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Blank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Presentation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.</a:t>
            </a:r>
          </a:p>
        </p:txBody>
      </p:sp>
      <p:grpSp>
        <p:nvGrpSpPr>
          <p:cNvPr id="22" name="Group 21" descr="Small circle with number 3 inside  indicating step 3"/>
          <p:cNvGrpSpPr/>
          <p:nvPr/>
        </p:nvGrpSpPr>
        <p:grpSpPr>
          <a:xfrm>
            <a:off x="541077" y="4232363"/>
            <a:ext cx="558179" cy="409838"/>
            <a:chOff x="6953426" y="711274"/>
            <a:chExt cx="558179" cy="409838"/>
          </a:xfrm>
        </p:grpSpPr>
        <p:sp>
          <p:nvSpPr>
            <p:cNvPr id="24" name="Oval 23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32" name="Content Placeholder 17"/>
          <p:cNvSpPr txBox="1">
            <a:spLocks/>
          </p:cNvSpPr>
          <p:nvPr/>
        </p:nvSpPr>
        <p:spPr>
          <a:xfrm>
            <a:off x="1066038" y="4272556"/>
            <a:ext cx="4504252" cy="76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600"/>
              </a:spcAft>
              <a:buNone/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PowerPoint asks your permission to get design ideas, click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 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Let's Go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.</a:t>
            </a:r>
          </a:p>
        </p:txBody>
      </p:sp>
      <p:grpSp>
        <p:nvGrpSpPr>
          <p:cNvPr id="33" name="Group 32" descr="Small circle with number 2 inside  indicating step 2"/>
          <p:cNvGrpSpPr/>
          <p:nvPr/>
        </p:nvGrpSpPr>
        <p:grpSpPr>
          <a:xfrm>
            <a:off x="541077" y="2708001"/>
            <a:ext cx="558179" cy="409838"/>
            <a:chOff x="6953426" y="711274"/>
            <a:chExt cx="558179" cy="409838"/>
          </a:xfrm>
        </p:grpSpPr>
        <p:sp>
          <p:nvSpPr>
            <p:cNvPr id="34" name="Oval 33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36" name="Content Placeholder 17"/>
          <p:cNvSpPr txBox="1">
            <a:spLocks/>
          </p:cNvSpPr>
          <p:nvPr/>
        </p:nvSpPr>
        <p:spPr>
          <a:xfrm>
            <a:off x="1094613" y="2748194"/>
            <a:ext cx="4504252" cy="1366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2000"/>
              </a:spcAft>
              <a:buNone/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 the very first slide, add a picture: Go to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Insert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Pictures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or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Insert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Online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Pictures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and choose the picture.</a:t>
            </a: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</a:b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Hint: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need to be online when you add the picture, and the picture has to be at least 200 by 200 pixels.</a:t>
            </a:r>
          </a:p>
        </p:txBody>
      </p:sp>
      <p:grpSp>
        <p:nvGrpSpPr>
          <p:cNvPr id="37" name="Group 36" descr="Small circle with number 4 inside  indicating step 4"/>
          <p:cNvGrpSpPr/>
          <p:nvPr/>
        </p:nvGrpSpPr>
        <p:grpSpPr>
          <a:xfrm>
            <a:off x="531552" y="5089251"/>
            <a:ext cx="558179" cy="409838"/>
            <a:chOff x="6953426" y="711274"/>
            <a:chExt cx="558179" cy="409838"/>
          </a:xfrm>
        </p:grpSpPr>
        <p:sp>
          <p:nvSpPr>
            <p:cNvPr id="38" name="Oval 37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4</a:t>
              </a:r>
            </a:p>
          </p:txBody>
        </p:sp>
      </p:grpSp>
      <p:sp>
        <p:nvSpPr>
          <p:cNvPr id="40" name="Content Placeholder 17"/>
          <p:cNvSpPr txBox="1">
            <a:spLocks/>
          </p:cNvSpPr>
          <p:nvPr/>
        </p:nvSpPr>
        <p:spPr>
          <a:xfrm>
            <a:off x="1056513" y="5129444"/>
            <a:ext cx="4504252" cy="563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2000"/>
              </a:spcAft>
              <a:buNone/>
              <a:defRPr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Choose a design you like from the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Design Ideas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task pane.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Designs that fit the look of your picture</a:t>
            </a:r>
          </a:p>
        </p:txBody>
      </p:sp>
    </p:spTree>
    <p:extLst>
      <p:ext uri="{BB962C8B-B14F-4D97-AF65-F5344CB8AC3E}">
        <p14:creationId xmlns:p14="http://schemas.microsoft.com/office/powerpoint/2010/main" val="110700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lvl="0" indent="0">
              <a:spcAft>
                <a:spcPts val="6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Morph is a transition effect for making smooth animations, transitions, and object movements across your slides. 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Morph is a subscription-only feature. If you have an Office 365 subscription, you can try it yourself with the steps on the next slide.</a:t>
            </a:r>
          </a:p>
          <a:p>
            <a:pPr marL="0" lvl="0" indent="0">
              <a:spcAft>
                <a:spcPts val="600"/>
              </a:spcAft>
              <a:buNone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Morph</a:t>
            </a:r>
          </a:p>
        </p:txBody>
      </p:sp>
      <p:cxnSp>
        <p:nvCxnSpPr>
          <p:cNvPr id="20" name="Straight Connector 19" title="Light grey line separating Morph text and images"/>
          <p:cNvCxnSpPr/>
          <p:nvPr/>
        </p:nvCxnSpPr>
        <p:spPr>
          <a:xfrm>
            <a:off x="6296866" y="1472431"/>
            <a:ext cx="0" cy="4892634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 descr="Small, light blue circle"/>
          <p:cNvSpPr/>
          <p:nvPr/>
        </p:nvSpPr>
        <p:spPr>
          <a:xfrm>
            <a:off x="6954711" y="1824414"/>
            <a:ext cx="2025373" cy="202537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Oval 21" descr="Larger dark blue circle"/>
          <p:cNvSpPr/>
          <p:nvPr/>
        </p:nvSpPr>
        <p:spPr>
          <a:xfrm>
            <a:off x="7834162" y="2540282"/>
            <a:ext cx="3607190" cy="36071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2593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Show butto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079" y="4344232"/>
            <a:ext cx="2134319" cy="887084"/>
          </a:xfrm>
          <a:prstGeom prst="rect">
            <a:avLst/>
          </a:prstGeom>
        </p:spPr>
      </p:pic>
      <p:pic>
        <p:nvPicPr>
          <p:cNvPr id="2" name="Picture 1" descr="Slide thumbnail context menu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391" y="1455491"/>
            <a:ext cx="1402148" cy="1803887"/>
          </a:xfrm>
          <a:prstGeom prst="rect">
            <a:avLst/>
          </a:prstGeom>
        </p:spPr>
      </p:pic>
      <p:sp>
        <p:nvSpPr>
          <p:cNvPr id="17" name="Content Placeholder 17"/>
          <p:cNvSpPr txBox="1">
            <a:spLocks/>
          </p:cNvSpPr>
          <p:nvPr/>
        </p:nvSpPr>
        <p:spPr>
          <a:xfrm>
            <a:off x="628962" y="5832234"/>
            <a:ext cx="3449878" cy="692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Hint: </a:t>
            </a:r>
            <a:r>
              <a:rPr lang="en-US" dirty="0">
                <a:solidFill>
                  <a:srgbClr val="40404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Effect Options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gives you even more options for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Morph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</a:p>
        </p:txBody>
      </p:sp>
      <p:cxnSp>
        <p:nvCxnSpPr>
          <p:cNvPr id="20" name="Straight Connector 19" title="Light grey line separating Morph text and images"/>
          <p:cNvCxnSpPr/>
          <p:nvPr/>
        </p:nvCxnSpPr>
        <p:spPr>
          <a:xfrm>
            <a:off x="6296866" y="1472431"/>
            <a:ext cx="0" cy="4892634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 descr="Large blue circle with a small light blue circle inside"/>
          <p:cNvSpPr/>
          <p:nvPr/>
        </p:nvSpPr>
        <p:spPr>
          <a:xfrm>
            <a:off x="7236525" y="1944862"/>
            <a:ext cx="3827244" cy="374323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Oval 10" descr="Small light blue circle inside a large dark blue circle"/>
          <p:cNvSpPr/>
          <p:nvPr/>
        </p:nvSpPr>
        <p:spPr>
          <a:xfrm>
            <a:off x="8086223" y="2796642"/>
            <a:ext cx="2148929" cy="210175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3" name="Group 12" descr="Small circle with number 1 inside  indicating step 1"/>
          <p:cNvGrpSpPr/>
          <p:nvPr/>
        </p:nvGrpSpPr>
        <p:grpSpPr>
          <a:xfrm>
            <a:off x="558723" y="1917997"/>
            <a:ext cx="558179" cy="409838"/>
            <a:chOff x="6953426" y="711274"/>
            <a:chExt cx="558179" cy="409838"/>
          </a:xfrm>
        </p:grpSpPr>
        <p:sp>
          <p:nvSpPr>
            <p:cNvPr id="14" name="Oval 13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16" name="Content Placeholder 17"/>
          <p:cNvSpPr txBox="1">
            <a:spLocks/>
          </p:cNvSpPr>
          <p:nvPr/>
        </p:nvSpPr>
        <p:spPr>
          <a:xfrm>
            <a:off x="1066040" y="1958189"/>
            <a:ext cx="2486328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Duplicate this slide: Right-click the slide thumbnail and select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Duplicate Slide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18" name="Group 17" descr="Small circle with number 2 inside  indicating step 2"/>
          <p:cNvGrpSpPr/>
          <p:nvPr/>
        </p:nvGrpSpPr>
        <p:grpSpPr>
          <a:xfrm>
            <a:off x="558723" y="2896735"/>
            <a:ext cx="558179" cy="409838"/>
            <a:chOff x="6953426" y="711274"/>
            <a:chExt cx="558179" cy="409838"/>
          </a:xfrm>
        </p:grpSpPr>
        <p:sp>
          <p:nvSpPr>
            <p:cNvPr id="23" name="Oval 22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25" name="Content Placeholder 17"/>
          <p:cNvSpPr txBox="1">
            <a:spLocks/>
          </p:cNvSpPr>
          <p:nvPr/>
        </p:nvSpPr>
        <p:spPr>
          <a:xfrm>
            <a:off x="1066038" y="2936927"/>
            <a:ext cx="2651153" cy="1456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the second of these two identical slides, change the shapes on the right in some way (resize, change color), then go to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Transitions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Morph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26" name="Group 25" descr="Small circle with number 3 inside  indicating step 3"/>
          <p:cNvGrpSpPr/>
          <p:nvPr/>
        </p:nvGrpSpPr>
        <p:grpSpPr>
          <a:xfrm>
            <a:off x="557319" y="4344232"/>
            <a:ext cx="558179" cy="409838"/>
            <a:chOff x="6953426" y="711274"/>
            <a:chExt cx="558179" cy="409838"/>
          </a:xfrm>
        </p:grpSpPr>
        <p:sp>
          <p:nvSpPr>
            <p:cNvPr id="27" name="Oval 26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29" name="Content Placeholder 17"/>
          <p:cNvSpPr txBox="1">
            <a:spLocks/>
          </p:cNvSpPr>
          <p:nvPr/>
        </p:nvSpPr>
        <p:spPr>
          <a:xfrm>
            <a:off x="1076799" y="4360521"/>
            <a:ext cx="2784602" cy="1110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Return to the first of the two slides and press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Slide Show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button and then click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Play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 see your circle morph!</a:t>
            </a:r>
          </a:p>
        </p:txBody>
      </p:sp>
      <p:sp>
        <p:nvSpPr>
          <p:cNvPr id="30" name="Content Placeholder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/>
              <a:t>Try it:</a:t>
            </a:r>
          </a:p>
        </p:txBody>
      </p:sp>
      <p:pic>
        <p:nvPicPr>
          <p:cNvPr id="6" name="Picture 5" descr="Transition tab showing morph transitio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896" y="3159609"/>
            <a:ext cx="2468760" cy="11859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Morph</a:t>
            </a:r>
          </a:p>
        </p:txBody>
      </p:sp>
    </p:spTree>
    <p:extLst>
      <p:ext uri="{BB962C8B-B14F-4D97-AF65-F5344CB8AC3E}">
        <p14:creationId xmlns:p14="http://schemas.microsoft.com/office/powerpoint/2010/main" val="2596833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nimation tab showing zoom optio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303" y="4065070"/>
            <a:ext cx="4916541" cy="2437240"/>
          </a:xfrm>
          <a:prstGeom prst="rect">
            <a:avLst/>
          </a:prstGeom>
        </p:spPr>
      </p:pic>
      <p:grpSp>
        <p:nvGrpSpPr>
          <p:cNvPr id="4" name="Group 3" descr="Small circle with number 1 inside  indicating step 1"/>
          <p:cNvGrpSpPr/>
          <p:nvPr/>
        </p:nvGrpSpPr>
        <p:grpSpPr>
          <a:xfrm>
            <a:off x="558723" y="2638502"/>
            <a:ext cx="558179" cy="409838"/>
            <a:chOff x="6953426" y="711274"/>
            <a:chExt cx="558179" cy="409838"/>
          </a:xfrm>
        </p:grpSpPr>
        <p:sp>
          <p:nvSpPr>
            <p:cNvPr id="2" name="Oval 1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29" name="Content Placeholder 17"/>
          <p:cNvSpPr txBox="1">
            <a:spLocks/>
          </p:cNvSpPr>
          <p:nvPr/>
        </p:nvSpPr>
        <p:spPr>
          <a:xfrm>
            <a:off x="1066039" y="2678694"/>
            <a:ext cx="3121671" cy="46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512763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Select </a:t>
            </a:r>
            <a:r>
              <a:rPr lang="en-US" dirty="0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picture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 the right.</a:t>
            </a:r>
          </a:p>
        </p:txBody>
      </p:sp>
      <p:grpSp>
        <p:nvGrpSpPr>
          <p:cNvPr id="19" name="Group 18" descr="Small circle with number 2 inside  indicating step 2"/>
          <p:cNvGrpSpPr/>
          <p:nvPr/>
        </p:nvGrpSpPr>
        <p:grpSpPr>
          <a:xfrm>
            <a:off x="558723" y="3312993"/>
            <a:ext cx="558179" cy="409838"/>
            <a:chOff x="6953426" y="711274"/>
            <a:chExt cx="558179" cy="409838"/>
          </a:xfrm>
        </p:grpSpPr>
        <p:sp>
          <p:nvSpPr>
            <p:cNvPr id="20" name="Oval 19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22" name="Content Placeholder 17"/>
          <p:cNvSpPr txBox="1">
            <a:spLocks/>
          </p:cNvSpPr>
          <p:nvPr/>
        </p:nvSpPr>
        <p:spPr>
          <a:xfrm>
            <a:off x="1066039" y="3353185"/>
            <a:ext cx="3504072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Type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i="1" dirty="0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animation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the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Tell Me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box, and then choose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Add Animation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31" name="Group 30" descr="Small circle with number 3 inside  indicating step 3"/>
          <p:cNvGrpSpPr/>
          <p:nvPr/>
        </p:nvGrpSpPr>
        <p:grpSpPr>
          <a:xfrm>
            <a:off x="557319" y="4263506"/>
            <a:ext cx="558179" cy="409838"/>
            <a:chOff x="6953426" y="711274"/>
            <a:chExt cx="558179" cy="409838"/>
          </a:xfrm>
        </p:grpSpPr>
        <p:sp>
          <p:nvSpPr>
            <p:cNvPr id="32" name="Oval 31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34" name="Content Placeholder 17"/>
          <p:cNvSpPr txBox="1">
            <a:spLocks/>
          </p:cNvSpPr>
          <p:nvPr/>
        </p:nvSpPr>
        <p:spPr>
          <a:xfrm>
            <a:off x="1064636" y="4303697"/>
            <a:ext cx="2134038" cy="1446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12763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Choose an animation effect, like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Zoom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and watch </a:t>
            </a: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happens.</a:t>
            </a:r>
          </a:p>
        </p:txBody>
      </p:sp>
      <p:sp>
        <p:nvSpPr>
          <p:cNvPr id="38" name="Content Placeholder 17"/>
          <p:cNvSpPr txBox="1">
            <a:spLocks/>
          </p:cNvSpPr>
          <p:nvPr/>
        </p:nvSpPr>
        <p:spPr>
          <a:xfrm>
            <a:off x="541609" y="1296100"/>
            <a:ext cx="5110161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Tell Me box finds the right command when you need it, </a:t>
            </a: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 you can save time and focus on your work.</a:t>
            </a: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Try it:</a:t>
            </a:r>
          </a:p>
        </p:txBody>
      </p:sp>
      <p:pic>
        <p:nvPicPr>
          <p:cNvPr id="23" name="Picture 22" descr="Robo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741" y="1646170"/>
            <a:ext cx="2775459" cy="4531804"/>
          </a:xfrm>
          <a:prstGeom prst="rect">
            <a:avLst/>
          </a:prstGeom>
        </p:spPr>
      </p:pic>
      <p:pic>
        <p:nvPicPr>
          <p:cNvPr id="24" name="Picture 23" descr="Curved arrow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1835" flipH="1">
            <a:off x="6740574" y="1787378"/>
            <a:ext cx="851862" cy="939987"/>
          </a:xfrm>
          <a:prstGeom prst="rect">
            <a:avLst/>
          </a:prstGeom>
        </p:spPr>
      </p:pic>
      <p:sp>
        <p:nvSpPr>
          <p:cNvPr id="25" name="Text Box 16" descr="Select me"/>
          <p:cNvSpPr txBox="1"/>
          <p:nvPr/>
        </p:nvSpPr>
        <p:spPr>
          <a:xfrm rot="21077122">
            <a:off x="6043297" y="1772253"/>
            <a:ext cx="1334770" cy="43561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200"/>
              </a:spcAft>
              <a:tabLst>
                <a:tab pos="4931410" algn="l"/>
              </a:tabLst>
            </a:pPr>
            <a:r>
              <a:rPr lang="en-US" sz="1200" b="1" kern="1000" spc="100" dirty="0">
                <a:ln>
                  <a:noFill/>
                </a:ln>
                <a:solidFill>
                  <a:srgbClr val="D24726"/>
                </a:solidFill>
                <a:effectLst/>
                <a:latin typeface="Segoe UI Semibold" panose="020B0702040204020203" pitchFamily="34" charset="0"/>
                <a:ea typeface="SimHei" panose="02010609060101010101" pitchFamily="49" charset="-122"/>
                <a:cs typeface="Times New Roman" panose="02020603050405020304" pitchFamily="18" charset="0"/>
              </a:rPr>
              <a:t>SELECT ME</a:t>
            </a:r>
            <a:endParaRPr lang="en-US" sz="1200" b="1" kern="1400" dirty="0">
              <a:solidFill>
                <a:srgbClr val="D24726"/>
              </a:solidFill>
              <a:effectLst/>
              <a:latin typeface="Segoe UI Light" panose="020B0502040204020203" pitchFamily="34" charset="0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4" descr="Tell Me box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766" y="3410945"/>
            <a:ext cx="2106152" cy="220833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You’re an expert with Tell Me</a:t>
            </a:r>
          </a:p>
        </p:txBody>
      </p:sp>
    </p:spTree>
    <p:extLst>
      <p:ext uri="{BB962C8B-B14F-4D97-AF65-F5344CB8AC3E}">
        <p14:creationId xmlns:p14="http://schemas.microsoft.com/office/powerpoint/2010/main" val="7276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lide thumbnail showing Smart Lookup featur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08" y="2144574"/>
            <a:ext cx="11129521" cy="3198055"/>
          </a:xfrm>
          <a:prstGeom prst="rect">
            <a:avLst/>
          </a:prstGeom>
        </p:spPr>
      </p:pic>
      <p:grpSp>
        <p:nvGrpSpPr>
          <p:cNvPr id="33" name="Group 32" descr="Small circle with number 1 inside  indicating step 1"/>
          <p:cNvGrpSpPr/>
          <p:nvPr/>
        </p:nvGrpSpPr>
        <p:grpSpPr>
          <a:xfrm>
            <a:off x="558723" y="5233381"/>
            <a:ext cx="558179" cy="409838"/>
            <a:chOff x="6953426" y="711274"/>
            <a:chExt cx="558179" cy="409838"/>
          </a:xfrm>
        </p:grpSpPr>
        <p:sp>
          <p:nvSpPr>
            <p:cNvPr id="34" name="Oval 33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36" name="Group 35" descr="Small circle with number 2 inside  indicating step 2"/>
          <p:cNvGrpSpPr/>
          <p:nvPr/>
        </p:nvGrpSpPr>
        <p:grpSpPr>
          <a:xfrm>
            <a:off x="4249102" y="5233381"/>
            <a:ext cx="558179" cy="409838"/>
            <a:chOff x="6953426" y="711274"/>
            <a:chExt cx="558179" cy="409838"/>
          </a:xfrm>
        </p:grpSpPr>
        <p:sp>
          <p:nvSpPr>
            <p:cNvPr id="37" name="Oval 36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39" name="Group 38" descr="Small circle with number 3 inside  indicating step 3"/>
          <p:cNvGrpSpPr/>
          <p:nvPr/>
        </p:nvGrpSpPr>
        <p:grpSpPr>
          <a:xfrm>
            <a:off x="7930921" y="5233381"/>
            <a:ext cx="558179" cy="409838"/>
            <a:chOff x="6953426" y="711274"/>
            <a:chExt cx="558179" cy="409838"/>
          </a:xfrm>
        </p:grpSpPr>
        <p:sp>
          <p:nvSpPr>
            <p:cNvPr id="40" name="Oval 39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42" name="Content Placeholder 17"/>
          <p:cNvSpPr txBox="1">
            <a:spLocks/>
          </p:cNvSpPr>
          <p:nvPr/>
        </p:nvSpPr>
        <p:spPr>
          <a:xfrm>
            <a:off x="1066038" y="5273573"/>
            <a:ext cx="2919669" cy="1298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Right-click in the word </a:t>
            </a:r>
            <a:r>
              <a:rPr lang="en-US" i="1" dirty="0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the following phrase: 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 furniture</a:t>
            </a:r>
          </a:p>
        </p:txBody>
      </p:sp>
      <p:sp>
        <p:nvSpPr>
          <p:cNvPr id="43" name="Content Placeholder 17"/>
          <p:cNvSpPr txBox="1">
            <a:spLocks/>
          </p:cNvSpPr>
          <p:nvPr/>
        </p:nvSpPr>
        <p:spPr>
          <a:xfrm>
            <a:off x="4747855" y="5273573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Choose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Smart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Lookup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, and notice that results are contextual for that phrase, not </a:t>
            </a:r>
            <a:r>
              <a:rPr lang="en-US" sz="1800" dirty="0">
                <a:latin typeface="Segoe UI" panose="020B0502040204020203" pitchFamily="34" charset="0"/>
                <a:cs typeface="Segoe UI" panose="020B0502040204020203" pitchFamily="34" charset="0"/>
              </a:rPr>
              <a:t>Microsoft Office apps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dirty="0">
              <a:solidFill>
                <a:srgbClr val="D2472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Content Placeholder 17"/>
          <p:cNvSpPr txBox="1">
            <a:spLocks/>
          </p:cNvSpPr>
          <p:nvPr/>
        </p:nvSpPr>
        <p:spPr>
          <a:xfrm>
            <a:off x="8429668" y="5273573"/>
            <a:ext cx="3107336" cy="1341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2000"/>
              </a:spcAft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Just for fun, try Smart Lookup again by right-clicking in the word </a:t>
            </a:r>
            <a:r>
              <a:rPr lang="en-US" i="1" dirty="0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</a:t>
            </a:r>
            <a:r>
              <a:rPr lang="en-US" dirty="0"/>
              <a:t> 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in Step 2.</a:t>
            </a:r>
          </a:p>
          <a:p>
            <a:pPr marL="0" indent="0">
              <a:spcAft>
                <a:spcPts val="2000"/>
              </a:spcAft>
              <a:buNone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6" name="Content Placeholder 17"/>
          <p:cNvSpPr txBox="1">
            <a:spLocks/>
          </p:cNvSpPr>
          <p:nvPr/>
        </p:nvSpPr>
        <p:spPr>
          <a:xfrm>
            <a:off x="541609" y="1296100"/>
            <a:ext cx="6093106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Smart Lookup brings research directly in to PowerPoint.</a:t>
            </a: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Try it: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Explore without leaving your slides</a:t>
            </a:r>
          </a:p>
        </p:txBody>
      </p:sp>
    </p:spTree>
    <p:extLst>
      <p:ext uri="{BB962C8B-B14F-4D97-AF65-F5344CB8AC3E}">
        <p14:creationId xmlns:p14="http://schemas.microsoft.com/office/powerpoint/2010/main" val="176932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ts val="3600"/>
              </a:lnSpc>
              <a:buNone/>
            </a:pP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Click the </a:t>
            </a:r>
            <a:r>
              <a:rPr lang="en-US" sz="20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Tell Me                   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button and type what you want to know.</a:t>
            </a:r>
            <a:b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endParaRPr lang="en-US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lnSpc>
                <a:spcPts val="3600"/>
              </a:lnSpc>
              <a:buNone/>
            </a:pP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Visit the PowerPoint team blog.</a:t>
            </a:r>
          </a:p>
          <a:p>
            <a:pPr marL="0" indent="0">
              <a:lnSpc>
                <a:spcPts val="3600"/>
              </a:lnSpc>
              <a:buNone/>
            </a:pP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Go to free PowerPoint training.</a:t>
            </a:r>
          </a:p>
          <a:p>
            <a:pPr marL="0" indent="0">
              <a:lnSpc>
                <a:spcPts val="3600"/>
              </a:lnSpc>
              <a:buNone/>
            </a:pPr>
            <a:endParaRPr lang="en-US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More questions about PowerPoint?</a:t>
            </a:r>
          </a:p>
        </p:txBody>
      </p:sp>
      <p:pic>
        <p:nvPicPr>
          <p:cNvPr id="2" name="Picture 1" descr="Tell Me butto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829" y="2457909"/>
            <a:ext cx="1269672" cy="1189747"/>
          </a:xfrm>
          <a:prstGeom prst="rect">
            <a:avLst/>
          </a:prstGeom>
        </p:spPr>
      </p:pic>
      <p:pic>
        <p:nvPicPr>
          <p:cNvPr id="8" name="Picture 7" descr="Arrow inside a circle">
            <a:hlinkClick r:id="rId4" tooltip="Click here to visit the PowerPoint team blog.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398" y="3862790"/>
            <a:ext cx="661940" cy="661940"/>
          </a:xfrm>
          <a:prstGeom prst="rect">
            <a:avLst/>
          </a:prstGeom>
        </p:spPr>
      </p:pic>
      <p:pic>
        <p:nvPicPr>
          <p:cNvPr id="4" name="Picture 3" descr="Tell Me box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125" y="2925726"/>
            <a:ext cx="3192019" cy="1090528"/>
          </a:xfrm>
          <a:prstGeom prst="rect">
            <a:avLst/>
          </a:prstGeom>
        </p:spPr>
      </p:pic>
      <p:pic>
        <p:nvPicPr>
          <p:cNvPr id="7" name="Picture 6" descr="Arrow inside a circle">
            <a:hlinkClick r:id="rId7" tooltip="Click here to go to free PowerPoint training.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078" y="4597993"/>
            <a:ext cx="661940" cy="6619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1515" y="5509532"/>
            <a:ext cx="61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CLICK THE ARROW WHEN IN SLIDE SHOW MODE</a:t>
            </a:r>
            <a:endParaRPr lang="en-US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502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come to PowerPoint for Win32.potx" id="{CC5B85EF-600B-41EE-B0F1-7BF5BD14BEC8}" vid="{67085E21-9FFC-49E7-8EF1-8FBDD268C1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29FBDF50B534790E3A4047AB63F48" ma:contentTypeVersion="10" ma:contentTypeDescription="Create a new document." ma:contentTypeScope="" ma:versionID="85c61f843f20ae138e3d1734b0006430">
  <xsd:schema xmlns:xsd="http://www.w3.org/2001/XMLSchema" xmlns:xs="http://www.w3.org/2001/XMLSchema" xmlns:p="http://schemas.microsoft.com/office/2006/metadata/properties" xmlns:ns2="32579123-e22a-4c59-af35-55092b304835" targetNamespace="http://schemas.microsoft.com/office/2006/metadata/properties" ma:root="true" ma:fieldsID="fe6d061177dbcd8278d41588ec96ca1b" ns2:_="">
    <xsd:import namespace="32579123-e22a-4c59-af35-55092b3048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579123-e22a-4c59-af35-55092b3048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4A4005-485F-4AB0-BAE2-244A5FA4A093}"/>
</file>

<file path=customXml/itemProps2.xml><?xml version="1.0" encoding="utf-8"?>
<ds:datastoreItem xmlns:ds="http://schemas.openxmlformats.org/officeDocument/2006/customXml" ds:itemID="{7A59EE08-776F-4B60-902C-B7E9512AC208}"/>
</file>

<file path=customXml/itemProps3.xml><?xml version="1.0" encoding="utf-8"?>
<ds:datastoreItem xmlns:ds="http://schemas.openxmlformats.org/officeDocument/2006/customXml" ds:itemID="{6A4075AC-1B8D-4E5C-941B-275C852D08D8}"/>
</file>

<file path=docProps/app.xml><?xml version="1.0" encoding="utf-8"?>
<Properties xmlns="http://schemas.openxmlformats.org/officeDocument/2006/extended-properties" xmlns:vt="http://schemas.openxmlformats.org/officeDocument/2006/docPropsVTypes">
  <Template>Welcome to PowerPoint(2)</Template>
  <TotalTime>0</TotalTime>
  <Words>514</Words>
  <Application>Microsoft Office PowerPoint</Application>
  <PresentationFormat>Widescreen</PresentationFormat>
  <Paragraphs>61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SimHei</vt:lpstr>
      <vt:lpstr>Arial</vt:lpstr>
      <vt:lpstr>Calibri</vt:lpstr>
      <vt:lpstr>Segoe UI</vt:lpstr>
      <vt:lpstr>Segoe UI Light</vt:lpstr>
      <vt:lpstr>Segoe UI Semibold</vt:lpstr>
      <vt:lpstr>Times New Roman</vt:lpstr>
      <vt:lpstr>WelcomeDoc</vt:lpstr>
      <vt:lpstr>Welcome to PowerPoint</vt:lpstr>
      <vt:lpstr>Working together in real time</vt:lpstr>
      <vt:lpstr>Designs that fit the look of your picture</vt:lpstr>
      <vt:lpstr>Designs that fit the look of your picture</vt:lpstr>
      <vt:lpstr>Morph</vt:lpstr>
      <vt:lpstr>Morph</vt:lpstr>
      <vt:lpstr>You’re an expert with Tell Me</vt:lpstr>
      <vt:lpstr>Explore without leaving your slides</vt:lpstr>
      <vt:lpstr>More questions about PowerPoint?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PowerPoint</dc:title>
  <dc:creator>Chris Casingena</dc:creator>
  <cp:keywords/>
  <cp:lastModifiedBy>Chris Casingena</cp:lastModifiedBy>
  <cp:revision>1</cp:revision>
  <dcterms:created xsi:type="dcterms:W3CDTF">2017-05-18T16:02:28Z</dcterms:created>
  <dcterms:modified xsi:type="dcterms:W3CDTF">2017-05-18T16:03:07Z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0x01010013229FBDF50B534790E3A4047AB63F48</vt:lpwstr>
  </property>
</Properties>
</file>