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3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9886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303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369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3826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5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543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712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2343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94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649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140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92D40-BC5E-498D-B571-C29222F86DB4}" type="datetimeFigureOut">
              <a:rPr lang="en-GB" smtClean="0"/>
              <a:t>12/01/2016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74D1F-22F3-4AF6-9AC3-4D533F8A45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117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SAMPLE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7390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29FBDF50B534790E3A4047AB63F48" ma:contentTypeVersion="10" ma:contentTypeDescription="Create a new document." ma:contentTypeScope="" ma:versionID="85c61f843f20ae138e3d1734b0006430">
  <xsd:schema xmlns:xsd="http://www.w3.org/2001/XMLSchema" xmlns:xs="http://www.w3.org/2001/XMLSchema" xmlns:p="http://schemas.microsoft.com/office/2006/metadata/properties" xmlns:ns2="32579123-e22a-4c59-af35-55092b304835" targetNamespace="http://schemas.microsoft.com/office/2006/metadata/properties" ma:root="true" ma:fieldsID="fe6d061177dbcd8278d41588ec96ca1b" ns2:_="">
    <xsd:import namespace="32579123-e22a-4c59-af35-55092b3048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579123-e22a-4c59-af35-55092b3048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FC9B4C9-E81A-4BE8-8CE6-B7BDDD96FB77}"/>
</file>

<file path=customXml/itemProps2.xml><?xml version="1.0" encoding="utf-8"?>
<ds:datastoreItem xmlns:ds="http://schemas.openxmlformats.org/officeDocument/2006/customXml" ds:itemID="{F664DA63-77E3-454A-A69F-0C53B359312A}"/>
</file>

<file path=customXml/itemProps3.xml><?xml version="1.0" encoding="utf-8"?>
<ds:datastoreItem xmlns:ds="http://schemas.openxmlformats.org/officeDocument/2006/customXml" ds:itemID="{50C9942C-5842-4D5E-AB07-04E8FF57572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SAMPLE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</dc:title>
  <dc:creator>Chris Casingena</dc:creator>
  <cp:lastModifiedBy>Chris Casingena</cp:lastModifiedBy>
  <cp:revision>1</cp:revision>
  <dcterms:created xsi:type="dcterms:W3CDTF">2016-01-12T14:07:26Z</dcterms:created>
  <dcterms:modified xsi:type="dcterms:W3CDTF">2016-01-12T14:07:31Z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0x01010013229FBDF50B534790E3A4047AB63F48</vt:lpwstr>
  </property>
</Properties>
</file>