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40" d="100"/>
          <a:sy n="40" d="100"/>
        </p:scale>
        <p:origin x="43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Production </a:t>
            </a:r>
            <a:r>
              <a:rPr lang="en-GB" dirty="0" smtClean="0"/>
              <a:t>2014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Trains by Dave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101500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29FBDF50B534790E3A4047AB63F48" ma:contentTypeVersion="10" ma:contentTypeDescription="Create a new document." ma:contentTypeScope="" ma:versionID="85c61f843f20ae138e3d1734b0006430">
  <xsd:schema xmlns:xsd="http://www.w3.org/2001/XMLSchema" xmlns:xs="http://www.w3.org/2001/XMLSchema" xmlns:p="http://schemas.microsoft.com/office/2006/metadata/properties" xmlns:ns2="32579123-e22a-4c59-af35-55092b304835" targetNamespace="http://schemas.microsoft.com/office/2006/metadata/properties" ma:root="true" ma:fieldsID="fe6d061177dbcd8278d41588ec96ca1b" ns2:_="">
    <xsd:import namespace="32579123-e22a-4c59-af35-55092b3048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79123-e22a-4c59-af35-55092b3048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B7F7042-8C6B-42C9-9299-1E0ED77285E7}"/>
</file>

<file path=customXml/itemProps2.xml><?xml version="1.0" encoding="utf-8"?>
<ds:datastoreItem xmlns:ds="http://schemas.openxmlformats.org/officeDocument/2006/customXml" ds:itemID="{65C8392B-8D15-4D46-BCD6-882305C23FDE}"/>
</file>

<file path=customXml/itemProps3.xml><?xml version="1.0" encoding="utf-8"?>
<ds:datastoreItem xmlns:ds="http://schemas.openxmlformats.org/officeDocument/2006/customXml" ds:itemID="{0AF77366-B3AC-48A2-AB2B-C744573D26FF}"/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Vapor Trail</vt:lpstr>
      <vt:lpstr>Production 2014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2013</dc:title>
  <dc:creator>Chris Casingena</dc:creator>
  <cp:lastModifiedBy>Chris Casingena</cp:lastModifiedBy>
  <cp:revision>2</cp:revision>
  <dcterms:created xsi:type="dcterms:W3CDTF">2014-04-05T15:32:29Z</dcterms:created>
  <dcterms:modified xsi:type="dcterms:W3CDTF">2014-04-05T18:33:05Z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0x01010013229FBDF50B534790E3A4047AB63F48</vt:lpwstr>
  </property>
</Properties>
</file>