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6" d="100"/>
          <a:sy n="36" d="100"/>
        </p:scale>
        <p:origin x="581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AAB64-17CF-49AC-9706-52D3299CB7E9}" type="datetimeFigureOut">
              <a:rPr lang="en-GB" smtClean="0"/>
              <a:t>05/04/2014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98C05-2587-4483-B9BE-823B3615BD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7045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AAB64-17CF-49AC-9706-52D3299CB7E9}" type="datetimeFigureOut">
              <a:rPr lang="en-GB" smtClean="0"/>
              <a:t>05/04/2014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98C05-2587-4483-B9BE-823B3615BD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44393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AAB64-17CF-49AC-9706-52D3299CB7E9}" type="datetimeFigureOut">
              <a:rPr lang="en-GB" smtClean="0"/>
              <a:t>05/04/2014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98C05-2587-4483-B9BE-823B3615BD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7775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AAB64-17CF-49AC-9706-52D3299CB7E9}" type="datetimeFigureOut">
              <a:rPr lang="en-GB" smtClean="0"/>
              <a:t>05/04/2014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98C05-2587-4483-B9BE-823B3615BD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8399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AAB64-17CF-49AC-9706-52D3299CB7E9}" type="datetimeFigureOut">
              <a:rPr lang="en-GB" smtClean="0"/>
              <a:t>05/04/2014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98C05-2587-4483-B9BE-823B3615BD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0038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AAB64-17CF-49AC-9706-52D3299CB7E9}" type="datetimeFigureOut">
              <a:rPr lang="en-GB" smtClean="0"/>
              <a:t>05/04/2014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98C05-2587-4483-B9BE-823B3615BD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0918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AAB64-17CF-49AC-9706-52D3299CB7E9}" type="datetimeFigureOut">
              <a:rPr lang="en-GB" smtClean="0"/>
              <a:t>05/04/2014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98C05-2587-4483-B9BE-823B3615BD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3147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AAB64-17CF-49AC-9706-52D3299CB7E9}" type="datetimeFigureOut">
              <a:rPr lang="en-GB" smtClean="0"/>
              <a:t>05/04/2014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98C05-2587-4483-B9BE-823B3615BD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0722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AAB64-17CF-49AC-9706-52D3299CB7E9}" type="datetimeFigureOut">
              <a:rPr lang="en-GB" smtClean="0"/>
              <a:t>05/04/2014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98C05-2587-4483-B9BE-823B3615BD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2800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AAB64-17CF-49AC-9706-52D3299CB7E9}" type="datetimeFigureOut">
              <a:rPr lang="en-GB" smtClean="0"/>
              <a:t>05/04/2014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98C05-2587-4483-B9BE-823B3615BD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3715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AAB64-17CF-49AC-9706-52D3299CB7E9}" type="datetimeFigureOut">
              <a:rPr lang="en-GB" smtClean="0"/>
              <a:t>05/04/2014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98C05-2587-4483-B9BE-823B3615BD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8332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2AAB64-17CF-49AC-9706-52D3299CB7E9}" type="datetimeFigureOut">
              <a:rPr lang="en-GB" smtClean="0"/>
              <a:t>05/04/2014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298C05-2587-4483-B9BE-823B3615BD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9633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3611" y="2610486"/>
            <a:ext cx="3704141" cy="27665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0" y="894822"/>
            <a:ext cx="4562475" cy="14287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688323"/>
            <a:ext cx="1792215" cy="26883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792215" cy="268832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9273" y="3415544"/>
            <a:ext cx="2268424" cy="340263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4971" y="0"/>
            <a:ext cx="2277029" cy="341554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22687" y="2610486"/>
            <a:ext cx="3694435" cy="2766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0552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3229FBDF50B534790E3A4047AB63F48" ma:contentTypeVersion="10" ma:contentTypeDescription="Create a new document." ma:contentTypeScope="" ma:versionID="85c61f843f20ae138e3d1734b0006430">
  <xsd:schema xmlns:xsd="http://www.w3.org/2001/XMLSchema" xmlns:xs="http://www.w3.org/2001/XMLSchema" xmlns:p="http://schemas.microsoft.com/office/2006/metadata/properties" xmlns:ns2="32579123-e22a-4c59-af35-55092b304835" targetNamespace="http://schemas.microsoft.com/office/2006/metadata/properties" ma:root="true" ma:fieldsID="fe6d061177dbcd8278d41588ec96ca1b" ns2:_="">
    <xsd:import namespace="32579123-e22a-4c59-af35-55092b30483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579123-e22a-4c59-af35-55092b30483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Length (seconds)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531E0C4-296C-42D8-8EF1-2C2BAB0087D1}"/>
</file>

<file path=customXml/itemProps2.xml><?xml version="1.0" encoding="utf-8"?>
<ds:datastoreItem xmlns:ds="http://schemas.openxmlformats.org/officeDocument/2006/customXml" ds:itemID="{FB9C8DF9-4919-48BC-9DF2-05A03506F029}"/>
</file>

<file path=customXml/itemProps3.xml><?xml version="1.0" encoding="utf-8"?>
<ds:datastoreItem xmlns:ds="http://schemas.openxmlformats.org/officeDocument/2006/customXml" ds:itemID="{FA1337A6-DCC4-45D8-94A4-BA52964F2FB9}"/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Combined Knowledge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 Casingena</dc:creator>
  <cp:lastModifiedBy>Chris Casingena</cp:lastModifiedBy>
  <cp:revision>2</cp:revision>
  <dcterms:created xsi:type="dcterms:W3CDTF">2014-04-05T15:33:46Z</dcterms:created>
  <dcterms:modified xsi:type="dcterms:W3CDTF">2014-04-05T15:36:29Z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0x01010013229FBDF50B534790E3A4047AB63F48</vt:lpwstr>
  </property>
</Properties>
</file>