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2.xml" ContentType="application/vnd.openxmlformats-officedocument.presentationml.tags+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tags/tag3.xml" ContentType="application/vnd.openxmlformats-officedocument.presentationml.tags+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98" r:id="rId1"/>
  </p:sldMasterIdLst>
  <p:notesMasterIdLst>
    <p:notesMasterId r:id="rId40"/>
  </p:notesMasterIdLst>
  <p:handoutMasterIdLst>
    <p:handoutMasterId r:id="rId41"/>
  </p:handoutMasterIdLst>
  <p:sldIdLst>
    <p:sldId id="352" r:id="rId2"/>
    <p:sldId id="307" r:id="rId3"/>
    <p:sldId id="390" r:id="rId4"/>
    <p:sldId id="391" r:id="rId5"/>
    <p:sldId id="392" r:id="rId6"/>
    <p:sldId id="393" r:id="rId7"/>
    <p:sldId id="394" r:id="rId8"/>
    <p:sldId id="404" r:id="rId9"/>
    <p:sldId id="395" r:id="rId10"/>
    <p:sldId id="396" r:id="rId11"/>
    <p:sldId id="397" r:id="rId12"/>
    <p:sldId id="398" r:id="rId13"/>
    <p:sldId id="399" r:id="rId14"/>
    <p:sldId id="400" r:id="rId15"/>
    <p:sldId id="403" r:id="rId16"/>
    <p:sldId id="405" r:id="rId17"/>
    <p:sldId id="406" r:id="rId18"/>
    <p:sldId id="407" r:id="rId19"/>
    <p:sldId id="415" r:id="rId20"/>
    <p:sldId id="408" r:id="rId21"/>
    <p:sldId id="409" r:id="rId22"/>
    <p:sldId id="410" r:id="rId23"/>
    <p:sldId id="413" r:id="rId24"/>
    <p:sldId id="412" r:id="rId25"/>
    <p:sldId id="416" r:id="rId26"/>
    <p:sldId id="417" r:id="rId27"/>
    <p:sldId id="418" r:id="rId28"/>
    <p:sldId id="419" r:id="rId29"/>
    <p:sldId id="420" r:id="rId30"/>
    <p:sldId id="421" r:id="rId31"/>
    <p:sldId id="422" r:id="rId32"/>
    <p:sldId id="414" r:id="rId33"/>
    <p:sldId id="424" r:id="rId34"/>
    <p:sldId id="423" r:id="rId35"/>
    <p:sldId id="426" r:id="rId36"/>
    <p:sldId id="425" r:id="rId37"/>
    <p:sldId id="427" r:id="rId38"/>
    <p:sldId id="362" r:id="rId3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59A2A"/>
    <a:srgbClr val="009DDC"/>
    <a:srgbClr val="0074A2"/>
    <a:srgbClr val="00A0E0"/>
    <a:srgbClr val="FFFFFF"/>
    <a:srgbClr val="F2F2F2"/>
    <a:srgbClr val="F0F0F0"/>
    <a:srgbClr val="E2E2E2"/>
    <a:srgbClr val="0075A4"/>
    <a:srgbClr val="D9D9D9"/>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101" autoAdjust="0"/>
    <p:restoredTop sz="94641" autoAdjust="0"/>
  </p:normalViewPr>
  <p:slideViewPr>
    <p:cSldViewPr snapToGrid="0">
      <p:cViewPr varScale="1">
        <p:scale>
          <a:sx n="79" d="100"/>
          <a:sy n="79" d="100"/>
        </p:scale>
        <p:origin x="786" y="9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121" d="100"/>
          <a:sy n="121" d="100"/>
        </p:scale>
        <p:origin x="5020" y="9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6_1">
  <dgm:title val=""/>
  <dgm:desc val=""/>
  <dgm:catLst>
    <dgm:cat type="accent6" pri="11100"/>
  </dgm:catLst>
  <dgm:styleLbl name="node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6">
        <a:shade val="80000"/>
      </a:schemeClr>
    </dgm:linClrLst>
    <dgm:effectClrLst/>
    <dgm:txLinClrLst/>
    <dgm:txFillClrLst/>
    <dgm:txEffectClrLst/>
  </dgm:styleLbl>
  <dgm:styleLbl name="node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f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align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b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dgm:txEffectClrLst/>
  </dgm:styleLbl>
  <dgm:styleLbl name="parChTrans2D2">
    <dgm:fillClrLst meth="repeat">
      <a:schemeClr val="accent6"/>
    </dgm:fillClrLst>
    <dgm:linClrLst meth="repeat">
      <a:schemeClr val="accent6"/>
    </dgm:linClrLst>
    <dgm:effectClrLst/>
    <dgm:txLinClrLst/>
    <dgm:txFillClrLst/>
    <dgm:txEffectClrLst/>
  </dgm:styleLbl>
  <dgm:styleLbl name="parChTrans2D3">
    <dgm:fillClrLst meth="repeat">
      <a:schemeClr val="accent6"/>
    </dgm:fillClrLst>
    <dgm:linClrLst meth="repeat">
      <a:schemeClr val="accent6"/>
    </dgm:linClrLst>
    <dgm:effectClrLst/>
    <dgm:txLinClrLst/>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con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align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trAlignAcc1">
    <dgm:fillClrLst meth="repeat">
      <a:schemeClr val="accent6">
        <a:alpha val="40000"/>
        <a:tint val="40000"/>
      </a:schemeClr>
    </dgm:fillClrLst>
    <dgm:linClrLst meth="repeat">
      <a:schemeClr val="accent6"/>
    </dgm:linClrLst>
    <dgm:effectClrLst/>
    <dgm:txLinClrLst/>
    <dgm:txFillClrLst meth="repeat">
      <a:schemeClr val="dk1"/>
    </dgm:txFillClrLst>
    <dgm:txEffectClrLst/>
  </dgm:styleLbl>
  <dgm:styleLbl name="b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fgAcc0">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2">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3">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4">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6_1">
  <dgm:title val=""/>
  <dgm:desc val=""/>
  <dgm:catLst>
    <dgm:cat type="accent6" pri="11100"/>
  </dgm:catLst>
  <dgm:styleLbl name="node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6">
        <a:shade val="80000"/>
      </a:schemeClr>
    </dgm:linClrLst>
    <dgm:effectClrLst/>
    <dgm:txLinClrLst/>
    <dgm:txFillClrLst/>
    <dgm:txEffectClrLst/>
  </dgm:styleLbl>
  <dgm:styleLbl name="node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f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align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b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dgm:txEffectClrLst/>
  </dgm:styleLbl>
  <dgm:styleLbl name="parChTrans2D2">
    <dgm:fillClrLst meth="repeat">
      <a:schemeClr val="accent6"/>
    </dgm:fillClrLst>
    <dgm:linClrLst meth="repeat">
      <a:schemeClr val="accent6"/>
    </dgm:linClrLst>
    <dgm:effectClrLst/>
    <dgm:txLinClrLst/>
    <dgm:txFillClrLst/>
    <dgm:txEffectClrLst/>
  </dgm:styleLbl>
  <dgm:styleLbl name="parChTrans2D3">
    <dgm:fillClrLst meth="repeat">
      <a:schemeClr val="accent6"/>
    </dgm:fillClrLst>
    <dgm:linClrLst meth="repeat">
      <a:schemeClr val="accent6"/>
    </dgm:linClrLst>
    <dgm:effectClrLst/>
    <dgm:txLinClrLst/>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con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align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trAlignAcc1">
    <dgm:fillClrLst meth="repeat">
      <a:schemeClr val="accent6">
        <a:alpha val="40000"/>
        <a:tint val="40000"/>
      </a:schemeClr>
    </dgm:fillClrLst>
    <dgm:linClrLst meth="repeat">
      <a:schemeClr val="accent6"/>
    </dgm:linClrLst>
    <dgm:effectClrLst/>
    <dgm:txLinClrLst/>
    <dgm:txFillClrLst meth="repeat">
      <a:schemeClr val="dk1"/>
    </dgm:txFillClrLst>
    <dgm:txEffectClrLst/>
  </dgm:styleLbl>
  <dgm:styleLbl name="b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fgAcc0">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2">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3">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4">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6_1">
  <dgm:title val=""/>
  <dgm:desc val=""/>
  <dgm:catLst>
    <dgm:cat type="accent6" pri="11100"/>
  </dgm:catLst>
  <dgm:styleLbl name="node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6">
        <a:shade val="80000"/>
      </a:schemeClr>
    </dgm:linClrLst>
    <dgm:effectClrLst/>
    <dgm:txLinClrLst/>
    <dgm:txFillClrLst/>
    <dgm:txEffectClrLst/>
  </dgm:styleLbl>
  <dgm:styleLbl name="node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f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align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b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dgm:txEffectClrLst/>
  </dgm:styleLbl>
  <dgm:styleLbl name="parChTrans2D2">
    <dgm:fillClrLst meth="repeat">
      <a:schemeClr val="accent6"/>
    </dgm:fillClrLst>
    <dgm:linClrLst meth="repeat">
      <a:schemeClr val="accent6"/>
    </dgm:linClrLst>
    <dgm:effectClrLst/>
    <dgm:txLinClrLst/>
    <dgm:txFillClrLst/>
    <dgm:txEffectClrLst/>
  </dgm:styleLbl>
  <dgm:styleLbl name="parChTrans2D3">
    <dgm:fillClrLst meth="repeat">
      <a:schemeClr val="accent6"/>
    </dgm:fillClrLst>
    <dgm:linClrLst meth="repeat">
      <a:schemeClr val="accent6"/>
    </dgm:linClrLst>
    <dgm:effectClrLst/>
    <dgm:txLinClrLst/>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con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align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trAlignAcc1">
    <dgm:fillClrLst meth="repeat">
      <a:schemeClr val="accent6">
        <a:alpha val="40000"/>
        <a:tint val="40000"/>
      </a:schemeClr>
    </dgm:fillClrLst>
    <dgm:linClrLst meth="repeat">
      <a:schemeClr val="accent6"/>
    </dgm:linClrLst>
    <dgm:effectClrLst/>
    <dgm:txLinClrLst/>
    <dgm:txFillClrLst meth="repeat">
      <a:schemeClr val="dk1"/>
    </dgm:txFillClrLst>
    <dgm:txEffectClrLst/>
  </dgm:styleLbl>
  <dgm:styleLbl name="b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fgAcc0">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2">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3">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4">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6_1">
  <dgm:title val=""/>
  <dgm:desc val=""/>
  <dgm:catLst>
    <dgm:cat type="accent6" pri="11100"/>
  </dgm:catLst>
  <dgm:styleLbl name="node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6">
        <a:shade val="80000"/>
      </a:schemeClr>
    </dgm:linClrLst>
    <dgm:effectClrLst/>
    <dgm:txLinClrLst/>
    <dgm:txFillClrLst/>
    <dgm:txEffectClrLst/>
  </dgm:styleLbl>
  <dgm:styleLbl name="node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f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align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b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dgm:txEffectClrLst/>
  </dgm:styleLbl>
  <dgm:styleLbl name="parChTrans2D2">
    <dgm:fillClrLst meth="repeat">
      <a:schemeClr val="accent6"/>
    </dgm:fillClrLst>
    <dgm:linClrLst meth="repeat">
      <a:schemeClr val="accent6"/>
    </dgm:linClrLst>
    <dgm:effectClrLst/>
    <dgm:txLinClrLst/>
    <dgm:txFillClrLst/>
    <dgm:txEffectClrLst/>
  </dgm:styleLbl>
  <dgm:styleLbl name="parChTrans2D3">
    <dgm:fillClrLst meth="repeat">
      <a:schemeClr val="accent6"/>
    </dgm:fillClrLst>
    <dgm:linClrLst meth="repeat">
      <a:schemeClr val="accent6"/>
    </dgm:linClrLst>
    <dgm:effectClrLst/>
    <dgm:txLinClrLst/>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con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align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trAlignAcc1">
    <dgm:fillClrLst meth="repeat">
      <a:schemeClr val="accent6">
        <a:alpha val="40000"/>
        <a:tint val="40000"/>
      </a:schemeClr>
    </dgm:fillClrLst>
    <dgm:linClrLst meth="repeat">
      <a:schemeClr val="accent6"/>
    </dgm:linClrLst>
    <dgm:effectClrLst/>
    <dgm:txLinClrLst/>
    <dgm:txFillClrLst meth="repeat">
      <a:schemeClr val="dk1"/>
    </dgm:txFillClrLst>
    <dgm:txEffectClrLst/>
  </dgm:styleLbl>
  <dgm:styleLbl name="b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fgAcc0">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2">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3">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4">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A32AA1E-2995-410A-AE3C-4C266D5E31AC}" type="doc">
      <dgm:prSet loTypeId="urn:microsoft.com/office/officeart/2005/8/layout/hierarchy6" loCatId="hierarchy" qsTypeId="urn:microsoft.com/office/officeart/2005/8/quickstyle/simple2" qsCatId="simple" csTypeId="urn:microsoft.com/office/officeart/2005/8/colors/accent6_1" csCatId="accent6" phldr="1"/>
      <dgm:spPr/>
      <dgm:t>
        <a:bodyPr/>
        <a:lstStyle/>
        <a:p>
          <a:endParaRPr lang="en-US"/>
        </a:p>
      </dgm:t>
    </dgm:pt>
    <dgm:pt modelId="{61446E15-5C9B-4B59-AE69-B7AAF6BB7A43}">
      <dgm:prSet phldrT="[Text]" custT="1"/>
      <dgm:spPr>
        <a:solidFill>
          <a:schemeClr val="bg1">
            <a:lumMod val="95000"/>
          </a:schemeClr>
        </a:solidFill>
      </dgm:spPr>
      <dgm:t>
        <a:bodyPr/>
        <a:lstStyle/>
        <a:p>
          <a:r>
            <a:rPr lang="en-US" sz="1600" b="1" dirty="0"/>
            <a:t>Term Store</a:t>
          </a:r>
        </a:p>
      </dgm:t>
    </dgm:pt>
    <dgm:pt modelId="{A64C119A-5AF2-4966-B4FD-016F03D3593A}" type="parTrans" cxnId="{CD94D4B8-E353-4195-A477-36C1D3E5D7AD}">
      <dgm:prSet/>
      <dgm:spPr/>
      <dgm:t>
        <a:bodyPr/>
        <a:lstStyle/>
        <a:p>
          <a:endParaRPr lang="en-US" sz="2400"/>
        </a:p>
      </dgm:t>
    </dgm:pt>
    <dgm:pt modelId="{9F6CF545-CB94-4253-8E61-7A097F0EB035}" type="sibTrans" cxnId="{CD94D4B8-E353-4195-A477-36C1D3E5D7AD}">
      <dgm:prSet/>
      <dgm:spPr/>
      <dgm:t>
        <a:bodyPr/>
        <a:lstStyle/>
        <a:p>
          <a:endParaRPr lang="en-US" sz="2400"/>
        </a:p>
      </dgm:t>
    </dgm:pt>
    <dgm:pt modelId="{729D9AA0-A16E-417C-9C36-6181FAD89B8A}" type="asst">
      <dgm:prSet phldrT="[Text]" custT="1"/>
      <dgm:spPr>
        <a:solidFill>
          <a:schemeClr val="bg1">
            <a:lumMod val="95000"/>
          </a:schemeClr>
        </a:solidFill>
      </dgm:spPr>
      <dgm:t>
        <a:bodyPr/>
        <a:lstStyle/>
        <a:p>
          <a:r>
            <a:rPr lang="en-US" sz="1400" dirty="0"/>
            <a:t>Term Group </a:t>
          </a:r>
          <a:br>
            <a:rPr lang="en-US" sz="1400" dirty="0"/>
          </a:br>
          <a:r>
            <a:rPr lang="en-US" sz="1400" dirty="0"/>
            <a:t>“</a:t>
          </a:r>
          <a:r>
            <a:rPr lang="en-US" sz="1400" i="1" dirty="0"/>
            <a:t>Stores”</a:t>
          </a:r>
        </a:p>
      </dgm:t>
    </dgm:pt>
    <dgm:pt modelId="{DF5113C2-5246-4F21-AAEF-A0C2BFA649B7}" type="parTrans" cxnId="{30629880-D161-4375-B72B-C9F87D777831}">
      <dgm:prSet/>
      <dgm:spPr/>
      <dgm:t>
        <a:bodyPr/>
        <a:lstStyle/>
        <a:p>
          <a:endParaRPr lang="en-US" sz="2400"/>
        </a:p>
      </dgm:t>
    </dgm:pt>
    <dgm:pt modelId="{89CF66D9-7297-47FC-8B26-9EF5C9DC8FDA}" type="sibTrans" cxnId="{30629880-D161-4375-B72B-C9F87D777831}">
      <dgm:prSet/>
      <dgm:spPr/>
      <dgm:t>
        <a:bodyPr/>
        <a:lstStyle/>
        <a:p>
          <a:endParaRPr lang="en-US" sz="2400"/>
        </a:p>
      </dgm:t>
    </dgm:pt>
    <dgm:pt modelId="{BC65B67D-C347-4506-BC73-21D8A67E37C1}">
      <dgm:prSet phldrT="[Text]" custT="1"/>
      <dgm:spPr>
        <a:solidFill>
          <a:schemeClr val="bg1">
            <a:lumMod val="95000"/>
          </a:schemeClr>
        </a:solidFill>
      </dgm:spPr>
      <dgm:t>
        <a:bodyPr/>
        <a:lstStyle/>
        <a:p>
          <a:r>
            <a:rPr lang="en-US" sz="1400" dirty="0"/>
            <a:t>Term Set </a:t>
          </a:r>
          <a:br>
            <a:rPr lang="en-US" sz="1400" dirty="0"/>
          </a:br>
          <a:r>
            <a:rPr lang="en-US" sz="1400" i="1" dirty="0"/>
            <a:t>“Store Categories”</a:t>
          </a:r>
        </a:p>
      </dgm:t>
    </dgm:pt>
    <dgm:pt modelId="{57022499-857A-4BA1-ADB8-624F1DBB731F}" type="parTrans" cxnId="{9AB67846-6AE9-4F7D-85DB-17573EF3BEEC}">
      <dgm:prSet/>
      <dgm:spPr/>
      <dgm:t>
        <a:bodyPr/>
        <a:lstStyle/>
        <a:p>
          <a:endParaRPr lang="en-US" sz="2400"/>
        </a:p>
      </dgm:t>
    </dgm:pt>
    <dgm:pt modelId="{4A2FAF6F-72FE-411E-B39C-709B3ABDE646}" type="sibTrans" cxnId="{9AB67846-6AE9-4F7D-85DB-17573EF3BEEC}">
      <dgm:prSet/>
      <dgm:spPr/>
      <dgm:t>
        <a:bodyPr/>
        <a:lstStyle/>
        <a:p>
          <a:endParaRPr lang="en-US" sz="2400"/>
        </a:p>
      </dgm:t>
    </dgm:pt>
    <dgm:pt modelId="{042A4B04-6963-446F-8167-C537C59D1E60}">
      <dgm:prSet phldrT="[Text]" custT="1"/>
      <dgm:spPr>
        <a:solidFill>
          <a:schemeClr val="bg1">
            <a:lumMod val="95000"/>
          </a:schemeClr>
        </a:solidFill>
      </dgm:spPr>
      <dgm:t>
        <a:bodyPr/>
        <a:lstStyle/>
        <a:p>
          <a:r>
            <a:rPr lang="en-US" sz="1400" dirty="0"/>
            <a:t>Term </a:t>
          </a:r>
          <a:br>
            <a:rPr lang="en-US" sz="1400" i="1" dirty="0"/>
          </a:br>
          <a:r>
            <a:rPr lang="en-US" sz="1400" i="1" dirty="0"/>
            <a:t>“Appliance Store”</a:t>
          </a:r>
        </a:p>
      </dgm:t>
    </dgm:pt>
    <dgm:pt modelId="{3B38C0C0-16D3-41AC-8A13-C7E5213ED0EB}" type="parTrans" cxnId="{5860EFF8-7B3C-4931-899F-09B42D0994CF}">
      <dgm:prSet/>
      <dgm:spPr/>
      <dgm:t>
        <a:bodyPr/>
        <a:lstStyle/>
        <a:p>
          <a:endParaRPr lang="en-US" sz="2400"/>
        </a:p>
      </dgm:t>
    </dgm:pt>
    <dgm:pt modelId="{1A9A8E92-AF28-4C29-8A0D-9F7F371EBF8C}" type="sibTrans" cxnId="{5860EFF8-7B3C-4931-899F-09B42D0994CF}">
      <dgm:prSet/>
      <dgm:spPr/>
      <dgm:t>
        <a:bodyPr/>
        <a:lstStyle/>
        <a:p>
          <a:endParaRPr lang="en-US" sz="2400"/>
        </a:p>
      </dgm:t>
    </dgm:pt>
    <dgm:pt modelId="{5691CA3A-B340-4240-B1F1-6D11D6D61071}">
      <dgm:prSet phldrT="[Text]" custT="1"/>
      <dgm:spPr>
        <a:solidFill>
          <a:schemeClr val="bg1">
            <a:lumMod val="95000"/>
          </a:schemeClr>
        </a:solidFill>
      </dgm:spPr>
      <dgm:t>
        <a:bodyPr/>
        <a:lstStyle/>
        <a:p>
          <a:r>
            <a:rPr lang="en-US" sz="1400" dirty="0"/>
            <a:t>Term</a:t>
          </a:r>
          <a:br>
            <a:rPr lang="en-US" sz="1400" dirty="0"/>
          </a:br>
          <a:r>
            <a:rPr lang="en-US" sz="1400" i="1" dirty="0"/>
            <a:t>“Specialty Store”</a:t>
          </a:r>
        </a:p>
      </dgm:t>
    </dgm:pt>
    <dgm:pt modelId="{80604FFE-3469-4D8C-9479-A68CCD924D9F}" type="parTrans" cxnId="{742E96AE-E067-4591-9050-40B455F04121}">
      <dgm:prSet/>
      <dgm:spPr/>
      <dgm:t>
        <a:bodyPr/>
        <a:lstStyle/>
        <a:p>
          <a:endParaRPr lang="en-US" sz="2400"/>
        </a:p>
      </dgm:t>
    </dgm:pt>
    <dgm:pt modelId="{437CF076-1EEA-423F-95AF-6E62D04877DD}" type="sibTrans" cxnId="{742E96AE-E067-4591-9050-40B455F04121}">
      <dgm:prSet/>
      <dgm:spPr/>
      <dgm:t>
        <a:bodyPr/>
        <a:lstStyle/>
        <a:p>
          <a:endParaRPr lang="en-US" sz="2400"/>
        </a:p>
      </dgm:t>
    </dgm:pt>
    <dgm:pt modelId="{3AC05E1F-D3EB-43CB-A2B8-FE40C4E4078D}">
      <dgm:prSet phldrT="[Text]" custT="1"/>
      <dgm:spPr>
        <a:solidFill>
          <a:schemeClr val="bg1">
            <a:lumMod val="95000"/>
          </a:schemeClr>
        </a:solidFill>
      </dgm:spPr>
      <dgm:t>
        <a:bodyPr/>
        <a:lstStyle/>
        <a:p>
          <a:r>
            <a:rPr lang="en-US" sz="1400" dirty="0"/>
            <a:t>Term Group</a:t>
          </a:r>
          <a:br>
            <a:rPr lang="en-US" sz="1400" dirty="0"/>
          </a:br>
          <a:r>
            <a:rPr lang="en-US" sz="1400" i="1" dirty="0"/>
            <a:t>“Company Internal”</a:t>
          </a:r>
        </a:p>
      </dgm:t>
    </dgm:pt>
    <dgm:pt modelId="{788B1A91-81FB-4111-BE26-1C4EDD74CF63}" type="parTrans" cxnId="{2D4CB0EE-B8E5-4A81-B8DD-05399CD09F26}">
      <dgm:prSet/>
      <dgm:spPr/>
      <dgm:t>
        <a:bodyPr/>
        <a:lstStyle/>
        <a:p>
          <a:endParaRPr lang="en-US" sz="2400"/>
        </a:p>
      </dgm:t>
    </dgm:pt>
    <dgm:pt modelId="{77034C17-09B3-440A-A2A2-11F8F156D896}" type="sibTrans" cxnId="{2D4CB0EE-B8E5-4A81-B8DD-05399CD09F26}">
      <dgm:prSet/>
      <dgm:spPr/>
      <dgm:t>
        <a:bodyPr/>
        <a:lstStyle/>
        <a:p>
          <a:endParaRPr lang="en-US" sz="2400"/>
        </a:p>
      </dgm:t>
    </dgm:pt>
    <dgm:pt modelId="{6736DF0E-E7D4-4F58-85BE-86CCB61DCA20}">
      <dgm:prSet phldrT="[Text]" custT="1"/>
      <dgm:spPr>
        <a:solidFill>
          <a:schemeClr val="bg1">
            <a:lumMod val="95000"/>
          </a:schemeClr>
        </a:solidFill>
      </dgm:spPr>
      <dgm:t>
        <a:bodyPr/>
        <a:lstStyle/>
        <a:p>
          <a:r>
            <a:rPr lang="en-US" sz="1400" i="0" dirty="0"/>
            <a:t>Term Set</a:t>
          </a:r>
          <a:br>
            <a:rPr lang="en-US" sz="1400" i="0" dirty="0"/>
          </a:br>
          <a:r>
            <a:rPr lang="en-US" sz="1400" i="1" dirty="0"/>
            <a:t>“Departments”</a:t>
          </a:r>
        </a:p>
      </dgm:t>
    </dgm:pt>
    <dgm:pt modelId="{18612777-5F41-4A50-A531-0C3995E4AD89}" type="parTrans" cxnId="{CF44A4A2-2B6A-41D3-9EDA-201F4CA7058C}">
      <dgm:prSet/>
      <dgm:spPr/>
      <dgm:t>
        <a:bodyPr/>
        <a:lstStyle/>
        <a:p>
          <a:endParaRPr lang="en-US" sz="2400"/>
        </a:p>
      </dgm:t>
    </dgm:pt>
    <dgm:pt modelId="{814E3E4B-1B5D-468D-87C8-9D337D2E41E7}" type="sibTrans" cxnId="{CF44A4A2-2B6A-41D3-9EDA-201F4CA7058C}">
      <dgm:prSet/>
      <dgm:spPr/>
      <dgm:t>
        <a:bodyPr/>
        <a:lstStyle/>
        <a:p>
          <a:endParaRPr lang="en-US" sz="2400"/>
        </a:p>
      </dgm:t>
    </dgm:pt>
    <dgm:pt modelId="{D4607764-2415-4920-90E8-29830F7075BF}">
      <dgm:prSet phldrT="[Text]" custT="1"/>
      <dgm:spPr>
        <a:solidFill>
          <a:schemeClr val="bg1">
            <a:lumMod val="95000"/>
          </a:schemeClr>
        </a:solidFill>
      </dgm:spPr>
      <dgm:t>
        <a:bodyPr/>
        <a:lstStyle/>
        <a:p>
          <a:r>
            <a:rPr lang="en-US" sz="1400" i="0" dirty="0"/>
            <a:t>Term</a:t>
          </a:r>
          <a:br>
            <a:rPr lang="en-US" sz="1400" i="0" dirty="0"/>
          </a:br>
          <a:r>
            <a:rPr lang="en-US" sz="1400" i="1" dirty="0"/>
            <a:t>“Human Resources”</a:t>
          </a:r>
          <a:endParaRPr lang="en-US" sz="1400" i="0" dirty="0"/>
        </a:p>
      </dgm:t>
    </dgm:pt>
    <dgm:pt modelId="{16C67B7D-7DFC-4AC1-B793-46543276BE1B}" type="parTrans" cxnId="{674EC55A-6180-43A6-8175-B4C3C8AA3B8C}">
      <dgm:prSet/>
      <dgm:spPr/>
      <dgm:t>
        <a:bodyPr/>
        <a:lstStyle/>
        <a:p>
          <a:endParaRPr lang="en-US" sz="2400"/>
        </a:p>
      </dgm:t>
    </dgm:pt>
    <dgm:pt modelId="{B49C864F-FE7B-4C04-8729-B5008F94A950}" type="sibTrans" cxnId="{674EC55A-6180-43A6-8175-B4C3C8AA3B8C}">
      <dgm:prSet/>
      <dgm:spPr/>
      <dgm:t>
        <a:bodyPr/>
        <a:lstStyle/>
        <a:p>
          <a:endParaRPr lang="en-US" sz="2400"/>
        </a:p>
      </dgm:t>
    </dgm:pt>
    <dgm:pt modelId="{F9FE0E3A-62C7-4363-AF80-23B6A3F8CC82}">
      <dgm:prSet phldrT="[Text]" custT="1"/>
      <dgm:spPr>
        <a:solidFill>
          <a:schemeClr val="bg1">
            <a:lumMod val="95000"/>
          </a:schemeClr>
        </a:solidFill>
      </dgm:spPr>
      <dgm:t>
        <a:bodyPr/>
        <a:lstStyle/>
        <a:p>
          <a:r>
            <a:rPr lang="en-US" sz="1400" i="0" dirty="0"/>
            <a:t>Term</a:t>
          </a:r>
          <a:br>
            <a:rPr lang="en-US" sz="1400" i="0" dirty="0"/>
          </a:br>
          <a:r>
            <a:rPr lang="en-US" sz="1400" i="1" dirty="0"/>
            <a:t>“Marketing”</a:t>
          </a:r>
          <a:endParaRPr lang="en-US" sz="1400" i="0" dirty="0"/>
        </a:p>
      </dgm:t>
    </dgm:pt>
    <dgm:pt modelId="{BC14226A-FF82-4216-8035-983392B76810}" type="parTrans" cxnId="{777DCC9C-7DCC-4A71-A43C-A175187D7A97}">
      <dgm:prSet/>
      <dgm:spPr/>
      <dgm:t>
        <a:bodyPr/>
        <a:lstStyle/>
        <a:p>
          <a:endParaRPr lang="en-US" sz="2400"/>
        </a:p>
      </dgm:t>
    </dgm:pt>
    <dgm:pt modelId="{CA59EE00-745D-4204-954B-700139206FBB}" type="sibTrans" cxnId="{777DCC9C-7DCC-4A71-A43C-A175187D7A97}">
      <dgm:prSet/>
      <dgm:spPr/>
      <dgm:t>
        <a:bodyPr/>
        <a:lstStyle/>
        <a:p>
          <a:endParaRPr lang="en-US" sz="2400"/>
        </a:p>
      </dgm:t>
    </dgm:pt>
    <dgm:pt modelId="{890A2CE2-4ED3-4F76-993C-A7B5DDDCE6FB}">
      <dgm:prSet phldrT="[Text]" custT="1"/>
      <dgm:spPr>
        <a:solidFill>
          <a:schemeClr val="bg1">
            <a:lumMod val="95000"/>
          </a:schemeClr>
        </a:solidFill>
      </dgm:spPr>
      <dgm:t>
        <a:bodyPr/>
        <a:lstStyle/>
        <a:p>
          <a:r>
            <a:rPr lang="en-US" sz="1400" i="0" dirty="0"/>
            <a:t>Term </a:t>
          </a:r>
          <a:r>
            <a:rPr lang="en-US" sz="1400" i="1" dirty="0"/>
            <a:t>“Manufacturing”</a:t>
          </a:r>
        </a:p>
      </dgm:t>
    </dgm:pt>
    <dgm:pt modelId="{96634742-C983-4892-957C-D62DA4F5461E}" type="parTrans" cxnId="{BFEA576C-01A6-465A-94AA-5A75DDD9BB15}">
      <dgm:prSet/>
      <dgm:spPr/>
      <dgm:t>
        <a:bodyPr/>
        <a:lstStyle/>
        <a:p>
          <a:endParaRPr lang="en-US" sz="2400"/>
        </a:p>
      </dgm:t>
    </dgm:pt>
    <dgm:pt modelId="{EDA9448D-ED6D-4027-9976-38B26771F7B7}" type="sibTrans" cxnId="{BFEA576C-01A6-465A-94AA-5A75DDD9BB15}">
      <dgm:prSet/>
      <dgm:spPr/>
      <dgm:t>
        <a:bodyPr/>
        <a:lstStyle/>
        <a:p>
          <a:endParaRPr lang="en-US" sz="2400"/>
        </a:p>
      </dgm:t>
    </dgm:pt>
    <dgm:pt modelId="{2510941E-C286-41E1-89DD-ACCB2A281BF4}">
      <dgm:prSet phldrT="[Text]" custT="1"/>
      <dgm:spPr>
        <a:solidFill>
          <a:schemeClr val="bg1">
            <a:lumMod val="95000"/>
          </a:schemeClr>
        </a:solidFill>
      </dgm:spPr>
      <dgm:t>
        <a:bodyPr/>
        <a:lstStyle/>
        <a:p>
          <a:r>
            <a:rPr lang="en-US" sz="1400" i="0" dirty="0"/>
            <a:t>Term</a:t>
          </a:r>
          <a:br>
            <a:rPr lang="en-US" sz="1400" i="0" dirty="0"/>
          </a:br>
          <a:r>
            <a:rPr lang="en-US" sz="1400" i="1" dirty="0"/>
            <a:t>(more terms…)</a:t>
          </a:r>
          <a:endParaRPr lang="en-US" sz="1400" dirty="0"/>
        </a:p>
      </dgm:t>
    </dgm:pt>
    <dgm:pt modelId="{B32B8C5C-191F-4C80-B4BC-09FAD1973621}" type="parTrans" cxnId="{11AC4D1A-23DC-481F-9A02-9D362D93E132}">
      <dgm:prSet/>
      <dgm:spPr/>
      <dgm:t>
        <a:bodyPr/>
        <a:lstStyle/>
        <a:p>
          <a:endParaRPr lang="en-US" sz="2400"/>
        </a:p>
      </dgm:t>
    </dgm:pt>
    <dgm:pt modelId="{A52CC87E-85CD-4B2B-A3DD-569096FDC08E}" type="sibTrans" cxnId="{11AC4D1A-23DC-481F-9A02-9D362D93E132}">
      <dgm:prSet/>
      <dgm:spPr/>
      <dgm:t>
        <a:bodyPr/>
        <a:lstStyle/>
        <a:p>
          <a:endParaRPr lang="en-US" sz="2400"/>
        </a:p>
      </dgm:t>
    </dgm:pt>
    <dgm:pt modelId="{6252ECE4-8310-4CAC-B4A7-E1A2097E9D36}">
      <dgm:prSet phldrT="[Text]" custT="1"/>
      <dgm:spPr>
        <a:solidFill>
          <a:schemeClr val="bg1">
            <a:lumMod val="95000"/>
          </a:schemeClr>
        </a:solidFill>
      </dgm:spPr>
      <dgm:t>
        <a:bodyPr/>
        <a:lstStyle/>
        <a:p>
          <a:r>
            <a:rPr lang="en-US" sz="1400" i="0" dirty="0"/>
            <a:t>Term</a:t>
          </a:r>
          <a:br>
            <a:rPr lang="en-US" sz="1400" i="0" dirty="0"/>
          </a:br>
          <a:r>
            <a:rPr lang="en-US" sz="1400" i="1" dirty="0"/>
            <a:t>(more terms…)</a:t>
          </a:r>
        </a:p>
      </dgm:t>
    </dgm:pt>
    <dgm:pt modelId="{CBF5CA05-14E9-472E-A3C4-7B95E1A355B0}" type="parTrans" cxnId="{7D4D082D-17BD-4102-97C8-360ABB5DC306}">
      <dgm:prSet/>
      <dgm:spPr/>
      <dgm:t>
        <a:bodyPr/>
        <a:lstStyle/>
        <a:p>
          <a:endParaRPr lang="en-US" sz="2400"/>
        </a:p>
      </dgm:t>
    </dgm:pt>
    <dgm:pt modelId="{96C7D165-AD7B-44CF-AD7C-77C43C717410}" type="sibTrans" cxnId="{7D4D082D-17BD-4102-97C8-360ABB5DC306}">
      <dgm:prSet/>
      <dgm:spPr/>
      <dgm:t>
        <a:bodyPr/>
        <a:lstStyle/>
        <a:p>
          <a:endParaRPr lang="en-US" sz="2400"/>
        </a:p>
      </dgm:t>
    </dgm:pt>
    <dgm:pt modelId="{2C6B50FF-639F-4642-A565-979B0AD6312C}" type="pres">
      <dgm:prSet presAssocID="{EA32AA1E-2995-410A-AE3C-4C266D5E31AC}" presName="mainComposite" presStyleCnt="0">
        <dgm:presLayoutVars>
          <dgm:chPref val="1"/>
          <dgm:dir/>
          <dgm:animOne val="branch"/>
          <dgm:animLvl val="lvl"/>
          <dgm:resizeHandles val="exact"/>
        </dgm:presLayoutVars>
      </dgm:prSet>
      <dgm:spPr/>
    </dgm:pt>
    <dgm:pt modelId="{EA292D56-10AE-4B0C-B50F-85E7CD96A042}" type="pres">
      <dgm:prSet presAssocID="{EA32AA1E-2995-410A-AE3C-4C266D5E31AC}" presName="hierFlow" presStyleCnt="0"/>
      <dgm:spPr/>
    </dgm:pt>
    <dgm:pt modelId="{3E0DF2AE-8C31-4846-9CF1-A1A06B38439D}" type="pres">
      <dgm:prSet presAssocID="{EA32AA1E-2995-410A-AE3C-4C266D5E31AC}" presName="hierChild1" presStyleCnt="0">
        <dgm:presLayoutVars>
          <dgm:chPref val="1"/>
          <dgm:animOne val="branch"/>
          <dgm:animLvl val="lvl"/>
        </dgm:presLayoutVars>
      </dgm:prSet>
      <dgm:spPr/>
    </dgm:pt>
    <dgm:pt modelId="{034158AC-6CAF-4F48-BFDF-6DB08846DE52}" type="pres">
      <dgm:prSet presAssocID="{61446E15-5C9B-4B59-AE69-B7AAF6BB7A43}" presName="Name14" presStyleCnt="0"/>
      <dgm:spPr/>
    </dgm:pt>
    <dgm:pt modelId="{75B54935-1A63-46EF-95F4-B42B77EEA524}" type="pres">
      <dgm:prSet presAssocID="{61446E15-5C9B-4B59-AE69-B7AAF6BB7A43}" presName="level1Shape" presStyleLbl="node0" presStyleIdx="0" presStyleCnt="1" custScaleX="228677" custLinFactY="-274245" custLinFactNeighborY="-300000">
        <dgm:presLayoutVars>
          <dgm:chPref val="3"/>
        </dgm:presLayoutVars>
      </dgm:prSet>
      <dgm:spPr/>
    </dgm:pt>
    <dgm:pt modelId="{DC21091D-7C1D-4025-861E-384A08E5A2E3}" type="pres">
      <dgm:prSet presAssocID="{61446E15-5C9B-4B59-AE69-B7AAF6BB7A43}" presName="hierChild2" presStyleCnt="0"/>
      <dgm:spPr/>
    </dgm:pt>
    <dgm:pt modelId="{523F0BC1-0922-4E61-A32B-D6D435B592D9}" type="pres">
      <dgm:prSet presAssocID="{DF5113C2-5246-4F21-AAEF-A0C2BFA649B7}" presName="Name19" presStyleLbl="parChTrans1D2" presStyleIdx="0" presStyleCnt="2"/>
      <dgm:spPr/>
    </dgm:pt>
    <dgm:pt modelId="{8439A41C-BD9D-4FE4-9C58-D432AC9E1DB5}" type="pres">
      <dgm:prSet presAssocID="{729D9AA0-A16E-417C-9C36-6181FAD89B8A}" presName="Name21" presStyleCnt="0"/>
      <dgm:spPr/>
    </dgm:pt>
    <dgm:pt modelId="{7D32A280-0D18-4918-B2D9-A052E4FA818B}" type="pres">
      <dgm:prSet presAssocID="{729D9AA0-A16E-417C-9C36-6181FAD89B8A}" presName="level2Shape" presStyleLbl="asst1" presStyleIdx="0" presStyleCnt="1" custScaleX="346178" custLinFactY="-100000" custLinFactNeighborY="-131083"/>
      <dgm:spPr/>
    </dgm:pt>
    <dgm:pt modelId="{B78EDD09-4B3F-4314-B804-F320F4A52E57}" type="pres">
      <dgm:prSet presAssocID="{729D9AA0-A16E-417C-9C36-6181FAD89B8A}" presName="hierChild3" presStyleCnt="0"/>
      <dgm:spPr/>
    </dgm:pt>
    <dgm:pt modelId="{ECA66EE8-94B3-4A0E-8CFD-90DD978C7B37}" type="pres">
      <dgm:prSet presAssocID="{57022499-857A-4BA1-ADB8-624F1DBB731F}" presName="Name19" presStyleLbl="parChTrans1D3" presStyleIdx="0" presStyleCnt="2"/>
      <dgm:spPr/>
    </dgm:pt>
    <dgm:pt modelId="{A5B5F8D8-2E33-43E1-ADA7-78C080F37ED8}" type="pres">
      <dgm:prSet presAssocID="{BC65B67D-C347-4506-BC73-21D8A67E37C1}" presName="Name21" presStyleCnt="0"/>
      <dgm:spPr/>
    </dgm:pt>
    <dgm:pt modelId="{FF18B335-5562-4A11-ADE4-D4B50E56FE3A}" type="pres">
      <dgm:prSet presAssocID="{BC65B67D-C347-4506-BC73-21D8A67E37C1}" presName="level2Shape" presStyleLbl="node3" presStyleIdx="0" presStyleCnt="2" custScaleX="254208" custLinFactY="44923" custLinFactNeighborY="100000"/>
      <dgm:spPr/>
    </dgm:pt>
    <dgm:pt modelId="{DAC36F83-4FCB-484B-9A4E-678F0D263341}" type="pres">
      <dgm:prSet presAssocID="{BC65B67D-C347-4506-BC73-21D8A67E37C1}" presName="hierChild3" presStyleCnt="0"/>
      <dgm:spPr/>
    </dgm:pt>
    <dgm:pt modelId="{97DA6272-F93B-44BC-85B4-24A32F88C478}" type="pres">
      <dgm:prSet presAssocID="{3B38C0C0-16D3-41AC-8A13-C7E5213ED0EB}" presName="Name19" presStyleLbl="parChTrans1D4" presStyleIdx="0" presStyleCnt="7"/>
      <dgm:spPr/>
    </dgm:pt>
    <dgm:pt modelId="{F372ECC8-B619-45B0-998A-407A7C0423BA}" type="pres">
      <dgm:prSet presAssocID="{042A4B04-6963-446F-8167-C537C59D1E60}" presName="Name21" presStyleCnt="0"/>
      <dgm:spPr/>
    </dgm:pt>
    <dgm:pt modelId="{2D36B6B5-62A9-473C-882D-74DFD2607EC1}" type="pres">
      <dgm:prSet presAssocID="{042A4B04-6963-446F-8167-C537C59D1E60}" presName="level2Shape" presStyleLbl="node4" presStyleIdx="0" presStyleCnt="7" custScaleX="225788" custLinFactY="152237" custLinFactNeighborY="200000"/>
      <dgm:spPr/>
    </dgm:pt>
    <dgm:pt modelId="{13C5F6CE-D071-44BB-BD97-E22C4729FD8A}" type="pres">
      <dgm:prSet presAssocID="{042A4B04-6963-446F-8167-C537C59D1E60}" presName="hierChild3" presStyleCnt="0"/>
      <dgm:spPr/>
    </dgm:pt>
    <dgm:pt modelId="{F09EFFCE-099A-473C-9833-6EA1AC92A894}" type="pres">
      <dgm:prSet presAssocID="{80604FFE-3469-4D8C-9479-A68CCD924D9F}" presName="Name19" presStyleLbl="parChTrans1D4" presStyleIdx="1" presStyleCnt="7"/>
      <dgm:spPr/>
    </dgm:pt>
    <dgm:pt modelId="{2D952885-95AE-4350-A945-E4F51A2CCC10}" type="pres">
      <dgm:prSet presAssocID="{5691CA3A-B340-4240-B1F1-6D11D6D61071}" presName="Name21" presStyleCnt="0"/>
      <dgm:spPr/>
    </dgm:pt>
    <dgm:pt modelId="{E8E49AB2-BC4F-4F72-8DBC-AF62056F1785}" type="pres">
      <dgm:prSet presAssocID="{5691CA3A-B340-4240-B1F1-6D11D6D61071}" presName="level2Shape" presStyleLbl="node4" presStyleIdx="1" presStyleCnt="7" custScaleX="198611" custLinFactY="152237" custLinFactNeighborY="200000"/>
      <dgm:spPr/>
    </dgm:pt>
    <dgm:pt modelId="{C4083FD2-75B1-4CF2-8F75-58C5FC3619FB}" type="pres">
      <dgm:prSet presAssocID="{5691CA3A-B340-4240-B1F1-6D11D6D61071}" presName="hierChild3" presStyleCnt="0"/>
      <dgm:spPr/>
    </dgm:pt>
    <dgm:pt modelId="{2B9D0FA6-5BC0-483D-B8BD-FFB9E3D63A7E}" type="pres">
      <dgm:prSet presAssocID="{B32B8C5C-191F-4C80-B4BC-09FAD1973621}" presName="Name19" presStyleLbl="parChTrans1D4" presStyleIdx="2" presStyleCnt="7"/>
      <dgm:spPr/>
    </dgm:pt>
    <dgm:pt modelId="{97A0E4EF-11C3-4B8A-AEC3-E471D5142F21}" type="pres">
      <dgm:prSet presAssocID="{2510941E-C286-41E1-89DD-ACCB2A281BF4}" presName="Name21" presStyleCnt="0"/>
      <dgm:spPr/>
    </dgm:pt>
    <dgm:pt modelId="{2C674662-455D-462C-9CCF-194693272197}" type="pres">
      <dgm:prSet presAssocID="{2510941E-C286-41E1-89DD-ACCB2A281BF4}" presName="level2Shape" presStyleLbl="node4" presStyleIdx="2" presStyleCnt="7" custScaleX="170831" custLinFactY="152237" custLinFactNeighborY="200000"/>
      <dgm:spPr/>
    </dgm:pt>
    <dgm:pt modelId="{233A6C89-C45C-42F6-B70E-72753CFA1383}" type="pres">
      <dgm:prSet presAssocID="{2510941E-C286-41E1-89DD-ACCB2A281BF4}" presName="hierChild3" presStyleCnt="0"/>
      <dgm:spPr/>
    </dgm:pt>
    <dgm:pt modelId="{3EB54D11-83DE-4BAD-8173-CCCFC53267A9}" type="pres">
      <dgm:prSet presAssocID="{788B1A91-81FB-4111-BE26-1C4EDD74CF63}" presName="Name19" presStyleLbl="parChTrans1D2" presStyleIdx="1" presStyleCnt="2"/>
      <dgm:spPr/>
    </dgm:pt>
    <dgm:pt modelId="{9CF761AB-ED5E-4D69-A102-AEEF99580484}" type="pres">
      <dgm:prSet presAssocID="{3AC05E1F-D3EB-43CB-A2B8-FE40C4E4078D}" presName="Name21" presStyleCnt="0"/>
      <dgm:spPr/>
    </dgm:pt>
    <dgm:pt modelId="{08BBE348-E579-4798-81BA-D0E059962376}" type="pres">
      <dgm:prSet presAssocID="{3AC05E1F-D3EB-43CB-A2B8-FE40C4E4078D}" presName="level2Shape" presStyleLbl="node2" presStyleIdx="0" presStyleCnt="1" custScaleX="346178" custLinFactY="-100000" custLinFactNeighborY="-131083"/>
      <dgm:spPr/>
    </dgm:pt>
    <dgm:pt modelId="{F053E150-0476-401D-986A-E32364618708}" type="pres">
      <dgm:prSet presAssocID="{3AC05E1F-D3EB-43CB-A2B8-FE40C4E4078D}" presName="hierChild3" presStyleCnt="0"/>
      <dgm:spPr/>
    </dgm:pt>
    <dgm:pt modelId="{640CAEFA-657A-400E-8D98-1EF91782AE82}" type="pres">
      <dgm:prSet presAssocID="{18612777-5F41-4A50-A531-0C3995E4AD89}" presName="Name19" presStyleLbl="parChTrans1D3" presStyleIdx="1" presStyleCnt="2"/>
      <dgm:spPr/>
    </dgm:pt>
    <dgm:pt modelId="{C3EB1A30-35E2-494C-8320-6F268C95D48C}" type="pres">
      <dgm:prSet presAssocID="{6736DF0E-E7D4-4F58-85BE-86CCB61DCA20}" presName="Name21" presStyleCnt="0"/>
      <dgm:spPr/>
    </dgm:pt>
    <dgm:pt modelId="{A681F0A8-5144-465A-BD08-97844193BA19}" type="pres">
      <dgm:prSet presAssocID="{6736DF0E-E7D4-4F58-85BE-86CCB61DCA20}" presName="level2Shape" presStyleLbl="node3" presStyleIdx="1" presStyleCnt="2" custScaleX="254208" custLinFactY="44923" custLinFactNeighborY="100000"/>
      <dgm:spPr/>
    </dgm:pt>
    <dgm:pt modelId="{01EB1125-141F-466F-8F26-F2DB89D6CDEE}" type="pres">
      <dgm:prSet presAssocID="{6736DF0E-E7D4-4F58-85BE-86CCB61DCA20}" presName="hierChild3" presStyleCnt="0"/>
      <dgm:spPr/>
    </dgm:pt>
    <dgm:pt modelId="{491DD501-8CB3-44C4-B1C1-07F8D8982C20}" type="pres">
      <dgm:prSet presAssocID="{16C67B7D-7DFC-4AC1-B793-46543276BE1B}" presName="Name19" presStyleLbl="parChTrans1D4" presStyleIdx="3" presStyleCnt="7"/>
      <dgm:spPr/>
    </dgm:pt>
    <dgm:pt modelId="{2EF6539E-2419-42A0-91B6-AB7BE9E6B287}" type="pres">
      <dgm:prSet presAssocID="{D4607764-2415-4920-90E8-29830F7075BF}" presName="Name21" presStyleCnt="0"/>
      <dgm:spPr/>
    </dgm:pt>
    <dgm:pt modelId="{D3C6BE59-C611-4B22-9CC0-3AE68ACEAA6C}" type="pres">
      <dgm:prSet presAssocID="{D4607764-2415-4920-90E8-29830F7075BF}" presName="level2Shape" presStyleLbl="node4" presStyleIdx="3" presStyleCnt="7" custScaleX="216788" custLinFactY="152237" custLinFactNeighborY="200000"/>
      <dgm:spPr/>
    </dgm:pt>
    <dgm:pt modelId="{3236CCAD-8867-4426-85E1-34D5C456746A}" type="pres">
      <dgm:prSet presAssocID="{D4607764-2415-4920-90E8-29830F7075BF}" presName="hierChild3" presStyleCnt="0"/>
      <dgm:spPr/>
    </dgm:pt>
    <dgm:pt modelId="{D60C69BB-E6E8-4AF7-B584-2F6508F74D0A}" type="pres">
      <dgm:prSet presAssocID="{BC14226A-FF82-4216-8035-983392B76810}" presName="Name19" presStyleLbl="parChTrans1D4" presStyleIdx="4" presStyleCnt="7"/>
      <dgm:spPr/>
    </dgm:pt>
    <dgm:pt modelId="{C2808B58-CD3F-40B6-B66F-D790EED5E745}" type="pres">
      <dgm:prSet presAssocID="{F9FE0E3A-62C7-4363-AF80-23B6A3F8CC82}" presName="Name21" presStyleCnt="0"/>
      <dgm:spPr/>
    </dgm:pt>
    <dgm:pt modelId="{C5B5B5E0-F7AC-40D2-9E30-A77C61F0688C}" type="pres">
      <dgm:prSet presAssocID="{F9FE0E3A-62C7-4363-AF80-23B6A3F8CC82}" presName="level2Shape" presStyleLbl="node4" presStyleIdx="4" presStyleCnt="7" custScaleX="170831" custLinFactY="152237" custLinFactNeighborY="200000"/>
      <dgm:spPr/>
    </dgm:pt>
    <dgm:pt modelId="{DD940C47-5FB9-4CC7-99E0-18B4E7B4C27C}" type="pres">
      <dgm:prSet presAssocID="{F9FE0E3A-62C7-4363-AF80-23B6A3F8CC82}" presName="hierChild3" presStyleCnt="0"/>
      <dgm:spPr/>
    </dgm:pt>
    <dgm:pt modelId="{3B002F75-7288-4A85-A260-0384FA8B8BD0}" type="pres">
      <dgm:prSet presAssocID="{96634742-C983-4892-957C-D62DA4F5461E}" presName="Name19" presStyleLbl="parChTrans1D4" presStyleIdx="5" presStyleCnt="7"/>
      <dgm:spPr/>
    </dgm:pt>
    <dgm:pt modelId="{41F39F32-5226-4233-BA88-18463D5A96E1}" type="pres">
      <dgm:prSet presAssocID="{890A2CE2-4ED3-4F76-993C-A7B5DDDCE6FB}" presName="Name21" presStyleCnt="0"/>
      <dgm:spPr/>
    </dgm:pt>
    <dgm:pt modelId="{D60B35AD-54A0-41C6-99F2-523A8F0B62D7}" type="pres">
      <dgm:prSet presAssocID="{890A2CE2-4ED3-4F76-993C-A7B5DDDCE6FB}" presName="level2Shape" presStyleLbl="node4" presStyleIdx="5" presStyleCnt="7" custScaleX="198748" custLinFactY="152237" custLinFactNeighborY="200000"/>
      <dgm:spPr/>
    </dgm:pt>
    <dgm:pt modelId="{C9E4825A-AA6C-4196-94DC-B2528F9444D1}" type="pres">
      <dgm:prSet presAssocID="{890A2CE2-4ED3-4F76-993C-A7B5DDDCE6FB}" presName="hierChild3" presStyleCnt="0"/>
      <dgm:spPr/>
    </dgm:pt>
    <dgm:pt modelId="{3BC9D0D3-6C6D-4F7C-9940-A8DCE43A34BA}" type="pres">
      <dgm:prSet presAssocID="{CBF5CA05-14E9-472E-A3C4-7B95E1A355B0}" presName="Name19" presStyleLbl="parChTrans1D4" presStyleIdx="6" presStyleCnt="7"/>
      <dgm:spPr/>
    </dgm:pt>
    <dgm:pt modelId="{4C505592-C610-479E-BB38-4AF0CDF06D92}" type="pres">
      <dgm:prSet presAssocID="{6252ECE4-8310-4CAC-B4A7-E1A2097E9D36}" presName="Name21" presStyleCnt="0"/>
      <dgm:spPr/>
    </dgm:pt>
    <dgm:pt modelId="{23D0BC2D-2665-4E80-9EF0-0D507E430994}" type="pres">
      <dgm:prSet presAssocID="{6252ECE4-8310-4CAC-B4A7-E1A2097E9D36}" presName="level2Shape" presStyleLbl="node4" presStyleIdx="6" presStyleCnt="7" custScaleX="170831" custLinFactY="152237" custLinFactNeighborY="200000"/>
      <dgm:spPr/>
    </dgm:pt>
    <dgm:pt modelId="{175CCA5C-37CA-4575-8D1F-EB0C65CC9BA0}" type="pres">
      <dgm:prSet presAssocID="{6252ECE4-8310-4CAC-B4A7-E1A2097E9D36}" presName="hierChild3" presStyleCnt="0"/>
      <dgm:spPr/>
    </dgm:pt>
    <dgm:pt modelId="{69078DAC-25AE-4F51-9250-0B53D2C3E8CF}" type="pres">
      <dgm:prSet presAssocID="{EA32AA1E-2995-410A-AE3C-4C266D5E31AC}" presName="bgShapesFlow" presStyleCnt="0"/>
      <dgm:spPr/>
    </dgm:pt>
  </dgm:ptLst>
  <dgm:cxnLst>
    <dgm:cxn modelId="{A29D4401-56CA-4BF3-A0C8-3ED2E8EB72F6}" type="presOf" srcId="{042A4B04-6963-446F-8167-C537C59D1E60}" destId="{2D36B6B5-62A9-473C-882D-74DFD2607EC1}" srcOrd="0" destOrd="0" presId="urn:microsoft.com/office/officeart/2005/8/layout/hierarchy6"/>
    <dgm:cxn modelId="{6BF1FC0B-3C93-4D9D-8AA6-B3B8694108E1}" type="presOf" srcId="{2510941E-C286-41E1-89DD-ACCB2A281BF4}" destId="{2C674662-455D-462C-9CCF-194693272197}" srcOrd="0" destOrd="0" presId="urn:microsoft.com/office/officeart/2005/8/layout/hierarchy6"/>
    <dgm:cxn modelId="{11AC4D1A-23DC-481F-9A02-9D362D93E132}" srcId="{BC65B67D-C347-4506-BC73-21D8A67E37C1}" destId="{2510941E-C286-41E1-89DD-ACCB2A281BF4}" srcOrd="2" destOrd="0" parTransId="{B32B8C5C-191F-4C80-B4BC-09FAD1973621}" sibTransId="{A52CC87E-85CD-4B2B-A3DD-569096FDC08E}"/>
    <dgm:cxn modelId="{7EC66C1E-048C-4C24-94C2-0DD579052D86}" type="presOf" srcId="{CBF5CA05-14E9-472E-A3C4-7B95E1A355B0}" destId="{3BC9D0D3-6C6D-4F7C-9940-A8DCE43A34BA}" srcOrd="0" destOrd="0" presId="urn:microsoft.com/office/officeart/2005/8/layout/hierarchy6"/>
    <dgm:cxn modelId="{8BD76924-B1D4-4577-84B3-6A5775DAA8A1}" type="presOf" srcId="{BC14226A-FF82-4216-8035-983392B76810}" destId="{D60C69BB-E6E8-4AF7-B584-2F6508F74D0A}" srcOrd="0" destOrd="0" presId="urn:microsoft.com/office/officeart/2005/8/layout/hierarchy6"/>
    <dgm:cxn modelId="{6FFF0D29-AFAF-4DF9-9E98-A917C3DBA3EC}" type="presOf" srcId="{16C67B7D-7DFC-4AC1-B793-46543276BE1B}" destId="{491DD501-8CB3-44C4-B1C1-07F8D8982C20}" srcOrd="0" destOrd="0" presId="urn:microsoft.com/office/officeart/2005/8/layout/hierarchy6"/>
    <dgm:cxn modelId="{BF0AF12C-3207-4A89-8D5D-1AD25FB5E2F8}" type="presOf" srcId="{F9FE0E3A-62C7-4363-AF80-23B6A3F8CC82}" destId="{C5B5B5E0-F7AC-40D2-9E30-A77C61F0688C}" srcOrd="0" destOrd="0" presId="urn:microsoft.com/office/officeart/2005/8/layout/hierarchy6"/>
    <dgm:cxn modelId="{7D4D082D-17BD-4102-97C8-360ABB5DC306}" srcId="{6736DF0E-E7D4-4F58-85BE-86CCB61DCA20}" destId="{6252ECE4-8310-4CAC-B4A7-E1A2097E9D36}" srcOrd="3" destOrd="0" parTransId="{CBF5CA05-14E9-472E-A3C4-7B95E1A355B0}" sibTransId="{96C7D165-AD7B-44CF-AD7C-77C43C717410}"/>
    <dgm:cxn modelId="{EEF7EA39-554F-4768-B24B-00795BAD45FF}" type="presOf" srcId="{61446E15-5C9B-4B59-AE69-B7AAF6BB7A43}" destId="{75B54935-1A63-46EF-95F4-B42B77EEA524}" srcOrd="0" destOrd="0" presId="urn:microsoft.com/office/officeart/2005/8/layout/hierarchy6"/>
    <dgm:cxn modelId="{A6E3CE3D-26DB-4539-A0AB-C578DEA49B49}" type="presOf" srcId="{B32B8C5C-191F-4C80-B4BC-09FAD1973621}" destId="{2B9D0FA6-5BC0-483D-B8BD-FFB9E3D63A7E}" srcOrd="0" destOrd="0" presId="urn:microsoft.com/office/officeart/2005/8/layout/hierarchy6"/>
    <dgm:cxn modelId="{D2F4575F-36AD-41E9-8FA0-72FF8F5DC665}" type="presOf" srcId="{DF5113C2-5246-4F21-AAEF-A0C2BFA649B7}" destId="{523F0BC1-0922-4E61-A32B-D6D435B592D9}" srcOrd="0" destOrd="0" presId="urn:microsoft.com/office/officeart/2005/8/layout/hierarchy6"/>
    <dgm:cxn modelId="{83358661-77C1-433D-A8C7-1EAE4D8DE544}" type="presOf" srcId="{729D9AA0-A16E-417C-9C36-6181FAD89B8A}" destId="{7D32A280-0D18-4918-B2D9-A052E4FA818B}" srcOrd="0" destOrd="0" presId="urn:microsoft.com/office/officeart/2005/8/layout/hierarchy6"/>
    <dgm:cxn modelId="{9AB67846-6AE9-4F7D-85DB-17573EF3BEEC}" srcId="{729D9AA0-A16E-417C-9C36-6181FAD89B8A}" destId="{BC65B67D-C347-4506-BC73-21D8A67E37C1}" srcOrd="0" destOrd="0" parTransId="{57022499-857A-4BA1-ADB8-624F1DBB731F}" sibTransId="{4A2FAF6F-72FE-411E-B39C-709B3ABDE646}"/>
    <dgm:cxn modelId="{51178746-507C-4B07-9673-8F032311EBFD}" type="presOf" srcId="{3AC05E1F-D3EB-43CB-A2B8-FE40C4E4078D}" destId="{08BBE348-E579-4798-81BA-D0E059962376}" srcOrd="0" destOrd="0" presId="urn:microsoft.com/office/officeart/2005/8/layout/hierarchy6"/>
    <dgm:cxn modelId="{BFEA576C-01A6-465A-94AA-5A75DDD9BB15}" srcId="{6736DF0E-E7D4-4F58-85BE-86CCB61DCA20}" destId="{890A2CE2-4ED3-4F76-993C-A7B5DDDCE6FB}" srcOrd="2" destOrd="0" parTransId="{96634742-C983-4892-957C-D62DA4F5461E}" sibTransId="{EDA9448D-ED6D-4027-9976-38B26771F7B7}"/>
    <dgm:cxn modelId="{367CF456-78A4-4285-A3C1-D998C9B7A1F2}" type="presOf" srcId="{6736DF0E-E7D4-4F58-85BE-86CCB61DCA20}" destId="{A681F0A8-5144-465A-BD08-97844193BA19}" srcOrd="0" destOrd="0" presId="urn:microsoft.com/office/officeart/2005/8/layout/hierarchy6"/>
    <dgm:cxn modelId="{CCB32957-1B7E-4EC6-B083-0B5D4BBF07DE}" type="presOf" srcId="{57022499-857A-4BA1-ADB8-624F1DBB731F}" destId="{ECA66EE8-94B3-4A0E-8CFD-90DD978C7B37}" srcOrd="0" destOrd="0" presId="urn:microsoft.com/office/officeart/2005/8/layout/hierarchy6"/>
    <dgm:cxn modelId="{674EC55A-6180-43A6-8175-B4C3C8AA3B8C}" srcId="{6736DF0E-E7D4-4F58-85BE-86CCB61DCA20}" destId="{D4607764-2415-4920-90E8-29830F7075BF}" srcOrd="0" destOrd="0" parTransId="{16C67B7D-7DFC-4AC1-B793-46543276BE1B}" sibTransId="{B49C864F-FE7B-4C04-8729-B5008F94A950}"/>
    <dgm:cxn modelId="{30629880-D161-4375-B72B-C9F87D777831}" srcId="{61446E15-5C9B-4B59-AE69-B7AAF6BB7A43}" destId="{729D9AA0-A16E-417C-9C36-6181FAD89B8A}" srcOrd="0" destOrd="0" parTransId="{DF5113C2-5246-4F21-AAEF-A0C2BFA649B7}" sibTransId="{89CF66D9-7297-47FC-8B26-9EF5C9DC8FDA}"/>
    <dgm:cxn modelId="{121A1481-D44A-4F16-A605-B54D01369C85}" type="presOf" srcId="{5691CA3A-B340-4240-B1F1-6D11D6D61071}" destId="{E8E49AB2-BC4F-4F72-8DBC-AF62056F1785}" srcOrd="0" destOrd="0" presId="urn:microsoft.com/office/officeart/2005/8/layout/hierarchy6"/>
    <dgm:cxn modelId="{4279B98B-9003-4F33-8080-5136D36A96DF}" type="presOf" srcId="{BC65B67D-C347-4506-BC73-21D8A67E37C1}" destId="{FF18B335-5562-4A11-ADE4-D4B50E56FE3A}" srcOrd="0" destOrd="0" presId="urn:microsoft.com/office/officeart/2005/8/layout/hierarchy6"/>
    <dgm:cxn modelId="{4518BE8C-48C7-4A01-A27D-1CFF537ADD3E}" type="presOf" srcId="{96634742-C983-4892-957C-D62DA4F5461E}" destId="{3B002F75-7288-4A85-A260-0384FA8B8BD0}" srcOrd="0" destOrd="0" presId="urn:microsoft.com/office/officeart/2005/8/layout/hierarchy6"/>
    <dgm:cxn modelId="{3EB57E8D-A712-4306-AC15-443ACDF59BBC}" type="presOf" srcId="{80604FFE-3469-4D8C-9479-A68CCD924D9F}" destId="{F09EFFCE-099A-473C-9833-6EA1AC92A894}" srcOrd="0" destOrd="0" presId="urn:microsoft.com/office/officeart/2005/8/layout/hierarchy6"/>
    <dgm:cxn modelId="{493E4091-0440-40F7-9679-EA2E0B4251F2}" type="presOf" srcId="{890A2CE2-4ED3-4F76-993C-A7B5DDDCE6FB}" destId="{D60B35AD-54A0-41C6-99F2-523A8F0B62D7}" srcOrd="0" destOrd="0" presId="urn:microsoft.com/office/officeart/2005/8/layout/hierarchy6"/>
    <dgm:cxn modelId="{777DCC9C-7DCC-4A71-A43C-A175187D7A97}" srcId="{6736DF0E-E7D4-4F58-85BE-86CCB61DCA20}" destId="{F9FE0E3A-62C7-4363-AF80-23B6A3F8CC82}" srcOrd="1" destOrd="0" parTransId="{BC14226A-FF82-4216-8035-983392B76810}" sibTransId="{CA59EE00-745D-4204-954B-700139206FBB}"/>
    <dgm:cxn modelId="{CF44A4A2-2B6A-41D3-9EDA-201F4CA7058C}" srcId="{3AC05E1F-D3EB-43CB-A2B8-FE40C4E4078D}" destId="{6736DF0E-E7D4-4F58-85BE-86CCB61DCA20}" srcOrd="0" destOrd="0" parTransId="{18612777-5F41-4A50-A531-0C3995E4AD89}" sibTransId="{814E3E4B-1B5D-468D-87C8-9D337D2E41E7}"/>
    <dgm:cxn modelId="{9C3085A5-E2F2-480F-8EF8-9B3AF5998652}" type="presOf" srcId="{EA32AA1E-2995-410A-AE3C-4C266D5E31AC}" destId="{2C6B50FF-639F-4642-A565-979B0AD6312C}" srcOrd="0" destOrd="0" presId="urn:microsoft.com/office/officeart/2005/8/layout/hierarchy6"/>
    <dgm:cxn modelId="{AEF6DEA7-18FF-41C8-B355-EC0376418AF5}" type="presOf" srcId="{D4607764-2415-4920-90E8-29830F7075BF}" destId="{D3C6BE59-C611-4B22-9CC0-3AE68ACEAA6C}" srcOrd="0" destOrd="0" presId="urn:microsoft.com/office/officeart/2005/8/layout/hierarchy6"/>
    <dgm:cxn modelId="{742E96AE-E067-4591-9050-40B455F04121}" srcId="{BC65B67D-C347-4506-BC73-21D8A67E37C1}" destId="{5691CA3A-B340-4240-B1F1-6D11D6D61071}" srcOrd="1" destOrd="0" parTransId="{80604FFE-3469-4D8C-9479-A68CCD924D9F}" sibTransId="{437CF076-1EEA-423F-95AF-6E62D04877DD}"/>
    <dgm:cxn modelId="{CD94D4B8-E353-4195-A477-36C1D3E5D7AD}" srcId="{EA32AA1E-2995-410A-AE3C-4C266D5E31AC}" destId="{61446E15-5C9B-4B59-AE69-B7AAF6BB7A43}" srcOrd="0" destOrd="0" parTransId="{A64C119A-5AF2-4966-B4FD-016F03D3593A}" sibTransId="{9F6CF545-CB94-4253-8E61-7A097F0EB035}"/>
    <dgm:cxn modelId="{9B0552BC-B2CB-4372-9E07-08DE53862D76}" type="presOf" srcId="{3B38C0C0-16D3-41AC-8A13-C7E5213ED0EB}" destId="{97DA6272-F93B-44BC-85B4-24A32F88C478}" srcOrd="0" destOrd="0" presId="urn:microsoft.com/office/officeart/2005/8/layout/hierarchy6"/>
    <dgm:cxn modelId="{3AE7B8C3-DE0E-496E-8549-8A3DAE130221}" type="presOf" srcId="{788B1A91-81FB-4111-BE26-1C4EDD74CF63}" destId="{3EB54D11-83DE-4BAD-8173-CCCFC53267A9}" srcOrd="0" destOrd="0" presId="urn:microsoft.com/office/officeart/2005/8/layout/hierarchy6"/>
    <dgm:cxn modelId="{6C874CD0-0250-47BD-9BED-BD8C2D8CDA4A}" type="presOf" srcId="{18612777-5F41-4A50-A531-0C3995E4AD89}" destId="{640CAEFA-657A-400E-8D98-1EF91782AE82}" srcOrd="0" destOrd="0" presId="urn:microsoft.com/office/officeart/2005/8/layout/hierarchy6"/>
    <dgm:cxn modelId="{2D4CB0EE-B8E5-4A81-B8DD-05399CD09F26}" srcId="{61446E15-5C9B-4B59-AE69-B7AAF6BB7A43}" destId="{3AC05E1F-D3EB-43CB-A2B8-FE40C4E4078D}" srcOrd="1" destOrd="0" parTransId="{788B1A91-81FB-4111-BE26-1C4EDD74CF63}" sibTransId="{77034C17-09B3-440A-A2A2-11F8F156D896}"/>
    <dgm:cxn modelId="{C88573EF-E1E3-4AC9-8D6C-B8531439EAE4}" type="presOf" srcId="{6252ECE4-8310-4CAC-B4A7-E1A2097E9D36}" destId="{23D0BC2D-2665-4E80-9EF0-0D507E430994}" srcOrd="0" destOrd="0" presId="urn:microsoft.com/office/officeart/2005/8/layout/hierarchy6"/>
    <dgm:cxn modelId="{5860EFF8-7B3C-4931-899F-09B42D0994CF}" srcId="{BC65B67D-C347-4506-BC73-21D8A67E37C1}" destId="{042A4B04-6963-446F-8167-C537C59D1E60}" srcOrd="0" destOrd="0" parTransId="{3B38C0C0-16D3-41AC-8A13-C7E5213ED0EB}" sibTransId="{1A9A8E92-AF28-4C29-8A0D-9F7F371EBF8C}"/>
    <dgm:cxn modelId="{C20DF1D7-A778-4FC5-8542-31AF35D7B586}" type="presParOf" srcId="{2C6B50FF-639F-4642-A565-979B0AD6312C}" destId="{EA292D56-10AE-4B0C-B50F-85E7CD96A042}" srcOrd="0" destOrd="0" presId="urn:microsoft.com/office/officeart/2005/8/layout/hierarchy6"/>
    <dgm:cxn modelId="{DFA1FA91-ED6F-40E2-9F26-30C7379C1E92}" type="presParOf" srcId="{EA292D56-10AE-4B0C-B50F-85E7CD96A042}" destId="{3E0DF2AE-8C31-4846-9CF1-A1A06B38439D}" srcOrd="0" destOrd="0" presId="urn:microsoft.com/office/officeart/2005/8/layout/hierarchy6"/>
    <dgm:cxn modelId="{7F6580F8-1279-4CB7-A990-CB9E96385D15}" type="presParOf" srcId="{3E0DF2AE-8C31-4846-9CF1-A1A06B38439D}" destId="{034158AC-6CAF-4F48-BFDF-6DB08846DE52}" srcOrd="0" destOrd="0" presId="urn:microsoft.com/office/officeart/2005/8/layout/hierarchy6"/>
    <dgm:cxn modelId="{72FBCD11-C6F8-4F40-AB3F-8276F7CFBE15}" type="presParOf" srcId="{034158AC-6CAF-4F48-BFDF-6DB08846DE52}" destId="{75B54935-1A63-46EF-95F4-B42B77EEA524}" srcOrd="0" destOrd="0" presId="urn:microsoft.com/office/officeart/2005/8/layout/hierarchy6"/>
    <dgm:cxn modelId="{0516BA22-4E82-4201-987F-F2F3DF98C297}" type="presParOf" srcId="{034158AC-6CAF-4F48-BFDF-6DB08846DE52}" destId="{DC21091D-7C1D-4025-861E-384A08E5A2E3}" srcOrd="1" destOrd="0" presId="urn:microsoft.com/office/officeart/2005/8/layout/hierarchy6"/>
    <dgm:cxn modelId="{EDC3BA7F-D58B-4874-A897-73781D7C812C}" type="presParOf" srcId="{DC21091D-7C1D-4025-861E-384A08E5A2E3}" destId="{523F0BC1-0922-4E61-A32B-D6D435B592D9}" srcOrd="0" destOrd="0" presId="urn:microsoft.com/office/officeart/2005/8/layout/hierarchy6"/>
    <dgm:cxn modelId="{A67DB6DD-32FC-4EFB-9DC8-B62C507DE6BF}" type="presParOf" srcId="{DC21091D-7C1D-4025-861E-384A08E5A2E3}" destId="{8439A41C-BD9D-4FE4-9C58-D432AC9E1DB5}" srcOrd="1" destOrd="0" presId="urn:microsoft.com/office/officeart/2005/8/layout/hierarchy6"/>
    <dgm:cxn modelId="{C46D4602-672C-442F-9DDD-A639C0490FC5}" type="presParOf" srcId="{8439A41C-BD9D-4FE4-9C58-D432AC9E1DB5}" destId="{7D32A280-0D18-4918-B2D9-A052E4FA818B}" srcOrd="0" destOrd="0" presId="urn:microsoft.com/office/officeart/2005/8/layout/hierarchy6"/>
    <dgm:cxn modelId="{F389A297-9FE1-42B3-8F65-003943EFC86A}" type="presParOf" srcId="{8439A41C-BD9D-4FE4-9C58-D432AC9E1DB5}" destId="{B78EDD09-4B3F-4314-B804-F320F4A52E57}" srcOrd="1" destOrd="0" presId="urn:microsoft.com/office/officeart/2005/8/layout/hierarchy6"/>
    <dgm:cxn modelId="{F0EFAAFB-2362-4B63-9724-2E0AF81600E4}" type="presParOf" srcId="{B78EDD09-4B3F-4314-B804-F320F4A52E57}" destId="{ECA66EE8-94B3-4A0E-8CFD-90DD978C7B37}" srcOrd="0" destOrd="0" presId="urn:microsoft.com/office/officeart/2005/8/layout/hierarchy6"/>
    <dgm:cxn modelId="{818B9948-9171-4039-B957-EA2DDC0DCE25}" type="presParOf" srcId="{B78EDD09-4B3F-4314-B804-F320F4A52E57}" destId="{A5B5F8D8-2E33-43E1-ADA7-78C080F37ED8}" srcOrd="1" destOrd="0" presId="urn:microsoft.com/office/officeart/2005/8/layout/hierarchy6"/>
    <dgm:cxn modelId="{8D58D692-20D8-4FA0-885E-49CE0E550600}" type="presParOf" srcId="{A5B5F8D8-2E33-43E1-ADA7-78C080F37ED8}" destId="{FF18B335-5562-4A11-ADE4-D4B50E56FE3A}" srcOrd="0" destOrd="0" presId="urn:microsoft.com/office/officeart/2005/8/layout/hierarchy6"/>
    <dgm:cxn modelId="{B7D3C1D5-827F-4D24-8946-FE7746B56606}" type="presParOf" srcId="{A5B5F8D8-2E33-43E1-ADA7-78C080F37ED8}" destId="{DAC36F83-4FCB-484B-9A4E-678F0D263341}" srcOrd="1" destOrd="0" presId="urn:microsoft.com/office/officeart/2005/8/layout/hierarchy6"/>
    <dgm:cxn modelId="{72D7AD84-32B8-41DA-BDBD-6F5243FCF711}" type="presParOf" srcId="{DAC36F83-4FCB-484B-9A4E-678F0D263341}" destId="{97DA6272-F93B-44BC-85B4-24A32F88C478}" srcOrd="0" destOrd="0" presId="urn:microsoft.com/office/officeart/2005/8/layout/hierarchy6"/>
    <dgm:cxn modelId="{B2E1A382-0051-45FB-9FEC-6005957CD43C}" type="presParOf" srcId="{DAC36F83-4FCB-484B-9A4E-678F0D263341}" destId="{F372ECC8-B619-45B0-998A-407A7C0423BA}" srcOrd="1" destOrd="0" presId="urn:microsoft.com/office/officeart/2005/8/layout/hierarchy6"/>
    <dgm:cxn modelId="{630C4604-B535-4DF6-9E8B-90F6AC6022F1}" type="presParOf" srcId="{F372ECC8-B619-45B0-998A-407A7C0423BA}" destId="{2D36B6B5-62A9-473C-882D-74DFD2607EC1}" srcOrd="0" destOrd="0" presId="urn:microsoft.com/office/officeart/2005/8/layout/hierarchy6"/>
    <dgm:cxn modelId="{4E625472-C1D4-41CF-80F6-4E3EC0ECB2FE}" type="presParOf" srcId="{F372ECC8-B619-45B0-998A-407A7C0423BA}" destId="{13C5F6CE-D071-44BB-BD97-E22C4729FD8A}" srcOrd="1" destOrd="0" presId="urn:microsoft.com/office/officeart/2005/8/layout/hierarchy6"/>
    <dgm:cxn modelId="{A0FD41E6-B7B8-4C76-9763-B5209749C25A}" type="presParOf" srcId="{DAC36F83-4FCB-484B-9A4E-678F0D263341}" destId="{F09EFFCE-099A-473C-9833-6EA1AC92A894}" srcOrd="2" destOrd="0" presId="urn:microsoft.com/office/officeart/2005/8/layout/hierarchy6"/>
    <dgm:cxn modelId="{E743C6FC-8197-4983-856D-FFD60B1D7DF2}" type="presParOf" srcId="{DAC36F83-4FCB-484B-9A4E-678F0D263341}" destId="{2D952885-95AE-4350-A945-E4F51A2CCC10}" srcOrd="3" destOrd="0" presId="urn:microsoft.com/office/officeart/2005/8/layout/hierarchy6"/>
    <dgm:cxn modelId="{4699B4C8-8B29-4A45-96C5-D39EB70CCB5C}" type="presParOf" srcId="{2D952885-95AE-4350-A945-E4F51A2CCC10}" destId="{E8E49AB2-BC4F-4F72-8DBC-AF62056F1785}" srcOrd="0" destOrd="0" presId="urn:microsoft.com/office/officeart/2005/8/layout/hierarchy6"/>
    <dgm:cxn modelId="{E6C5608D-955F-4C4B-9D46-8700A7F65459}" type="presParOf" srcId="{2D952885-95AE-4350-A945-E4F51A2CCC10}" destId="{C4083FD2-75B1-4CF2-8F75-58C5FC3619FB}" srcOrd="1" destOrd="0" presId="urn:microsoft.com/office/officeart/2005/8/layout/hierarchy6"/>
    <dgm:cxn modelId="{937B911A-6C6A-44E1-AF60-F7ED12363CE1}" type="presParOf" srcId="{DAC36F83-4FCB-484B-9A4E-678F0D263341}" destId="{2B9D0FA6-5BC0-483D-B8BD-FFB9E3D63A7E}" srcOrd="4" destOrd="0" presId="urn:microsoft.com/office/officeart/2005/8/layout/hierarchy6"/>
    <dgm:cxn modelId="{937D63D4-9789-4785-B290-E4A4862C22C1}" type="presParOf" srcId="{DAC36F83-4FCB-484B-9A4E-678F0D263341}" destId="{97A0E4EF-11C3-4B8A-AEC3-E471D5142F21}" srcOrd="5" destOrd="0" presId="urn:microsoft.com/office/officeart/2005/8/layout/hierarchy6"/>
    <dgm:cxn modelId="{E84CB468-5A30-4AD3-A932-0801FBEB27E7}" type="presParOf" srcId="{97A0E4EF-11C3-4B8A-AEC3-E471D5142F21}" destId="{2C674662-455D-462C-9CCF-194693272197}" srcOrd="0" destOrd="0" presId="urn:microsoft.com/office/officeart/2005/8/layout/hierarchy6"/>
    <dgm:cxn modelId="{C8443C10-FA06-4E82-BFC6-13E5C685EAAC}" type="presParOf" srcId="{97A0E4EF-11C3-4B8A-AEC3-E471D5142F21}" destId="{233A6C89-C45C-42F6-B70E-72753CFA1383}" srcOrd="1" destOrd="0" presId="urn:microsoft.com/office/officeart/2005/8/layout/hierarchy6"/>
    <dgm:cxn modelId="{F305409A-4060-42D7-B4CA-2A2401FDA9C4}" type="presParOf" srcId="{DC21091D-7C1D-4025-861E-384A08E5A2E3}" destId="{3EB54D11-83DE-4BAD-8173-CCCFC53267A9}" srcOrd="2" destOrd="0" presId="urn:microsoft.com/office/officeart/2005/8/layout/hierarchy6"/>
    <dgm:cxn modelId="{B308EA5B-B21E-474E-90A4-A0C786A3C661}" type="presParOf" srcId="{DC21091D-7C1D-4025-861E-384A08E5A2E3}" destId="{9CF761AB-ED5E-4D69-A102-AEEF99580484}" srcOrd="3" destOrd="0" presId="urn:microsoft.com/office/officeart/2005/8/layout/hierarchy6"/>
    <dgm:cxn modelId="{4BED8E19-AA75-4B1A-A44B-CC547E9EE339}" type="presParOf" srcId="{9CF761AB-ED5E-4D69-A102-AEEF99580484}" destId="{08BBE348-E579-4798-81BA-D0E059962376}" srcOrd="0" destOrd="0" presId="urn:microsoft.com/office/officeart/2005/8/layout/hierarchy6"/>
    <dgm:cxn modelId="{95E57BAF-1BEE-477E-88C6-BB5F958E03C8}" type="presParOf" srcId="{9CF761AB-ED5E-4D69-A102-AEEF99580484}" destId="{F053E150-0476-401D-986A-E32364618708}" srcOrd="1" destOrd="0" presId="urn:microsoft.com/office/officeart/2005/8/layout/hierarchy6"/>
    <dgm:cxn modelId="{4523281E-2DE9-416E-A46B-A09872650CC1}" type="presParOf" srcId="{F053E150-0476-401D-986A-E32364618708}" destId="{640CAEFA-657A-400E-8D98-1EF91782AE82}" srcOrd="0" destOrd="0" presId="urn:microsoft.com/office/officeart/2005/8/layout/hierarchy6"/>
    <dgm:cxn modelId="{1D0E7FDE-7E40-46C7-BC6D-6A6D525F6386}" type="presParOf" srcId="{F053E150-0476-401D-986A-E32364618708}" destId="{C3EB1A30-35E2-494C-8320-6F268C95D48C}" srcOrd="1" destOrd="0" presId="urn:microsoft.com/office/officeart/2005/8/layout/hierarchy6"/>
    <dgm:cxn modelId="{37919C0E-B723-4980-8FFF-FE1A29283F01}" type="presParOf" srcId="{C3EB1A30-35E2-494C-8320-6F268C95D48C}" destId="{A681F0A8-5144-465A-BD08-97844193BA19}" srcOrd="0" destOrd="0" presId="urn:microsoft.com/office/officeart/2005/8/layout/hierarchy6"/>
    <dgm:cxn modelId="{9BAE5401-E9F2-4E11-AA3B-13C22B4ABC37}" type="presParOf" srcId="{C3EB1A30-35E2-494C-8320-6F268C95D48C}" destId="{01EB1125-141F-466F-8F26-F2DB89D6CDEE}" srcOrd="1" destOrd="0" presId="urn:microsoft.com/office/officeart/2005/8/layout/hierarchy6"/>
    <dgm:cxn modelId="{7853FCCF-A669-4ACE-8E31-15320A54988D}" type="presParOf" srcId="{01EB1125-141F-466F-8F26-F2DB89D6CDEE}" destId="{491DD501-8CB3-44C4-B1C1-07F8D8982C20}" srcOrd="0" destOrd="0" presId="urn:microsoft.com/office/officeart/2005/8/layout/hierarchy6"/>
    <dgm:cxn modelId="{A591A752-C14F-41E9-ADDE-2A66038DA1CC}" type="presParOf" srcId="{01EB1125-141F-466F-8F26-F2DB89D6CDEE}" destId="{2EF6539E-2419-42A0-91B6-AB7BE9E6B287}" srcOrd="1" destOrd="0" presId="urn:microsoft.com/office/officeart/2005/8/layout/hierarchy6"/>
    <dgm:cxn modelId="{DC149E87-6DCC-477E-9768-FDA51DF90B76}" type="presParOf" srcId="{2EF6539E-2419-42A0-91B6-AB7BE9E6B287}" destId="{D3C6BE59-C611-4B22-9CC0-3AE68ACEAA6C}" srcOrd="0" destOrd="0" presId="urn:microsoft.com/office/officeart/2005/8/layout/hierarchy6"/>
    <dgm:cxn modelId="{B3F6B57C-6152-4E72-91C5-284A81033272}" type="presParOf" srcId="{2EF6539E-2419-42A0-91B6-AB7BE9E6B287}" destId="{3236CCAD-8867-4426-85E1-34D5C456746A}" srcOrd="1" destOrd="0" presId="urn:microsoft.com/office/officeart/2005/8/layout/hierarchy6"/>
    <dgm:cxn modelId="{7EA91762-F882-43AD-BCDF-D1CECD78D2C7}" type="presParOf" srcId="{01EB1125-141F-466F-8F26-F2DB89D6CDEE}" destId="{D60C69BB-E6E8-4AF7-B584-2F6508F74D0A}" srcOrd="2" destOrd="0" presId="urn:microsoft.com/office/officeart/2005/8/layout/hierarchy6"/>
    <dgm:cxn modelId="{59CD49C7-2F1B-4D5C-94B3-9CB814B7001A}" type="presParOf" srcId="{01EB1125-141F-466F-8F26-F2DB89D6CDEE}" destId="{C2808B58-CD3F-40B6-B66F-D790EED5E745}" srcOrd="3" destOrd="0" presId="urn:microsoft.com/office/officeart/2005/8/layout/hierarchy6"/>
    <dgm:cxn modelId="{A857F7DA-2209-42AA-93E0-A7239B9F8FF3}" type="presParOf" srcId="{C2808B58-CD3F-40B6-B66F-D790EED5E745}" destId="{C5B5B5E0-F7AC-40D2-9E30-A77C61F0688C}" srcOrd="0" destOrd="0" presId="urn:microsoft.com/office/officeart/2005/8/layout/hierarchy6"/>
    <dgm:cxn modelId="{D3F81274-7C46-4340-90DA-8A0D192512E8}" type="presParOf" srcId="{C2808B58-CD3F-40B6-B66F-D790EED5E745}" destId="{DD940C47-5FB9-4CC7-99E0-18B4E7B4C27C}" srcOrd="1" destOrd="0" presId="urn:microsoft.com/office/officeart/2005/8/layout/hierarchy6"/>
    <dgm:cxn modelId="{8F35A249-0671-4029-852F-A388B3D55F19}" type="presParOf" srcId="{01EB1125-141F-466F-8F26-F2DB89D6CDEE}" destId="{3B002F75-7288-4A85-A260-0384FA8B8BD0}" srcOrd="4" destOrd="0" presId="urn:microsoft.com/office/officeart/2005/8/layout/hierarchy6"/>
    <dgm:cxn modelId="{F02978D8-8457-4EE1-8F26-C8FFACC0AAF6}" type="presParOf" srcId="{01EB1125-141F-466F-8F26-F2DB89D6CDEE}" destId="{41F39F32-5226-4233-BA88-18463D5A96E1}" srcOrd="5" destOrd="0" presId="urn:microsoft.com/office/officeart/2005/8/layout/hierarchy6"/>
    <dgm:cxn modelId="{2157B5A0-D13D-4B3F-B44F-167025A03E5E}" type="presParOf" srcId="{41F39F32-5226-4233-BA88-18463D5A96E1}" destId="{D60B35AD-54A0-41C6-99F2-523A8F0B62D7}" srcOrd="0" destOrd="0" presId="urn:microsoft.com/office/officeart/2005/8/layout/hierarchy6"/>
    <dgm:cxn modelId="{51E7A02A-8D2D-43C3-8C02-6A8821828FA2}" type="presParOf" srcId="{41F39F32-5226-4233-BA88-18463D5A96E1}" destId="{C9E4825A-AA6C-4196-94DC-B2528F9444D1}" srcOrd="1" destOrd="0" presId="urn:microsoft.com/office/officeart/2005/8/layout/hierarchy6"/>
    <dgm:cxn modelId="{1DB87009-3979-4352-B35F-E008E581EEC1}" type="presParOf" srcId="{01EB1125-141F-466F-8F26-F2DB89D6CDEE}" destId="{3BC9D0D3-6C6D-4F7C-9940-A8DCE43A34BA}" srcOrd="6" destOrd="0" presId="urn:microsoft.com/office/officeart/2005/8/layout/hierarchy6"/>
    <dgm:cxn modelId="{54095DEA-4254-48E9-BE7A-A25DAD73A781}" type="presParOf" srcId="{01EB1125-141F-466F-8F26-F2DB89D6CDEE}" destId="{4C505592-C610-479E-BB38-4AF0CDF06D92}" srcOrd="7" destOrd="0" presId="urn:microsoft.com/office/officeart/2005/8/layout/hierarchy6"/>
    <dgm:cxn modelId="{F9C71273-96AE-4ECE-BD7E-6791C4A74A85}" type="presParOf" srcId="{4C505592-C610-479E-BB38-4AF0CDF06D92}" destId="{23D0BC2D-2665-4E80-9EF0-0D507E430994}" srcOrd="0" destOrd="0" presId="urn:microsoft.com/office/officeart/2005/8/layout/hierarchy6"/>
    <dgm:cxn modelId="{24AA2E58-A38B-4DDA-95D9-86D9ECDC4740}" type="presParOf" srcId="{4C505592-C610-479E-BB38-4AF0CDF06D92}" destId="{175CCA5C-37CA-4575-8D1F-EB0C65CC9BA0}" srcOrd="1" destOrd="0" presId="urn:microsoft.com/office/officeart/2005/8/layout/hierarchy6"/>
    <dgm:cxn modelId="{5461706A-FDA2-4B79-8C61-8FC8B52F14F8}" type="presParOf" srcId="{2C6B50FF-639F-4642-A565-979B0AD6312C}" destId="{69078DAC-25AE-4F51-9250-0B53D2C3E8CF}" srcOrd="1" destOrd="0" presId="urn:microsoft.com/office/officeart/2005/8/layout/hierarchy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A32AA1E-2995-410A-AE3C-4C266D5E31AC}" type="doc">
      <dgm:prSet loTypeId="urn:microsoft.com/office/officeart/2005/8/layout/hierarchy6" loCatId="hierarchy" qsTypeId="urn:microsoft.com/office/officeart/2005/8/quickstyle/simple2" qsCatId="simple" csTypeId="urn:microsoft.com/office/officeart/2005/8/colors/accent6_1" csCatId="accent6" phldr="1"/>
      <dgm:spPr/>
      <dgm:t>
        <a:bodyPr/>
        <a:lstStyle/>
        <a:p>
          <a:endParaRPr lang="en-US"/>
        </a:p>
      </dgm:t>
    </dgm:pt>
    <dgm:pt modelId="{61446E15-5C9B-4B59-AE69-B7AAF6BB7A43}">
      <dgm:prSet phldrT="[Text]" custT="1"/>
      <dgm:spPr>
        <a:solidFill>
          <a:schemeClr val="bg1">
            <a:lumMod val="95000"/>
          </a:schemeClr>
        </a:solidFill>
      </dgm:spPr>
      <dgm:t>
        <a:bodyPr/>
        <a:lstStyle/>
        <a:p>
          <a:r>
            <a:rPr lang="en-US" sz="1600" b="1" dirty="0"/>
            <a:t>Term Store</a:t>
          </a:r>
        </a:p>
      </dgm:t>
    </dgm:pt>
    <dgm:pt modelId="{A64C119A-5AF2-4966-B4FD-016F03D3593A}" type="parTrans" cxnId="{CD94D4B8-E353-4195-A477-36C1D3E5D7AD}">
      <dgm:prSet/>
      <dgm:spPr/>
      <dgm:t>
        <a:bodyPr/>
        <a:lstStyle/>
        <a:p>
          <a:endParaRPr lang="en-US" sz="2400"/>
        </a:p>
      </dgm:t>
    </dgm:pt>
    <dgm:pt modelId="{9F6CF545-CB94-4253-8E61-7A097F0EB035}" type="sibTrans" cxnId="{CD94D4B8-E353-4195-A477-36C1D3E5D7AD}">
      <dgm:prSet/>
      <dgm:spPr/>
      <dgm:t>
        <a:bodyPr/>
        <a:lstStyle/>
        <a:p>
          <a:endParaRPr lang="en-US" sz="2400"/>
        </a:p>
      </dgm:t>
    </dgm:pt>
    <dgm:pt modelId="{729D9AA0-A16E-417C-9C36-6181FAD89B8A}" type="asst">
      <dgm:prSet phldrT="[Text]" custT="1"/>
      <dgm:spPr>
        <a:solidFill>
          <a:schemeClr val="bg1">
            <a:lumMod val="95000"/>
          </a:schemeClr>
        </a:solidFill>
      </dgm:spPr>
      <dgm:t>
        <a:bodyPr/>
        <a:lstStyle/>
        <a:p>
          <a:r>
            <a:rPr lang="en-US" sz="1000" dirty="0"/>
            <a:t>Term Group </a:t>
          </a:r>
          <a:br>
            <a:rPr lang="en-US" sz="1000" dirty="0"/>
          </a:br>
          <a:r>
            <a:rPr lang="en-US" sz="1000" dirty="0"/>
            <a:t>“</a:t>
          </a:r>
          <a:r>
            <a:rPr lang="en-US" sz="1000" i="1" dirty="0"/>
            <a:t>Stores”</a:t>
          </a:r>
        </a:p>
      </dgm:t>
    </dgm:pt>
    <dgm:pt modelId="{DF5113C2-5246-4F21-AAEF-A0C2BFA649B7}" type="parTrans" cxnId="{30629880-D161-4375-B72B-C9F87D777831}">
      <dgm:prSet/>
      <dgm:spPr/>
      <dgm:t>
        <a:bodyPr/>
        <a:lstStyle/>
        <a:p>
          <a:endParaRPr lang="en-US" sz="2400"/>
        </a:p>
      </dgm:t>
    </dgm:pt>
    <dgm:pt modelId="{89CF66D9-7297-47FC-8B26-9EF5C9DC8FDA}" type="sibTrans" cxnId="{30629880-D161-4375-B72B-C9F87D777831}">
      <dgm:prSet/>
      <dgm:spPr/>
      <dgm:t>
        <a:bodyPr/>
        <a:lstStyle/>
        <a:p>
          <a:endParaRPr lang="en-US" sz="2400"/>
        </a:p>
      </dgm:t>
    </dgm:pt>
    <dgm:pt modelId="{BC65B67D-C347-4506-BC73-21D8A67E37C1}">
      <dgm:prSet phldrT="[Text]" custT="1"/>
      <dgm:spPr>
        <a:solidFill>
          <a:schemeClr val="bg1">
            <a:lumMod val="95000"/>
          </a:schemeClr>
        </a:solidFill>
      </dgm:spPr>
      <dgm:t>
        <a:bodyPr/>
        <a:lstStyle/>
        <a:p>
          <a:r>
            <a:rPr lang="en-US" sz="1000" dirty="0"/>
            <a:t>Term Set </a:t>
          </a:r>
          <a:br>
            <a:rPr lang="en-US" sz="1000" dirty="0"/>
          </a:br>
          <a:r>
            <a:rPr lang="en-US" sz="1000" i="1" dirty="0"/>
            <a:t>“Store Categories”</a:t>
          </a:r>
        </a:p>
      </dgm:t>
    </dgm:pt>
    <dgm:pt modelId="{57022499-857A-4BA1-ADB8-624F1DBB731F}" type="parTrans" cxnId="{9AB67846-6AE9-4F7D-85DB-17573EF3BEEC}">
      <dgm:prSet/>
      <dgm:spPr/>
      <dgm:t>
        <a:bodyPr/>
        <a:lstStyle/>
        <a:p>
          <a:endParaRPr lang="en-US" sz="2400"/>
        </a:p>
      </dgm:t>
    </dgm:pt>
    <dgm:pt modelId="{4A2FAF6F-72FE-411E-B39C-709B3ABDE646}" type="sibTrans" cxnId="{9AB67846-6AE9-4F7D-85DB-17573EF3BEEC}">
      <dgm:prSet/>
      <dgm:spPr/>
      <dgm:t>
        <a:bodyPr/>
        <a:lstStyle/>
        <a:p>
          <a:endParaRPr lang="en-US" sz="2400"/>
        </a:p>
      </dgm:t>
    </dgm:pt>
    <dgm:pt modelId="{042A4B04-6963-446F-8167-C537C59D1E60}">
      <dgm:prSet phldrT="[Text]" custT="1"/>
      <dgm:spPr>
        <a:solidFill>
          <a:schemeClr val="bg1">
            <a:lumMod val="95000"/>
          </a:schemeClr>
        </a:solidFill>
      </dgm:spPr>
      <dgm:t>
        <a:bodyPr/>
        <a:lstStyle/>
        <a:p>
          <a:r>
            <a:rPr lang="en-US" sz="700" dirty="0"/>
            <a:t>Term </a:t>
          </a:r>
          <a:br>
            <a:rPr lang="en-US" sz="700" i="1" dirty="0"/>
          </a:br>
          <a:r>
            <a:rPr lang="en-US" sz="700" i="1" dirty="0"/>
            <a:t>“Appliance Store”</a:t>
          </a:r>
        </a:p>
      </dgm:t>
    </dgm:pt>
    <dgm:pt modelId="{3B38C0C0-16D3-41AC-8A13-C7E5213ED0EB}" type="parTrans" cxnId="{5860EFF8-7B3C-4931-899F-09B42D0994CF}">
      <dgm:prSet/>
      <dgm:spPr/>
      <dgm:t>
        <a:bodyPr/>
        <a:lstStyle/>
        <a:p>
          <a:endParaRPr lang="en-US" sz="2400"/>
        </a:p>
      </dgm:t>
    </dgm:pt>
    <dgm:pt modelId="{1A9A8E92-AF28-4C29-8A0D-9F7F371EBF8C}" type="sibTrans" cxnId="{5860EFF8-7B3C-4931-899F-09B42D0994CF}">
      <dgm:prSet/>
      <dgm:spPr/>
      <dgm:t>
        <a:bodyPr/>
        <a:lstStyle/>
        <a:p>
          <a:endParaRPr lang="en-US" sz="2400"/>
        </a:p>
      </dgm:t>
    </dgm:pt>
    <dgm:pt modelId="{5691CA3A-B340-4240-B1F1-6D11D6D61071}">
      <dgm:prSet phldrT="[Text]" custT="1"/>
      <dgm:spPr>
        <a:solidFill>
          <a:schemeClr val="bg1">
            <a:lumMod val="95000"/>
          </a:schemeClr>
        </a:solidFill>
      </dgm:spPr>
      <dgm:t>
        <a:bodyPr/>
        <a:lstStyle/>
        <a:p>
          <a:r>
            <a:rPr lang="en-US" sz="700" dirty="0"/>
            <a:t>Term</a:t>
          </a:r>
          <a:br>
            <a:rPr lang="en-US" sz="700" dirty="0"/>
          </a:br>
          <a:r>
            <a:rPr lang="en-US" sz="700" i="1" dirty="0"/>
            <a:t>“Specialty Store”</a:t>
          </a:r>
        </a:p>
      </dgm:t>
    </dgm:pt>
    <dgm:pt modelId="{80604FFE-3469-4D8C-9479-A68CCD924D9F}" type="parTrans" cxnId="{742E96AE-E067-4591-9050-40B455F04121}">
      <dgm:prSet/>
      <dgm:spPr/>
      <dgm:t>
        <a:bodyPr/>
        <a:lstStyle/>
        <a:p>
          <a:endParaRPr lang="en-US" sz="2400"/>
        </a:p>
      </dgm:t>
    </dgm:pt>
    <dgm:pt modelId="{437CF076-1EEA-423F-95AF-6E62D04877DD}" type="sibTrans" cxnId="{742E96AE-E067-4591-9050-40B455F04121}">
      <dgm:prSet/>
      <dgm:spPr/>
      <dgm:t>
        <a:bodyPr/>
        <a:lstStyle/>
        <a:p>
          <a:endParaRPr lang="en-US" sz="2400"/>
        </a:p>
      </dgm:t>
    </dgm:pt>
    <dgm:pt modelId="{2510941E-C286-41E1-89DD-ACCB2A281BF4}">
      <dgm:prSet phldrT="[Text]" custT="1"/>
      <dgm:spPr>
        <a:solidFill>
          <a:schemeClr val="bg1">
            <a:lumMod val="95000"/>
          </a:schemeClr>
        </a:solidFill>
      </dgm:spPr>
      <dgm:t>
        <a:bodyPr/>
        <a:lstStyle/>
        <a:p>
          <a:r>
            <a:rPr lang="en-US" sz="700" i="0" dirty="0"/>
            <a:t>Term</a:t>
          </a:r>
          <a:br>
            <a:rPr lang="en-US" sz="700" i="0" dirty="0"/>
          </a:br>
          <a:r>
            <a:rPr lang="en-US" sz="700" i="1" dirty="0"/>
            <a:t>(more terms…)</a:t>
          </a:r>
          <a:endParaRPr lang="en-US" sz="700" dirty="0"/>
        </a:p>
      </dgm:t>
    </dgm:pt>
    <dgm:pt modelId="{B32B8C5C-191F-4C80-B4BC-09FAD1973621}" type="parTrans" cxnId="{11AC4D1A-23DC-481F-9A02-9D362D93E132}">
      <dgm:prSet/>
      <dgm:spPr/>
      <dgm:t>
        <a:bodyPr/>
        <a:lstStyle/>
        <a:p>
          <a:endParaRPr lang="en-US" sz="2400"/>
        </a:p>
      </dgm:t>
    </dgm:pt>
    <dgm:pt modelId="{A52CC87E-85CD-4B2B-A3DD-569096FDC08E}" type="sibTrans" cxnId="{11AC4D1A-23DC-481F-9A02-9D362D93E132}">
      <dgm:prSet/>
      <dgm:spPr/>
      <dgm:t>
        <a:bodyPr/>
        <a:lstStyle/>
        <a:p>
          <a:endParaRPr lang="en-US" sz="2400"/>
        </a:p>
      </dgm:t>
    </dgm:pt>
    <dgm:pt modelId="{BDEBECCA-B5EB-43C3-B596-284EA39728D4}" type="pres">
      <dgm:prSet presAssocID="{EA32AA1E-2995-410A-AE3C-4C266D5E31AC}" presName="mainComposite" presStyleCnt="0">
        <dgm:presLayoutVars>
          <dgm:chPref val="1"/>
          <dgm:dir/>
          <dgm:animOne val="branch"/>
          <dgm:animLvl val="lvl"/>
          <dgm:resizeHandles val="exact"/>
        </dgm:presLayoutVars>
      </dgm:prSet>
      <dgm:spPr/>
    </dgm:pt>
    <dgm:pt modelId="{B7451ED9-3E3C-4045-A700-8DA6A476F1C4}" type="pres">
      <dgm:prSet presAssocID="{EA32AA1E-2995-410A-AE3C-4C266D5E31AC}" presName="hierFlow" presStyleCnt="0"/>
      <dgm:spPr/>
    </dgm:pt>
    <dgm:pt modelId="{8D02F31E-6A5C-4F84-9136-F90688AF9C6C}" type="pres">
      <dgm:prSet presAssocID="{EA32AA1E-2995-410A-AE3C-4C266D5E31AC}" presName="hierChild1" presStyleCnt="0">
        <dgm:presLayoutVars>
          <dgm:chPref val="1"/>
          <dgm:animOne val="branch"/>
          <dgm:animLvl val="lvl"/>
        </dgm:presLayoutVars>
      </dgm:prSet>
      <dgm:spPr/>
    </dgm:pt>
    <dgm:pt modelId="{B85391DA-167D-40E4-8F9D-78EBE6787808}" type="pres">
      <dgm:prSet presAssocID="{61446E15-5C9B-4B59-AE69-B7AAF6BB7A43}" presName="Name14" presStyleCnt="0"/>
      <dgm:spPr/>
    </dgm:pt>
    <dgm:pt modelId="{A19B8E44-5276-4342-BD97-19C99DB1FEB1}" type="pres">
      <dgm:prSet presAssocID="{61446E15-5C9B-4B59-AE69-B7AAF6BB7A43}" presName="level1Shape" presStyleLbl="node0" presStyleIdx="0" presStyleCnt="1" custScaleX="139090">
        <dgm:presLayoutVars>
          <dgm:chPref val="3"/>
        </dgm:presLayoutVars>
      </dgm:prSet>
      <dgm:spPr/>
    </dgm:pt>
    <dgm:pt modelId="{6738C8BC-1E93-4EA5-B728-DEE051688A0B}" type="pres">
      <dgm:prSet presAssocID="{61446E15-5C9B-4B59-AE69-B7AAF6BB7A43}" presName="hierChild2" presStyleCnt="0"/>
      <dgm:spPr/>
    </dgm:pt>
    <dgm:pt modelId="{95E5FCA4-3F58-463F-B2E3-826624FC09CF}" type="pres">
      <dgm:prSet presAssocID="{DF5113C2-5246-4F21-AAEF-A0C2BFA649B7}" presName="Name19" presStyleLbl="parChTrans1D2" presStyleIdx="0" presStyleCnt="1"/>
      <dgm:spPr/>
    </dgm:pt>
    <dgm:pt modelId="{F86D5D68-AC73-4302-A1D3-EA7835A4CAD9}" type="pres">
      <dgm:prSet presAssocID="{729D9AA0-A16E-417C-9C36-6181FAD89B8A}" presName="Name21" presStyleCnt="0"/>
      <dgm:spPr/>
    </dgm:pt>
    <dgm:pt modelId="{5F351EB5-D4AB-4386-8964-DE623DE85554}" type="pres">
      <dgm:prSet presAssocID="{729D9AA0-A16E-417C-9C36-6181FAD89B8A}" presName="level2Shape" presStyleLbl="asst1" presStyleIdx="0" presStyleCnt="1" custScaleX="139090"/>
      <dgm:spPr/>
    </dgm:pt>
    <dgm:pt modelId="{E6F0162F-8A8E-4CBE-87DC-1D3D73FA262A}" type="pres">
      <dgm:prSet presAssocID="{729D9AA0-A16E-417C-9C36-6181FAD89B8A}" presName="hierChild3" presStyleCnt="0"/>
      <dgm:spPr/>
    </dgm:pt>
    <dgm:pt modelId="{3615B49E-AC57-4D81-80E1-F8DD61BC841F}" type="pres">
      <dgm:prSet presAssocID="{57022499-857A-4BA1-ADB8-624F1DBB731F}" presName="Name19" presStyleLbl="parChTrans1D3" presStyleIdx="0" presStyleCnt="1"/>
      <dgm:spPr/>
    </dgm:pt>
    <dgm:pt modelId="{16537D2A-1E8D-43D7-A7D8-7D5C1F8BF4BC}" type="pres">
      <dgm:prSet presAssocID="{BC65B67D-C347-4506-BC73-21D8A67E37C1}" presName="Name21" presStyleCnt="0"/>
      <dgm:spPr/>
    </dgm:pt>
    <dgm:pt modelId="{81EF2C94-3E72-42D4-9CC8-CDC03360C8F1}" type="pres">
      <dgm:prSet presAssocID="{BC65B67D-C347-4506-BC73-21D8A67E37C1}" presName="level2Shape" presStyleLbl="node3" presStyleIdx="0" presStyleCnt="1" custScaleX="139090"/>
      <dgm:spPr/>
    </dgm:pt>
    <dgm:pt modelId="{E50A80A9-0D7C-4D18-94FD-C4783D398AB1}" type="pres">
      <dgm:prSet presAssocID="{BC65B67D-C347-4506-BC73-21D8A67E37C1}" presName="hierChild3" presStyleCnt="0"/>
      <dgm:spPr/>
    </dgm:pt>
    <dgm:pt modelId="{4E2E5388-202F-4F06-BA29-18343F076C7B}" type="pres">
      <dgm:prSet presAssocID="{3B38C0C0-16D3-41AC-8A13-C7E5213ED0EB}" presName="Name19" presStyleLbl="parChTrans1D4" presStyleIdx="0" presStyleCnt="3"/>
      <dgm:spPr/>
    </dgm:pt>
    <dgm:pt modelId="{259FC83E-0F56-4858-A6DD-84F8B7C9C6E2}" type="pres">
      <dgm:prSet presAssocID="{042A4B04-6963-446F-8167-C537C59D1E60}" presName="Name21" presStyleCnt="0"/>
      <dgm:spPr/>
    </dgm:pt>
    <dgm:pt modelId="{8B05E8ED-225E-4CC8-833F-311FB03C01C9}" type="pres">
      <dgm:prSet presAssocID="{042A4B04-6963-446F-8167-C537C59D1E60}" presName="level2Shape" presStyleLbl="node4" presStyleIdx="0" presStyleCnt="3"/>
      <dgm:spPr/>
    </dgm:pt>
    <dgm:pt modelId="{E32443B8-2B55-4598-ADA0-8A7D950FF876}" type="pres">
      <dgm:prSet presAssocID="{042A4B04-6963-446F-8167-C537C59D1E60}" presName="hierChild3" presStyleCnt="0"/>
      <dgm:spPr/>
    </dgm:pt>
    <dgm:pt modelId="{E0EB2984-1BF3-4BCC-AE86-1E51F09AA1E0}" type="pres">
      <dgm:prSet presAssocID="{80604FFE-3469-4D8C-9479-A68CCD924D9F}" presName="Name19" presStyleLbl="parChTrans1D4" presStyleIdx="1" presStyleCnt="3"/>
      <dgm:spPr/>
    </dgm:pt>
    <dgm:pt modelId="{43632FCF-AE1B-4166-9563-65461499A5B5}" type="pres">
      <dgm:prSet presAssocID="{5691CA3A-B340-4240-B1F1-6D11D6D61071}" presName="Name21" presStyleCnt="0"/>
      <dgm:spPr/>
    </dgm:pt>
    <dgm:pt modelId="{0529C0FD-48D9-430D-B966-E84EB332EBFE}" type="pres">
      <dgm:prSet presAssocID="{5691CA3A-B340-4240-B1F1-6D11D6D61071}" presName="level2Shape" presStyleLbl="node4" presStyleIdx="1" presStyleCnt="3"/>
      <dgm:spPr/>
    </dgm:pt>
    <dgm:pt modelId="{60904DDC-2825-4764-A71B-13E326D3DB05}" type="pres">
      <dgm:prSet presAssocID="{5691CA3A-B340-4240-B1F1-6D11D6D61071}" presName="hierChild3" presStyleCnt="0"/>
      <dgm:spPr/>
    </dgm:pt>
    <dgm:pt modelId="{D4D0029C-8102-4CCB-8C14-560F11A52B5B}" type="pres">
      <dgm:prSet presAssocID="{B32B8C5C-191F-4C80-B4BC-09FAD1973621}" presName="Name19" presStyleLbl="parChTrans1D4" presStyleIdx="2" presStyleCnt="3"/>
      <dgm:spPr/>
    </dgm:pt>
    <dgm:pt modelId="{0E639220-2F71-46CF-BCF1-67E7A5B6057D}" type="pres">
      <dgm:prSet presAssocID="{2510941E-C286-41E1-89DD-ACCB2A281BF4}" presName="Name21" presStyleCnt="0"/>
      <dgm:spPr/>
    </dgm:pt>
    <dgm:pt modelId="{8097D433-9778-481A-A3BA-49D95FFC0F29}" type="pres">
      <dgm:prSet presAssocID="{2510941E-C286-41E1-89DD-ACCB2A281BF4}" presName="level2Shape" presStyleLbl="node4" presStyleIdx="2" presStyleCnt="3"/>
      <dgm:spPr/>
    </dgm:pt>
    <dgm:pt modelId="{A8320078-7D75-4C89-80A3-0D7D5F031266}" type="pres">
      <dgm:prSet presAssocID="{2510941E-C286-41E1-89DD-ACCB2A281BF4}" presName="hierChild3" presStyleCnt="0"/>
      <dgm:spPr/>
    </dgm:pt>
    <dgm:pt modelId="{0224F4B2-666E-46A7-B3D3-C0BE9101F79A}" type="pres">
      <dgm:prSet presAssocID="{EA32AA1E-2995-410A-AE3C-4C266D5E31AC}" presName="bgShapesFlow" presStyleCnt="0"/>
      <dgm:spPr/>
    </dgm:pt>
  </dgm:ptLst>
  <dgm:cxnLst>
    <dgm:cxn modelId="{DFF4F70F-9151-475B-957A-BA60603FEEC2}" type="presOf" srcId="{042A4B04-6963-446F-8167-C537C59D1E60}" destId="{8B05E8ED-225E-4CC8-833F-311FB03C01C9}" srcOrd="0" destOrd="0" presId="urn:microsoft.com/office/officeart/2005/8/layout/hierarchy6"/>
    <dgm:cxn modelId="{11AC4D1A-23DC-481F-9A02-9D362D93E132}" srcId="{BC65B67D-C347-4506-BC73-21D8A67E37C1}" destId="{2510941E-C286-41E1-89DD-ACCB2A281BF4}" srcOrd="2" destOrd="0" parTransId="{B32B8C5C-191F-4C80-B4BC-09FAD1973621}" sibTransId="{A52CC87E-85CD-4B2B-A3DD-569096FDC08E}"/>
    <dgm:cxn modelId="{3891741A-5BD8-421F-9220-367E6317EA69}" type="presOf" srcId="{EA32AA1E-2995-410A-AE3C-4C266D5E31AC}" destId="{BDEBECCA-B5EB-43C3-B596-284EA39728D4}" srcOrd="0" destOrd="0" presId="urn:microsoft.com/office/officeart/2005/8/layout/hierarchy6"/>
    <dgm:cxn modelId="{47C7B429-0A9F-4204-A09C-6989DD0034B0}" type="presOf" srcId="{729D9AA0-A16E-417C-9C36-6181FAD89B8A}" destId="{5F351EB5-D4AB-4386-8964-DE623DE85554}" srcOrd="0" destOrd="0" presId="urn:microsoft.com/office/officeart/2005/8/layout/hierarchy6"/>
    <dgm:cxn modelId="{3FCCCE41-7A54-47A2-9CE0-BAB13F32E558}" type="presOf" srcId="{5691CA3A-B340-4240-B1F1-6D11D6D61071}" destId="{0529C0FD-48D9-430D-B966-E84EB332EBFE}" srcOrd="0" destOrd="0" presId="urn:microsoft.com/office/officeart/2005/8/layout/hierarchy6"/>
    <dgm:cxn modelId="{9AB67846-6AE9-4F7D-85DB-17573EF3BEEC}" srcId="{729D9AA0-A16E-417C-9C36-6181FAD89B8A}" destId="{BC65B67D-C347-4506-BC73-21D8A67E37C1}" srcOrd="0" destOrd="0" parTransId="{57022499-857A-4BA1-ADB8-624F1DBB731F}" sibTransId="{4A2FAF6F-72FE-411E-B39C-709B3ABDE646}"/>
    <dgm:cxn modelId="{CA06FC66-5734-4C3A-85E0-70B172DFE935}" type="presOf" srcId="{BC65B67D-C347-4506-BC73-21D8A67E37C1}" destId="{81EF2C94-3E72-42D4-9CC8-CDC03360C8F1}" srcOrd="0" destOrd="0" presId="urn:microsoft.com/office/officeart/2005/8/layout/hierarchy6"/>
    <dgm:cxn modelId="{BADF206D-1514-4CFB-B1C8-2369ED5361C8}" type="presOf" srcId="{61446E15-5C9B-4B59-AE69-B7AAF6BB7A43}" destId="{A19B8E44-5276-4342-BD97-19C99DB1FEB1}" srcOrd="0" destOrd="0" presId="urn:microsoft.com/office/officeart/2005/8/layout/hierarchy6"/>
    <dgm:cxn modelId="{F5247877-672B-4D6E-896B-708093A418E5}" type="presOf" srcId="{B32B8C5C-191F-4C80-B4BC-09FAD1973621}" destId="{D4D0029C-8102-4CCB-8C14-560F11A52B5B}" srcOrd="0" destOrd="0" presId="urn:microsoft.com/office/officeart/2005/8/layout/hierarchy6"/>
    <dgm:cxn modelId="{C56F1B7F-5004-4AB0-AFBB-E03418364D31}" type="presOf" srcId="{2510941E-C286-41E1-89DD-ACCB2A281BF4}" destId="{8097D433-9778-481A-A3BA-49D95FFC0F29}" srcOrd="0" destOrd="0" presId="urn:microsoft.com/office/officeart/2005/8/layout/hierarchy6"/>
    <dgm:cxn modelId="{30629880-D161-4375-B72B-C9F87D777831}" srcId="{61446E15-5C9B-4B59-AE69-B7AAF6BB7A43}" destId="{729D9AA0-A16E-417C-9C36-6181FAD89B8A}" srcOrd="0" destOrd="0" parTransId="{DF5113C2-5246-4F21-AAEF-A0C2BFA649B7}" sibTransId="{89CF66D9-7297-47FC-8B26-9EF5C9DC8FDA}"/>
    <dgm:cxn modelId="{4108A88C-B3B2-4DE7-A3B7-E76F5F4ED8DF}" type="presOf" srcId="{80604FFE-3469-4D8C-9479-A68CCD924D9F}" destId="{E0EB2984-1BF3-4BCC-AE86-1E51F09AA1E0}" srcOrd="0" destOrd="0" presId="urn:microsoft.com/office/officeart/2005/8/layout/hierarchy6"/>
    <dgm:cxn modelId="{D1738CAA-CA01-4D74-A9D7-D7351904C1DD}" type="presOf" srcId="{3B38C0C0-16D3-41AC-8A13-C7E5213ED0EB}" destId="{4E2E5388-202F-4F06-BA29-18343F076C7B}" srcOrd="0" destOrd="0" presId="urn:microsoft.com/office/officeart/2005/8/layout/hierarchy6"/>
    <dgm:cxn modelId="{742E96AE-E067-4591-9050-40B455F04121}" srcId="{BC65B67D-C347-4506-BC73-21D8A67E37C1}" destId="{5691CA3A-B340-4240-B1F1-6D11D6D61071}" srcOrd="1" destOrd="0" parTransId="{80604FFE-3469-4D8C-9479-A68CCD924D9F}" sibTransId="{437CF076-1EEA-423F-95AF-6E62D04877DD}"/>
    <dgm:cxn modelId="{CD94D4B8-E353-4195-A477-36C1D3E5D7AD}" srcId="{EA32AA1E-2995-410A-AE3C-4C266D5E31AC}" destId="{61446E15-5C9B-4B59-AE69-B7AAF6BB7A43}" srcOrd="0" destOrd="0" parTransId="{A64C119A-5AF2-4966-B4FD-016F03D3593A}" sibTransId="{9F6CF545-CB94-4253-8E61-7A097F0EB035}"/>
    <dgm:cxn modelId="{E90F12C1-3A9C-44E8-9230-31A8334B8975}" type="presOf" srcId="{DF5113C2-5246-4F21-AAEF-A0C2BFA649B7}" destId="{95E5FCA4-3F58-463F-B2E3-826624FC09CF}" srcOrd="0" destOrd="0" presId="urn:microsoft.com/office/officeart/2005/8/layout/hierarchy6"/>
    <dgm:cxn modelId="{91DB87EC-6D26-4AF6-AC03-2319B3FCF125}" type="presOf" srcId="{57022499-857A-4BA1-ADB8-624F1DBB731F}" destId="{3615B49E-AC57-4D81-80E1-F8DD61BC841F}" srcOrd="0" destOrd="0" presId="urn:microsoft.com/office/officeart/2005/8/layout/hierarchy6"/>
    <dgm:cxn modelId="{5860EFF8-7B3C-4931-899F-09B42D0994CF}" srcId="{BC65B67D-C347-4506-BC73-21D8A67E37C1}" destId="{042A4B04-6963-446F-8167-C537C59D1E60}" srcOrd="0" destOrd="0" parTransId="{3B38C0C0-16D3-41AC-8A13-C7E5213ED0EB}" sibTransId="{1A9A8E92-AF28-4C29-8A0D-9F7F371EBF8C}"/>
    <dgm:cxn modelId="{1BB0B029-F292-4D0B-A7C9-A2E176A84C4C}" type="presParOf" srcId="{BDEBECCA-B5EB-43C3-B596-284EA39728D4}" destId="{B7451ED9-3E3C-4045-A700-8DA6A476F1C4}" srcOrd="0" destOrd="0" presId="urn:microsoft.com/office/officeart/2005/8/layout/hierarchy6"/>
    <dgm:cxn modelId="{8A4D98BB-3A13-441B-BE01-C990E48E3480}" type="presParOf" srcId="{B7451ED9-3E3C-4045-A700-8DA6A476F1C4}" destId="{8D02F31E-6A5C-4F84-9136-F90688AF9C6C}" srcOrd="0" destOrd="0" presId="urn:microsoft.com/office/officeart/2005/8/layout/hierarchy6"/>
    <dgm:cxn modelId="{B52A1444-91E1-4999-9C9E-8470E4B3DD54}" type="presParOf" srcId="{8D02F31E-6A5C-4F84-9136-F90688AF9C6C}" destId="{B85391DA-167D-40E4-8F9D-78EBE6787808}" srcOrd="0" destOrd="0" presId="urn:microsoft.com/office/officeart/2005/8/layout/hierarchy6"/>
    <dgm:cxn modelId="{CD54B096-CC46-43DA-A91A-338699D4DE50}" type="presParOf" srcId="{B85391DA-167D-40E4-8F9D-78EBE6787808}" destId="{A19B8E44-5276-4342-BD97-19C99DB1FEB1}" srcOrd="0" destOrd="0" presId="urn:microsoft.com/office/officeart/2005/8/layout/hierarchy6"/>
    <dgm:cxn modelId="{A66AAE98-582B-4FFF-9033-F809BBB34BB1}" type="presParOf" srcId="{B85391DA-167D-40E4-8F9D-78EBE6787808}" destId="{6738C8BC-1E93-4EA5-B728-DEE051688A0B}" srcOrd="1" destOrd="0" presId="urn:microsoft.com/office/officeart/2005/8/layout/hierarchy6"/>
    <dgm:cxn modelId="{60EDC762-0299-4FB3-A4D1-2CB2000E84B4}" type="presParOf" srcId="{6738C8BC-1E93-4EA5-B728-DEE051688A0B}" destId="{95E5FCA4-3F58-463F-B2E3-826624FC09CF}" srcOrd="0" destOrd="0" presId="urn:microsoft.com/office/officeart/2005/8/layout/hierarchy6"/>
    <dgm:cxn modelId="{AC68DD7B-924D-43F5-8D89-181E862EE731}" type="presParOf" srcId="{6738C8BC-1E93-4EA5-B728-DEE051688A0B}" destId="{F86D5D68-AC73-4302-A1D3-EA7835A4CAD9}" srcOrd="1" destOrd="0" presId="urn:microsoft.com/office/officeart/2005/8/layout/hierarchy6"/>
    <dgm:cxn modelId="{ACA32527-BD85-4619-9028-3A50BC2EFC85}" type="presParOf" srcId="{F86D5D68-AC73-4302-A1D3-EA7835A4CAD9}" destId="{5F351EB5-D4AB-4386-8964-DE623DE85554}" srcOrd="0" destOrd="0" presId="urn:microsoft.com/office/officeart/2005/8/layout/hierarchy6"/>
    <dgm:cxn modelId="{6D4E81DC-F3F3-4C33-AC89-92A032E98B5B}" type="presParOf" srcId="{F86D5D68-AC73-4302-A1D3-EA7835A4CAD9}" destId="{E6F0162F-8A8E-4CBE-87DC-1D3D73FA262A}" srcOrd="1" destOrd="0" presId="urn:microsoft.com/office/officeart/2005/8/layout/hierarchy6"/>
    <dgm:cxn modelId="{E4F5F25B-2FB1-49C0-A66F-2EC4604A0067}" type="presParOf" srcId="{E6F0162F-8A8E-4CBE-87DC-1D3D73FA262A}" destId="{3615B49E-AC57-4D81-80E1-F8DD61BC841F}" srcOrd="0" destOrd="0" presId="urn:microsoft.com/office/officeart/2005/8/layout/hierarchy6"/>
    <dgm:cxn modelId="{679A4CF8-F72E-4ECD-9F18-1B499F043D6A}" type="presParOf" srcId="{E6F0162F-8A8E-4CBE-87DC-1D3D73FA262A}" destId="{16537D2A-1E8D-43D7-A7D8-7D5C1F8BF4BC}" srcOrd="1" destOrd="0" presId="urn:microsoft.com/office/officeart/2005/8/layout/hierarchy6"/>
    <dgm:cxn modelId="{BECBD769-720E-448D-A9B0-72AFB0638F5D}" type="presParOf" srcId="{16537D2A-1E8D-43D7-A7D8-7D5C1F8BF4BC}" destId="{81EF2C94-3E72-42D4-9CC8-CDC03360C8F1}" srcOrd="0" destOrd="0" presId="urn:microsoft.com/office/officeart/2005/8/layout/hierarchy6"/>
    <dgm:cxn modelId="{DD335BF1-861E-4624-9A20-7ECE20417B5A}" type="presParOf" srcId="{16537D2A-1E8D-43D7-A7D8-7D5C1F8BF4BC}" destId="{E50A80A9-0D7C-4D18-94FD-C4783D398AB1}" srcOrd="1" destOrd="0" presId="urn:microsoft.com/office/officeart/2005/8/layout/hierarchy6"/>
    <dgm:cxn modelId="{BF4A4757-8FD5-4564-B529-533065C9B9A0}" type="presParOf" srcId="{E50A80A9-0D7C-4D18-94FD-C4783D398AB1}" destId="{4E2E5388-202F-4F06-BA29-18343F076C7B}" srcOrd="0" destOrd="0" presId="urn:microsoft.com/office/officeart/2005/8/layout/hierarchy6"/>
    <dgm:cxn modelId="{79FA07B2-BAB9-45A2-89D2-C8264ACCE219}" type="presParOf" srcId="{E50A80A9-0D7C-4D18-94FD-C4783D398AB1}" destId="{259FC83E-0F56-4858-A6DD-84F8B7C9C6E2}" srcOrd="1" destOrd="0" presId="urn:microsoft.com/office/officeart/2005/8/layout/hierarchy6"/>
    <dgm:cxn modelId="{9928B252-C00F-42CB-AD45-2AE898BAE60F}" type="presParOf" srcId="{259FC83E-0F56-4858-A6DD-84F8B7C9C6E2}" destId="{8B05E8ED-225E-4CC8-833F-311FB03C01C9}" srcOrd="0" destOrd="0" presId="urn:microsoft.com/office/officeart/2005/8/layout/hierarchy6"/>
    <dgm:cxn modelId="{56A6AD42-E51C-448E-B5E8-654A4404B0C6}" type="presParOf" srcId="{259FC83E-0F56-4858-A6DD-84F8B7C9C6E2}" destId="{E32443B8-2B55-4598-ADA0-8A7D950FF876}" srcOrd="1" destOrd="0" presId="urn:microsoft.com/office/officeart/2005/8/layout/hierarchy6"/>
    <dgm:cxn modelId="{BF912A27-D120-4F36-B2F2-F1BE0E8F0401}" type="presParOf" srcId="{E50A80A9-0D7C-4D18-94FD-C4783D398AB1}" destId="{E0EB2984-1BF3-4BCC-AE86-1E51F09AA1E0}" srcOrd="2" destOrd="0" presId="urn:microsoft.com/office/officeart/2005/8/layout/hierarchy6"/>
    <dgm:cxn modelId="{E6435283-D244-49E9-91D7-310D326F3096}" type="presParOf" srcId="{E50A80A9-0D7C-4D18-94FD-C4783D398AB1}" destId="{43632FCF-AE1B-4166-9563-65461499A5B5}" srcOrd="3" destOrd="0" presId="urn:microsoft.com/office/officeart/2005/8/layout/hierarchy6"/>
    <dgm:cxn modelId="{33A5F018-74CB-428A-85F4-53C5D9ABF405}" type="presParOf" srcId="{43632FCF-AE1B-4166-9563-65461499A5B5}" destId="{0529C0FD-48D9-430D-B966-E84EB332EBFE}" srcOrd="0" destOrd="0" presId="urn:microsoft.com/office/officeart/2005/8/layout/hierarchy6"/>
    <dgm:cxn modelId="{D8DCBADF-7BAF-4CC6-9B03-198A31476CBF}" type="presParOf" srcId="{43632FCF-AE1B-4166-9563-65461499A5B5}" destId="{60904DDC-2825-4764-A71B-13E326D3DB05}" srcOrd="1" destOrd="0" presId="urn:microsoft.com/office/officeart/2005/8/layout/hierarchy6"/>
    <dgm:cxn modelId="{9AF842BB-2758-446A-B695-24CF4BB99DB3}" type="presParOf" srcId="{E50A80A9-0D7C-4D18-94FD-C4783D398AB1}" destId="{D4D0029C-8102-4CCB-8C14-560F11A52B5B}" srcOrd="4" destOrd="0" presId="urn:microsoft.com/office/officeart/2005/8/layout/hierarchy6"/>
    <dgm:cxn modelId="{9CDAB176-9D89-4D30-9969-88B9551236B9}" type="presParOf" srcId="{E50A80A9-0D7C-4D18-94FD-C4783D398AB1}" destId="{0E639220-2F71-46CF-BCF1-67E7A5B6057D}" srcOrd="5" destOrd="0" presId="urn:microsoft.com/office/officeart/2005/8/layout/hierarchy6"/>
    <dgm:cxn modelId="{0B4D2245-4D4A-4FBE-AEB8-95C0C8B9A581}" type="presParOf" srcId="{0E639220-2F71-46CF-BCF1-67E7A5B6057D}" destId="{8097D433-9778-481A-A3BA-49D95FFC0F29}" srcOrd="0" destOrd="0" presId="urn:microsoft.com/office/officeart/2005/8/layout/hierarchy6"/>
    <dgm:cxn modelId="{C18A88B2-2050-44ED-A0C0-35796E11812E}" type="presParOf" srcId="{0E639220-2F71-46CF-BCF1-67E7A5B6057D}" destId="{A8320078-7D75-4C89-80A3-0D7D5F031266}" srcOrd="1" destOrd="0" presId="urn:microsoft.com/office/officeart/2005/8/layout/hierarchy6"/>
    <dgm:cxn modelId="{A254B67B-0FF2-4390-832F-6FCB06CA5CC0}" type="presParOf" srcId="{BDEBECCA-B5EB-43C3-B596-284EA39728D4}" destId="{0224F4B2-666E-46A7-B3D3-C0BE9101F79A}" srcOrd="1" destOrd="0" presId="urn:microsoft.com/office/officeart/2005/8/layout/hierarchy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A32AA1E-2995-410A-AE3C-4C266D5E31AC}" type="doc">
      <dgm:prSet loTypeId="urn:microsoft.com/office/officeart/2005/8/layout/hierarchy6" loCatId="hierarchy" qsTypeId="urn:microsoft.com/office/officeart/2005/8/quickstyle/simple2" qsCatId="simple" csTypeId="urn:microsoft.com/office/officeart/2005/8/colors/accent6_1" csCatId="accent6" phldr="1"/>
      <dgm:spPr/>
      <dgm:t>
        <a:bodyPr/>
        <a:lstStyle/>
        <a:p>
          <a:endParaRPr lang="en-US"/>
        </a:p>
      </dgm:t>
    </dgm:pt>
    <dgm:pt modelId="{61446E15-5C9B-4B59-AE69-B7AAF6BB7A43}">
      <dgm:prSet phldrT="[Text]" custT="1"/>
      <dgm:spPr>
        <a:solidFill>
          <a:schemeClr val="bg1">
            <a:lumMod val="95000"/>
          </a:schemeClr>
        </a:solidFill>
      </dgm:spPr>
      <dgm:t>
        <a:bodyPr/>
        <a:lstStyle/>
        <a:p>
          <a:r>
            <a:rPr lang="en-US" sz="1600" b="1" dirty="0"/>
            <a:t>Term Store</a:t>
          </a:r>
        </a:p>
      </dgm:t>
    </dgm:pt>
    <dgm:pt modelId="{A64C119A-5AF2-4966-B4FD-016F03D3593A}" type="parTrans" cxnId="{CD94D4B8-E353-4195-A477-36C1D3E5D7AD}">
      <dgm:prSet/>
      <dgm:spPr/>
      <dgm:t>
        <a:bodyPr/>
        <a:lstStyle/>
        <a:p>
          <a:endParaRPr lang="en-US" sz="2400"/>
        </a:p>
      </dgm:t>
    </dgm:pt>
    <dgm:pt modelId="{9F6CF545-CB94-4253-8E61-7A097F0EB035}" type="sibTrans" cxnId="{CD94D4B8-E353-4195-A477-36C1D3E5D7AD}">
      <dgm:prSet/>
      <dgm:spPr/>
      <dgm:t>
        <a:bodyPr/>
        <a:lstStyle/>
        <a:p>
          <a:endParaRPr lang="en-US" sz="2400"/>
        </a:p>
      </dgm:t>
    </dgm:pt>
    <dgm:pt modelId="{729D9AA0-A16E-417C-9C36-6181FAD89B8A}" type="asst">
      <dgm:prSet phldrT="[Text]" custT="1"/>
      <dgm:spPr>
        <a:solidFill>
          <a:schemeClr val="bg1">
            <a:lumMod val="95000"/>
          </a:schemeClr>
        </a:solidFill>
      </dgm:spPr>
      <dgm:t>
        <a:bodyPr/>
        <a:lstStyle/>
        <a:p>
          <a:r>
            <a:rPr lang="en-US" sz="1000" dirty="0"/>
            <a:t>Term Group </a:t>
          </a:r>
          <a:br>
            <a:rPr lang="en-US" sz="1000" dirty="0"/>
          </a:br>
          <a:r>
            <a:rPr lang="en-US" sz="1000" dirty="0"/>
            <a:t>“</a:t>
          </a:r>
          <a:r>
            <a:rPr lang="en-US" sz="1000" i="1" dirty="0"/>
            <a:t>Stores”</a:t>
          </a:r>
        </a:p>
      </dgm:t>
    </dgm:pt>
    <dgm:pt modelId="{DF5113C2-5246-4F21-AAEF-A0C2BFA649B7}" type="parTrans" cxnId="{30629880-D161-4375-B72B-C9F87D777831}">
      <dgm:prSet/>
      <dgm:spPr/>
      <dgm:t>
        <a:bodyPr/>
        <a:lstStyle/>
        <a:p>
          <a:endParaRPr lang="en-US" sz="2400"/>
        </a:p>
      </dgm:t>
    </dgm:pt>
    <dgm:pt modelId="{89CF66D9-7297-47FC-8B26-9EF5C9DC8FDA}" type="sibTrans" cxnId="{30629880-D161-4375-B72B-C9F87D777831}">
      <dgm:prSet/>
      <dgm:spPr/>
      <dgm:t>
        <a:bodyPr/>
        <a:lstStyle/>
        <a:p>
          <a:endParaRPr lang="en-US" sz="2400"/>
        </a:p>
      </dgm:t>
    </dgm:pt>
    <dgm:pt modelId="{BC65B67D-C347-4506-BC73-21D8A67E37C1}">
      <dgm:prSet phldrT="[Text]" custT="1"/>
      <dgm:spPr>
        <a:solidFill>
          <a:schemeClr val="bg1">
            <a:lumMod val="95000"/>
          </a:schemeClr>
        </a:solidFill>
      </dgm:spPr>
      <dgm:t>
        <a:bodyPr/>
        <a:lstStyle/>
        <a:p>
          <a:r>
            <a:rPr lang="en-US" sz="1000" dirty="0"/>
            <a:t>Term Set </a:t>
          </a:r>
          <a:br>
            <a:rPr lang="en-US" sz="1000" dirty="0"/>
          </a:br>
          <a:r>
            <a:rPr lang="en-US" sz="1000" i="1" dirty="0"/>
            <a:t>“Store Categories”</a:t>
          </a:r>
        </a:p>
      </dgm:t>
    </dgm:pt>
    <dgm:pt modelId="{57022499-857A-4BA1-ADB8-624F1DBB731F}" type="parTrans" cxnId="{9AB67846-6AE9-4F7D-85DB-17573EF3BEEC}">
      <dgm:prSet/>
      <dgm:spPr/>
      <dgm:t>
        <a:bodyPr/>
        <a:lstStyle/>
        <a:p>
          <a:endParaRPr lang="en-US" sz="2400"/>
        </a:p>
      </dgm:t>
    </dgm:pt>
    <dgm:pt modelId="{4A2FAF6F-72FE-411E-B39C-709B3ABDE646}" type="sibTrans" cxnId="{9AB67846-6AE9-4F7D-85DB-17573EF3BEEC}">
      <dgm:prSet/>
      <dgm:spPr/>
      <dgm:t>
        <a:bodyPr/>
        <a:lstStyle/>
        <a:p>
          <a:endParaRPr lang="en-US" sz="2400"/>
        </a:p>
      </dgm:t>
    </dgm:pt>
    <dgm:pt modelId="{042A4B04-6963-446F-8167-C537C59D1E60}">
      <dgm:prSet phldrT="[Text]" custT="1"/>
      <dgm:spPr>
        <a:solidFill>
          <a:schemeClr val="bg1">
            <a:lumMod val="95000"/>
          </a:schemeClr>
        </a:solidFill>
      </dgm:spPr>
      <dgm:t>
        <a:bodyPr/>
        <a:lstStyle/>
        <a:p>
          <a:r>
            <a:rPr lang="en-US" sz="700" dirty="0"/>
            <a:t>Term </a:t>
          </a:r>
          <a:br>
            <a:rPr lang="en-US" sz="700" i="1" dirty="0"/>
          </a:br>
          <a:r>
            <a:rPr lang="en-US" sz="700" i="1" dirty="0"/>
            <a:t>“Appliance Store”</a:t>
          </a:r>
        </a:p>
      </dgm:t>
    </dgm:pt>
    <dgm:pt modelId="{3B38C0C0-16D3-41AC-8A13-C7E5213ED0EB}" type="parTrans" cxnId="{5860EFF8-7B3C-4931-899F-09B42D0994CF}">
      <dgm:prSet/>
      <dgm:spPr/>
      <dgm:t>
        <a:bodyPr/>
        <a:lstStyle/>
        <a:p>
          <a:endParaRPr lang="en-US" sz="2400"/>
        </a:p>
      </dgm:t>
    </dgm:pt>
    <dgm:pt modelId="{1A9A8E92-AF28-4C29-8A0D-9F7F371EBF8C}" type="sibTrans" cxnId="{5860EFF8-7B3C-4931-899F-09B42D0994CF}">
      <dgm:prSet/>
      <dgm:spPr/>
      <dgm:t>
        <a:bodyPr/>
        <a:lstStyle/>
        <a:p>
          <a:endParaRPr lang="en-US" sz="2400"/>
        </a:p>
      </dgm:t>
    </dgm:pt>
    <dgm:pt modelId="{5691CA3A-B340-4240-B1F1-6D11D6D61071}">
      <dgm:prSet phldrT="[Text]" custT="1"/>
      <dgm:spPr>
        <a:solidFill>
          <a:schemeClr val="bg1">
            <a:lumMod val="95000"/>
          </a:schemeClr>
        </a:solidFill>
      </dgm:spPr>
      <dgm:t>
        <a:bodyPr/>
        <a:lstStyle/>
        <a:p>
          <a:r>
            <a:rPr lang="en-US" sz="700" dirty="0"/>
            <a:t>Term</a:t>
          </a:r>
          <a:br>
            <a:rPr lang="en-US" sz="700" dirty="0"/>
          </a:br>
          <a:r>
            <a:rPr lang="en-US" sz="700" i="1" dirty="0"/>
            <a:t>“Specialty Store”</a:t>
          </a:r>
        </a:p>
      </dgm:t>
    </dgm:pt>
    <dgm:pt modelId="{80604FFE-3469-4D8C-9479-A68CCD924D9F}" type="parTrans" cxnId="{742E96AE-E067-4591-9050-40B455F04121}">
      <dgm:prSet/>
      <dgm:spPr/>
      <dgm:t>
        <a:bodyPr/>
        <a:lstStyle/>
        <a:p>
          <a:endParaRPr lang="en-US" sz="2400"/>
        </a:p>
      </dgm:t>
    </dgm:pt>
    <dgm:pt modelId="{437CF076-1EEA-423F-95AF-6E62D04877DD}" type="sibTrans" cxnId="{742E96AE-E067-4591-9050-40B455F04121}">
      <dgm:prSet/>
      <dgm:spPr/>
      <dgm:t>
        <a:bodyPr/>
        <a:lstStyle/>
        <a:p>
          <a:endParaRPr lang="en-US" sz="2400"/>
        </a:p>
      </dgm:t>
    </dgm:pt>
    <dgm:pt modelId="{2510941E-C286-41E1-89DD-ACCB2A281BF4}">
      <dgm:prSet phldrT="[Text]" custT="1"/>
      <dgm:spPr>
        <a:solidFill>
          <a:schemeClr val="bg1">
            <a:lumMod val="95000"/>
          </a:schemeClr>
        </a:solidFill>
      </dgm:spPr>
      <dgm:t>
        <a:bodyPr/>
        <a:lstStyle/>
        <a:p>
          <a:r>
            <a:rPr lang="en-US" sz="700" i="0" dirty="0"/>
            <a:t>Term</a:t>
          </a:r>
          <a:br>
            <a:rPr lang="en-US" sz="700" i="0" dirty="0"/>
          </a:br>
          <a:r>
            <a:rPr lang="en-US" sz="700" i="1" dirty="0"/>
            <a:t>(more terms…)</a:t>
          </a:r>
          <a:endParaRPr lang="en-US" sz="700" dirty="0"/>
        </a:p>
      </dgm:t>
    </dgm:pt>
    <dgm:pt modelId="{B32B8C5C-191F-4C80-B4BC-09FAD1973621}" type="parTrans" cxnId="{11AC4D1A-23DC-481F-9A02-9D362D93E132}">
      <dgm:prSet/>
      <dgm:spPr/>
      <dgm:t>
        <a:bodyPr/>
        <a:lstStyle/>
        <a:p>
          <a:endParaRPr lang="en-US" sz="2400"/>
        </a:p>
      </dgm:t>
    </dgm:pt>
    <dgm:pt modelId="{A52CC87E-85CD-4B2B-A3DD-569096FDC08E}" type="sibTrans" cxnId="{11AC4D1A-23DC-481F-9A02-9D362D93E132}">
      <dgm:prSet/>
      <dgm:spPr/>
      <dgm:t>
        <a:bodyPr/>
        <a:lstStyle/>
        <a:p>
          <a:endParaRPr lang="en-US" sz="2400"/>
        </a:p>
      </dgm:t>
    </dgm:pt>
    <dgm:pt modelId="{BDEBECCA-B5EB-43C3-B596-284EA39728D4}" type="pres">
      <dgm:prSet presAssocID="{EA32AA1E-2995-410A-AE3C-4C266D5E31AC}" presName="mainComposite" presStyleCnt="0">
        <dgm:presLayoutVars>
          <dgm:chPref val="1"/>
          <dgm:dir/>
          <dgm:animOne val="branch"/>
          <dgm:animLvl val="lvl"/>
          <dgm:resizeHandles val="exact"/>
        </dgm:presLayoutVars>
      </dgm:prSet>
      <dgm:spPr/>
    </dgm:pt>
    <dgm:pt modelId="{B7451ED9-3E3C-4045-A700-8DA6A476F1C4}" type="pres">
      <dgm:prSet presAssocID="{EA32AA1E-2995-410A-AE3C-4C266D5E31AC}" presName="hierFlow" presStyleCnt="0"/>
      <dgm:spPr/>
    </dgm:pt>
    <dgm:pt modelId="{8D02F31E-6A5C-4F84-9136-F90688AF9C6C}" type="pres">
      <dgm:prSet presAssocID="{EA32AA1E-2995-410A-AE3C-4C266D5E31AC}" presName="hierChild1" presStyleCnt="0">
        <dgm:presLayoutVars>
          <dgm:chPref val="1"/>
          <dgm:animOne val="branch"/>
          <dgm:animLvl val="lvl"/>
        </dgm:presLayoutVars>
      </dgm:prSet>
      <dgm:spPr/>
    </dgm:pt>
    <dgm:pt modelId="{B85391DA-167D-40E4-8F9D-78EBE6787808}" type="pres">
      <dgm:prSet presAssocID="{61446E15-5C9B-4B59-AE69-B7AAF6BB7A43}" presName="Name14" presStyleCnt="0"/>
      <dgm:spPr/>
    </dgm:pt>
    <dgm:pt modelId="{A19B8E44-5276-4342-BD97-19C99DB1FEB1}" type="pres">
      <dgm:prSet presAssocID="{61446E15-5C9B-4B59-AE69-B7AAF6BB7A43}" presName="level1Shape" presStyleLbl="node0" presStyleIdx="0" presStyleCnt="1" custScaleX="139090">
        <dgm:presLayoutVars>
          <dgm:chPref val="3"/>
        </dgm:presLayoutVars>
      </dgm:prSet>
      <dgm:spPr/>
    </dgm:pt>
    <dgm:pt modelId="{6738C8BC-1E93-4EA5-B728-DEE051688A0B}" type="pres">
      <dgm:prSet presAssocID="{61446E15-5C9B-4B59-AE69-B7AAF6BB7A43}" presName="hierChild2" presStyleCnt="0"/>
      <dgm:spPr/>
    </dgm:pt>
    <dgm:pt modelId="{95E5FCA4-3F58-463F-B2E3-826624FC09CF}" type="pres">
      <dgm:prSet presAssocID="{DF5113C2-5246-4F21-AAEF-A0C2BFA649B7}" presName="Name19" presStyleLbl="parChTrans1D2" presStyleIdx="0" presStyleCnt="1"/>
      <dgm:spPr/>
    </dgm:pt>
    <dgm:pt modelId="{F86D5D68-AC73-4302-A1D3-EA7835A4CAD9}" type="pres">
      <dgm:prSet presAssocID="{729D9AA0-A16E-417C-9C36-6181FAD89B8A}" presName="Name21" presStyleCnt="0"/>
      <dgm:spPr/>
    </dgm:pt>
    <dgm:pt modelId="{5F351EB5-D4AB-4386-8964-DE623DE85554}" type="pres">
      <dgm:prSet presAssocID="{729D9AA0-A16E-417C-9C36-6181FAD89B8A}" presName="level2Shape" presStyleLbl="asst1" presStyleIdx="0" presStyleCnt="1" custScaleX="139090"/>
      <dgm:spPr/>
    </dgm:pt>
    <dgm:pt modelId="{E6F0162F-8A8E-4CBE-87DC-1D3D73FA262A}" type="pres">
      <dgm:prSet presAssocID="{729D9AA0-A16E-417C-9C36-6181FAD89B8A}" presName="hierChild3" presStyleCnt="0"/>
      <dgm:spPr/>
    </dgm:pt>
    <dgm:pt modelId="{3615B49E-AC57-4D81-80E1-F8DD61BC841F}" type="pres">
      <dgm:prSet presAssocID="{57022499-857A-4BA1-ADB8-624F1DBB731F}" presName="Name19" presStyleLbl="parChTrans1D3" presStyleIdx="0" presStyleCnt="1"/>
      <dgm:spPr/>
    </dgm:pt>
    <dgm:pt modelId="{16537D2A-1E8D-43D7-A7D8-7D5C1F8BF4BC}" type="pres">
      <dgm:prSet presAssocID="{BC65B67D-C347-4506-BC73-21D8A67E37C1}" presName="Name21" presStyleCnt="0"/>
      <dgm:spPr/>
    </dgm:pt>
    <dgm:pt modelId="{81EF2C94-3E72-42D4-9CC8-CDC03360C8F1}" type="pres">
      <dgm:prSet presAssocID="{BC65B67D-C347-4506-BC73-21D8A67E37C1}" presName="level2Shape" presStyleLbl="node3" presStyleIdx="0" presStyleCnt="1" custScaleX="139090"/>
      <dgm:spPr/>
    </dgm:pt>
    <dgm:pt modelId="{E50A80A9-0D7C-4D18-94FD-C4783D398AB1}" type="pres">
      <dgm:prSet presAssocID="{BC65B67D-C347-4506-BC73-21D8A67E37C1}" presName="hierChild3" presStyleCnt="0"/>
      <dgm:spPr/>
    </dgm:pt>
    <dgm:pt modelId="{4E2E5388-202F-4F06-BA29-18343F076C7B}" type="pres">
      <dgm:prSet presAssocID="{3B38C0C0-16D3-41AC-8A13-C7E5213ED0EB}" presName="Name19" presStyleLbl="parChTrans1D4" presStyleIdx="0" presStyleCnt="3"/>
      <dgm:spPr/>
    </dgm:pt>
    <dgm:pt modelId="{259FC83E-0F56-4858-A6DD-84F8B7C9C6E2}" type="pres">
      <dgm:prSet presAssocID="{042A4B04-6963-446F-8167-C537C59D1E60}" presName="Name21" presStyleCnt="0"/>
      <dgm:spPr/>
    </dgm:pt>
    <dgm:pt modelId="{8B05E8ED-225E-4CC8-833F-311FB03C01C9}" type="pres">
      <dgm:prSet presAssocID="{042A4B04-6963-446F-8167-C537C59D1E60}" presName="level2Shape" presStyleLbl="node4" presStyleIdx="0" presStyleCnt="3"/>
      <dgm:spPr/>
    </dgm:pt>
    <dgm:pt modelId="{E32443B8-2B55-4598-ADA0-8A7D950FF876}" type="pres">
      <dgm:prSet presAssocID="{042A4B04-6963-446F-8167-C537C59D1E60}" presName="hierChild3" presStyleCnt="0"/>
      <dgm:spPr/>
    </dgm:pt>
    <dgm:pt modelId="{E0EB2984-1BF3-4BCC-AE86-1E51F09AA1E0}" type="pres">
      <dgm:prSet presAssocID="{80604FFE-3469-4D8C-9479-A68CCD924D9F}" presName="Name19" presStyleLbl="parChTrans1D4" presStyleIdx="1" presStyleCnt="3"/>
      <dgm:spPr/>
    </dgm:pt>
    <dgm:pt modelId="{43632FCF-AE1B-4166-9563-65461499A5B5}" type="pres">
      <dgm:prSet presAssocID="{5691CA3A-B340-4240-B1F1-6D11D6D61071}" presName="Name21" presStyleCnt="0"/>
      <dgm:spPr/>
    </dgm:pt>
    <dgm:pt modelId="{0529C0FD-48D9-430D-B966-E84EB332EBFE}" type="pres">
      <dgm:prSet presAssocID="{5691CA3A-B340-4240-B1F1-6D11D6D61071}" presName="level2Shape" presStyleLbl="node4" presStyleIdx="1" presStyleCnt="3"/>
      <dgm:spPr/>
    </dgm:pt>
    <dgm:pt modelId="{60904DDC-2825-4764-A71B-13E326D3DB05}" type="pres">
      <dgm:prSet presAssocID="{5691CA3A-B340-4240-B1F1-6D11D6D61071}" presName="hierChild3" presStyleCnt="0"/>
      <dgm:spPr/>
    </dgm:pt>
    <dgm:pt modelId="{D4D0029C-8102-4CCB-8C14-560F11A52B5B}" type="pres">
      <dgm:prSet presAssocID="{B32B8C5C-191F-4C80-B4BC-09FAD1973621}" presName="Name19" presStyleLbl="parChTrans1D4" presStyleIdx="2" presStyleCnt="3"/>
      <dgm:spPr/>
    </dgm:pt>
    <dgm:pt modelId="{0E639220-2F71-46CF-BCF1-67E7A5B6057D}" type="pres">
      <dgm:prSet presAssocID="{2510941E-C286-41E1-89DD-ACCB2A281BF4}" presName="Name21" presStyleCnt="0"/>
      <dgm:spPr/>
    </dgm:pt>
    <dgm:pt modelId="{8097D433-9778-481A-A3BA-49D95FFC0F29}" type="pres">
      <dgm:prSet presAssocID="{2510941E-C286-41E1-89DD-ACCB2A281BF4}" presName="level2Shape" presStyleLbl="node4" presStyleIdx="2" presStyleCnt="3"/>
      <dgm:spPr/>
    </dgm:pt>
    <dgm:pt modelId="{A8320078-7D75-4C89-80A3-0D7D5F031266}" type="pres">
      <dgm:prSet presAssocID="{2510941E-C286-41E1-89DD-ACCB2A281BF4}" presName="hierChild3" presStyleCnt="0"/>
      <dgm:spPr/>
    </dgm:pt>
    <dgm:pt modelId="{0224F4B2-666E-46A7-B3D3-C0BE9101F79A}" type="pres">
      <dgm:prSet presAssocID="{EA32AA1E-2995-410A-AE3C-4C266D5E31AC}" presName="bgShapesFlow" presStyleCnt="0"/>
      <dgm:spPr/>
    </dgm:pt>
  </dgm:ptLst>
  <dgm:cxnLst>
    <dgm:cxn modelId="{DFF4F70F-9151-475B-957A-BA60603FEEC2}" type="presOf" srcId="{042A4B04-6963-446F-8167-C537C59D1E60}" destId="{8B05E8ED-225E-4CC8-833F-311FB03C01C9}" srcOrd="0" destOrd="0" presId="urn:microsoft.com/office/officeart/2005/8/layout/hierarchy6"/>
    <dgm:cxn modelId="{11AC4D1A-23DC-481F-9A02-9D362D93E132}" srcId="{BC65B67D-C347-4506-BC73-21D8A67E37C1}" destId="{2510941E-C286-41E1-89DD-ACCB2A281BF4}" srcOrd="2" destOrd="0" parTransId="{B32B8C5C-191F-4C80-B4BC-09FAD1973621}" sibTransId="{A52CC87E-85CD-4B2B-A3DD-569096FDC08E}"/>
    <dgm:cxn modelId="{3891741A-5BD8-421F-9220-367E6317EA69}" type="presOf" srcId="{EA32AA1E-2995-410A-AE3C-4C266D5E31AC}" destId="{BDEBECCA-B5EB-43C3-B596-284EA39728D4}" srcOrd="0" destOrd="0" presId="urn:microsoft.com/office/officeart/2005/8/layout/hierarchy6"/>
    <dgm:cxn modelId="{47C7B429-0A9F-4204-A09C-6989DD0034B0}" type="presOf" srcId="{729D9AA0-A16E-417C-9C36-6181FAD89B8A}" destId="{5F351EB5-D4AB-4386-8964-DE623DE85554}" srcOrd="0" destOrd="0" presId="urn:microsoft.com/office/officeart/2005/8/layout/hierarchy6"/>
    <dgm:cxn modelId="{3FCCCE41-7A54-47A2-9CE0-BAB13F32E558}" type="presOf" srcId="{5691CA3A-B340-4240-B1F1-6D11D6D61071}" destId="{0529C0FD-48D9-430D-B966-E84EB332EBFE}" srcOrd="0" destOrd="0" presId="urn:microsoft.com/office/officeart/2005/8/layout/hierarchy6"/>
    <dgm:cxn modelId="{9AB67846-6AE9-4F7D-85DB-17573EF3BEEC}" srcId="{729D9AA0-A16E-417C-9C36-6181FAD89B8A}" destId="{BC65B67D-C347-4506-BC73-21D8A67E37C1}" srcOrd="0" destOrd="0" parTransId="{57022499-857A-4BA1-ADB8-624F1DBB731F}" sibTransId="{4A2FAF6F-72FE-411E-B39C-709B3ABDE646}"/>
    <dgm:cxn modelId="{CA06FC66-5734-4C3A-85E0-70B172DFE935}" type="presOf" srcId="{BC65B67D-C347-4506-BC73-21D8A67E37C1}" destId="{81EF2C94-3E72-42D4-9CC8-CDC03360C8F1}" srcOrd="0" destOrd="0" presId="urn:microsoft.com/office/officeart/2005/8/layout/hierarchy6"/>
    <dgm:cxn modelId="{BADF206D-1514-4CFB-B1C8-2369ED5361C8}" type="presOf" srcId="{61446E15-5C9B-4B59-AE69-B7AAF6BB7A43}" destId="{A19B8E44-5276-4342-BD97-19C99DB1FEB1}" srcOrd="0" destOrd="0" presId="urn:microsoft.com/office/officeart/2005/8/layout/hierarchy6"/>
    <dgm:cxn modelId="{F5247877-672B-4D6E-896B-708093A418E5}" type="presOf" srcId="{B32B8C5C-191F-4C80-B4BC-09FAD1973621}" destId="{D4D0029C-8102-4CCB-8C14-560F11A52B5B}" srcOrd="0" destOrd="0" presId="urn:microsoft.com/office/officeart/2005/8/layout/hierarchy6"/>
    <dgm:cxn modelId="{C56F1B7F-5004-4AB0-AFBB-E03418364D31}" type="presOf" srcId="{2510941E-C286-41E1-89DD-ACCB2A281BF4}" destId="{8097D433-9778-481A-A3BA-49D95FFC0F29}" srcOrd="0" destOrd="0" presId="urn:microsoft.com/office/officeart/2005/8/layout/hierarchy6"/>
    <dgm:cxn modelId="{30629880-D161-4375-B72B-C9F87D777831}" srcId="{61446E15-5C9B-4B59-AE69-B7AAF6BB7A43}" destId="{729D9AA0-A16E-417C-9C36-6181FAD89B8A}" srcOrd="0" destOrd="0" parTransId="{DF5113C2-5246-4F21-AAEF-A0C2BFA649B7}" sibTransId="{89CF66D9-7297-47FC-8B26-9EF5C9DC8FDA}"/>
    <dgm:cxn modelId="{4108A88C-B3B2-4DE7-A3B7-E76F5F4ED8DF}" type="presOf" srcId="{80604FFE-3469-4D8C-9479-A68CCD924D9F}" destId="{E0EB2984-1BF3-4BCC-AE86-1E51F09AA1E0}" srcOrd="0" destOrd="0" presId="urn:microsoft.com/office/officeart/2005/8/layout/hierarchy6"/>
    <dgm:cxn modelId="{D1738CAA-CA01-4D74-A9D7-D7351904C1DD}" type="presOf" srcId="{3B38C0C0-16D3-41AC-8A13-C7E5213ED0EB}" destId="{4E2E5388-202F-4F06-BA29-18343F076C7B}" srcOrd="0" destOrd="0" presId="urn:microsoft.com/office/officeart/2005/8/layout/hierarchy6"/>
    <dgm:cxn modelId="{742E96AE-E067-4591-9050-40B455F04121}" srcId="{BC65B67D-C347-4506-BC73-21D8A67E37C1}" destId="{5691CA3A-B340-4240-B1F1-6D11D6D61071}" srcOrd="1" destOrd="0" parTransId="{80604FFE-3469-4D8C-9479-A68CCD924D9F}" sibTransId="{437CF076-1EEA-423F-95AF-6E62D04877DD}"/>
    <dgm:cxn modelId="{CD94D4B8-E353-4195-A477-36C1D3E5D7AD}" srcId="{EA32AA1E-2995-410A-AE3C-4C266D5E31AC}" destId="{61446E15-5C9B-4B59-AE69-B7AAF6BB7A43}" srcOrd="0" destOrd="0" parTransId="{A64C119A-5AF2-4966-B4FD-016F03D3593A}" sibTransId="{9F6CF545-CB94-4253-8E61-7A097F0EB035}"/>
    <dgm:cxn modelId="{E90F12C1-3A9C-44E8-9230-31A8334B8975}" type="presOf" srcId="{DF5113C2-5246-4F21-AAEF-A0C2BFA649B7}" destId="{95E5FCA4-3F58-463F-B2E3-826624FC09CF}" srcOrd="0" destOrd="0" presId="urn:microsoft.com/office/officeart/2005/8/layout/hierarchy6"/>
    <dgm:cxn modelId="{91DB87EC-6D26-4AF6-AC03-2319B3FCF125}" type="presOf" srcId="{57022499-857A-4BA1-ADB8-624F1DBB731F}" destId="{3615B49E-AC57-4D81-80E1-F8DD61BC841F}" srcOrd="0" destOrd="0" presId="urn:microsoft.com/office/officeart/2005/8/layout/hierarchy6"/>
    <dgm:cxn modelId="{5860EFF8-7B3C-4931-899F-09B42D0994CF}" srcId="{BC65B67D-C347-4506-BC73-21D8A67E37C1}" destId="{042A4B04-6963-446F-8167-C537C59D1E60}" srcOrd="0" destOrd="0" parTransId="{3B38C0C0-16D3-41AC-8A13-C7E5213ED0EB}" sibTransId="{1A9A8E92-AF28-4C29-8A0D-9F7F371EBF8C}"/>
    <dgm:cxn modelId="{1BB0B029-F292-4D0B-A7C9-A2E176A84C4C}" type="presParOf" srcId="{BDEBECCA-B5EB-43C3-B596-284EA39728D4}" destId="{B7451ED9-3E3C-4045-A700-8DA6A476F1C4}" srcOrd="0" destOrd="0" presId="urn:microsoft.com/office/officeart/2005/8/layout/hierarchy6"/>
    <dgm:cxn modelId="{8A4D98BB-3A13-441B-BE01-C990E48E3480}" type="presParOf" srcId="{B7451ED9-3E3C-4045-A700-8DA6A476F1C4}" destId="{8D02F31E-6A5C-4F84-9136-F90688AF9C6C}" srcOrd="0" destOrd="0" presId="urn:microsoft.com/office/officeart/2005/8/layout/hierarchy6"/>
    <dgm:cxn modelId="{B52A1444-91E1-4999-9C9E-8470E4B3DD54}" type="presParOf" srcId="{8D02F31E-6A5C-4F84-9136-F90688AF9C6C}" destId="{B85391DA-167D-40E4-8F9D-78EBE6787808}" srcOrd="0" destOrd="0" presId="urn:microsoft.com/office/officeart/2005/8/layout/hierarchy6"/>
    <dgm:cxn modelId="{CD54B096-CC46-43DA-A91A-338699D4DE50}" type="presParOf" srcId="{B85391DA-167D-40E4-8F9D-78EBE6787808}" destId="{A19B8E44-5276-4342-BD97-19C99DB1FEB1}" srcOrd="0" destOrd="0" presId="urn:microsoft.com/office/officeart/2005/8/layout/hierarchy6"/>
    <dgm:cxn modelId="{A66AAE98-582B-4FFF-9033-F809BBB34BB1}" type="presParOf" srcId="{B85391DA-167D-40E4-8F9D-78EBE6787808}" destId="{6738C8BC-1E93-4EA5-B728-DEE051688A0B}" srcOrd="1" destOrd="0" presId="urn:microsoft.com/office/officeart/2005/8/layout/hierarchy6"/>
    <dgm:cxn modelId="{60EDC762-0299-4FB3-A4D1-2CB2000E84B4}" type="presParOf" srcId="{6738C8BC-1E93-4EA5-B728-DEE051688A0B}" destId="{95E5FCA4-3F58-463F-B2E3-826624FC09CF}" srcOrd="0" destOrd="0" presId="urn:microsoft.com/office/officeart/2005/8/layout/hierarchy6"/>
    <dgm:cxn modelId="{AC68DD7B-924D-43F5-8D89-181E862EE731}" type="presParOf" srcId="{6738C8BC-1E93-4EA5-B728-DEE051688A0B}" destId="{F86D5D68-AC73-4302-A1D3-EA7835A4CAD9}" srcOrd="1" destOrd="0" presId="urn:microsoft.com/office/officeart/2005/8/layout/hierarchy6"/>
    <dgm:cxn modelId="{ACA32527-BD85-4619-9028-3A50BC2EFC85}" type="presParOf" srcId="{F86D5D68-AC73-4302-A1D3-EA7835A4CAD9}" destId="{5F351EB5-D4AB-4386-8964-DE623DE85554}" srcOrd="0" destOrd="0" presId="urn:microsoft.com/office/officeart/2005/8/layout/hierarchy6"/>
    <dgm:cxn modelId="{6D4E81DC-F3F3-4C33-AC89-92A032E98B5B}" type="presParOf" srcId="{F86D5D68-AC73-4302-A1D3-EA7835A4CAD9}" destId="{E6F0162F-8A8E-4CBE-87DC-1D3D73FA262A}" srcOrd="1" destOrd="0" presId="urn:microsoft.com/office/officeart/2005/8/layout/hierarchy6"/>
    <dgm:cxn modelId="{E4F5F25B-2FB1-49C0-A66F-2EC4604A0067}" type="presParOf" srcId="{E6F0162F-8A8E-4CBE-87DC-1D3D73FA262A}" destId="{3615B49E-AC57-4D81-80E1-F8DD61BC841F}" srcOrd="0" destOrd="0" presId="urn:microsoft.com/office/officeart/2005/8/layout/hierarchy6"/>
    <dgm:cxn modelId="{679A4CF8-F72E-4ECD-9F18-1B499F043D6A}" type="presParOf" srcId="{E6F0162F-8A8E-4CBE-87DC-1D3D73FA262A}" destId="{16537D2A-1E8D-43D7-A7D8-7D5C1F8BF4BC}" srcOrd="1" destOrd="0" presId="urn:microsoft.com/office/officeart/2005/8/layout/hierarchy6"/>
    <dgm:cxn modelId="{BECBD769-720E-448D-A9B0-72AFB0638F5D}" type="presParOf" srcId="{16537D2A-1E8D-43D7-A7D8-7D5C1F8BF4BC}" destId="{81EF2C94-3E72-42D4-9CC8-CDC03360C8F1}" srcOrd="0" destOrd="0" presId="urn:microsoft.com/office/officeart/2005/8/layout/hierarchy6"/>
    <dgm:cxn modelId="{DD335BF1-861E-4624-9A20-7ECE20417B5A}" type="presParOf" srcId="{16537D2A-1E8D-43D7-A7D8-7D5C1F8BF4BC}" destId="{E50A80A9-0D7C-4D18-94FD-C4783D398AB1}" srcOrd="1" destOrd="0" presId="urn:microsoft.com/office/officeart/2005/8/layout/hierarchy6"/>
    <dgm:cxn modelId="{BF4A4757-8FD5-4564-B529-533065C9B9A0}" type="presParOf" srcId="{E50A80A9-0D7C-4D18-94FD-C4783D398AB1}" destId="{4E2E5388-202F-4F06-BA29-18343F076C7B}" srcOrd="0" destOrd="0" presId="urn:microsoft.com/office/officeart/2005/8/layout/hierarchy6"/>
    <dgm:cxn modelId="{79FA07B2-BAB9-45A2-89D2-C8264ACCE219}" type="presParOf" srcId="{E50A80A9-0D7C-4D18-94FD-C4783D398AB1}" destId="{259FC83E-0F56-4858-A6DD-84F8B7C9C6E2}" srcOrd="1" destOrd="0" presId="urn:microsoft.com/office/officeart/2005/8/layout/hierarchy6"/>
    <dgm:cxn modelId="{9928B252-C00F-42CB-AD45-2AE898BAE60F}" type="presParOf" srcId="{259FC83E-0F56-4858-A6DD-84F8B7C9C6E2}" destId="{8B05E8ED-225E-4CC8-833F-311FB03C01C9}" srcOrd="0" destOrd="0" presId="urn:microsoft.com/office/officeart/2005/8/layout/hierarchy6"/>
    <dgm:cxn modelId="{56A6AD42-E51C-448E-B5E8-654A4404B0C6}" type="presParOf" srcId="{259FC83E-0F56-4858-A6DD-84F8B7C9C6E2}" destId="{E32443B8-2B55-4598-ADA0-8A7D950FF876}" srcOrd="1" destOrd="0" presId="urn:microsoft.com/office/officeart/2005/8/layout/hierarchy6"/>
    <dgm:cxn modelId="{BF912A27-D120-4F36-B2F2-F1BE0E8F0401}" type="presParOf" srcId="{E50A80A9-0D7C-4D18-94FD-C4783D398AB1}" destId="{E0EB2984-1BF3-4BCC-AE86-1E51F09AA1E0}" srcOrd="2" destOrd="0" presId="urn:microsoft.com/office/officeart/2005/8/layout/hierarchy6"/>
    <dgm:cxn modelId="{E6435283-D244-49E9-91D7-310D326F3096}" type="presParOf" srcId="{E50A80A9-0D7C-4D18-94FD-C4783D398AB1}" destId="{43632FCF-AE1B-4166-9563-65461499A5B5}" srcOrd="3" destOrd="0" presId="urn:microsoft.com/office/officeart/2005/8/layout/hierarchy6"/>
    <dgm:cxn modelId="{33A5F018-74CB-428A-85F4-53C5D9ABF405}" type="presParOf" srcId="{43632FCF-AE1B-4166-9563-65461499A5B5}" destId="{0529C0FD-48D9-430D-B966-E84EB332EBFE}" srcOrd="0" destOrd="0" presId="urn:microsoft.com/office/officeart/2005/8/layout/hierarchy6"/>
    <dgm:cxn modelId="{D8DCBADF-7BAF-4CC6-9B03-198A31476CBF}" type="presParOf" srcId="{43632FCF-AE1B-4166-9563-65461499A5B5}" destId="{60904DDC-2825-4764-A71B-13E326D3DB05}" srcOrd="1" destOrd="0" presId="urn:microsoft.com/office/officeart/2005/8/layout/hierarchy6"/>
    <dgm:cxn modelId="{9AF842BB-2758-446A-B695-24CF4BB99DB3}" type="presParOf" srcId="{E50A80A9-0D7C-4D18-94FD-C4783D398AB1}" destId="{D4D0029C-8102-4CCB-8C14-560F11A52B5B}" srcOrd="4" destOrd="0" presId="urn:microsoft.com/office/officeart/2005/8/layout/hierarchy6"/>
    <dgm:cxn modelId="{9CDAB176-9D89-4D30-9969-88B9551236B9}" type="presParOf" srcId="{E50A80A9-0D7C-4D18-94FD-C4783D398AB1}" destId="{0E639220-2F71-46CF-BCF1-67E7A5B6057D}" srcOrd="5" destOrd="0" presId="urn:microsoft.com/office/officeart/2005/8/layout/hierarchy6"/>
    <dgm:cxn modelId="{0B4D2245-4D4A-4FBE-AEB8-95C0C8B9A581}" type="presParOf" srcId="{0E639220-2F71-46CF-BCF1-67E7A5B6057D}" destId="{8097D433-9778-481A-A3BA-49D95FFC0F29}" srcOrd="0" destOrd="0" presId="urn:microsoft.com/office/officeart/2005/8/layout/hierarchy6"/>
    <dgm:cxn modelId="{C18A88B2-2050-44ED-A0C0-35796E11812E}" type="presParOf" srcId="{0E639220-2F71-46CF-BCF1-67E7A5B6057D}" destId="{A8320078-7D75-4C89-80A3-0D7D5F031266}" srcOrd="1" destOrd="0" presId="urn:microsoft.com/office/officeart/2005/8/layout/hierarchy6"/>
    <dgm:cxn modelId="{A254B67B-0FF2-4390-832F-6FCB06CA5CC0}" type="presParOf" srcId="{BDEBECCA-B5EB-43C3-B596-284EA39728D4}" destId="{0224F4B2-666E-46A7-B3D3-C0BE9101F79A}" srcOrd="1" destOrd="0" presId="urn:microsoft.com/office/officeart/2005/8/layout/hierarchy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EA32AA1E-2995-410A-AE3C-4C266D5E31AC}" type="doc">
      <dgm:prSet loTypeId="urn:microsoft.com/office/officeart/2005/8/layout/hierarchy6" loCatId="hierarchy" qsTypeId="urn:microsoft.com/office/officeart/2005/8/quickstyle/simple2" qsCatId="simple" csTypeId="urn:microsoft.com/office/officeart/2005/8/colors/accent6_1" csCatId="accent6" phldr="1"/>
      <dgm:spPr/>
      <dgm:t>
        <a:bodyPr/>
        <a:lstStyle/>
        <a:p>
          <a:endParaRPr lang="en-US"/>
        </a:p>
      </dgm:t>
    </dgm:pt>
    <dgm:pt modelId="{61446E15-5C9B-4B59-AE69-B7AAF6BB7A43}">
      <dgm:prSet phldrT="[Text]" custT="1"/>
      <dgm:spPr>
        <a:solidFill>
          <a:schemeClr val="bg1">
            <a:lumMod val="95000"/>
          </a:schemeClr>
        </a:solidFill>
      </dgm:spPr>
      <dgm:t>
        <a:bodyPr/>
        <a:lstStyle/>
        <a:p>
          <a:r>
            <a:rPr lang="en-US" sz="1600" b="1" dirty="0"/>
            <a:t>Term Store</a:t>
          </a:r>
        </a:p>
      </dgm:t>
    </dgm:pt>
    <dgm:pt modelId="{A64C119A-5AF2-4966-B4FD-016F03D3593A}" type="parTrans" cxnId="{CD94D4B8-E353-4195-A477-36C1D3E5D7AD}">
      <dgm:prSet/>
      <dgm:spPr/>
      <dgm:t>
        <a:bodyPr/>
        <a:lstStyle/>
        <a:p>
          <a:endParaRPr lang="en-US" sz="2400"/>
        </a:p>
      </dgm:t>
    </dgm:pt>
    <dgm:pt modelId="{9F6CF545-CB94-4253-8E61-7A097F0EB035}" type="sibTrans" cxnId="{CD94D4B8-E353-4195-A477-36C1D3E5D7AD}">
      <dgm:prSet/>
      <dgm:spPr/>
      <dgm:t>
        <a:bodyPr/>
        <a:lstStyle/>
        <a:p>
          <a:endParaRPr lang="en-US" sz="2400"/>
        </a:p>
      </dgm:t>
    </dgm:pt>
    <dgm:pt modelId="{729D9AA0-A16E-417C-9C36-6181FAD89B8A}" type="asst">
      <dgm:prSet phldrT="[Text]" custT="1"/>
      <dgm:spPr>
        <a:solidFill>
          <a:schemeClr val="bg1">
            <a:lumMod val="95000"/>
          </a:schemeClr>
        </a:solidFill>
      </dgm:spPr>
      <dgm:t>
        <a:bodyPr/>
        <a:lstStyle/>
        <a:p>
          <a:r>
            <a:rPr lang="en-US" sz="1000" dirty="0"/>
            <a:t>Term Group </a:t>
          </a:r>
          <a:br>
            <a:rPr lang="en-US" sz="1000" dirty="0"/>
          </a:br>
          <a:r>
            <a:rPr lang="en-US" sz="1000" dirty="0"/>
            <a:t>“</a:t>
          </a:r>
          <a:r>
            <a:rPr lang="en-US" sz="1000" i="1" dirty="0"/>
            <a:t>Stores”</a:t>
          </a:r>
        </a:p>
      </dgm:t>
    </dgm:pt>
    <dgm:pt modelId="{DF5113C2-5246-4F21-AAEF-A0C2BFA649B7}" type="parTrans" cxnId="{30629880-D161-4375-B72B-C9F87D777831}">
      <dgm:prSet/>
      <dgm:spPr/>
      <dgm:t>
        <a:bodyPr/>
        <a:lstStyle/>
        <a:p>
          <a:endParaRPr lang="en-US" sz="2400"/>
        </a:p>
      </dgm:t>
    </dgm:pt>
    <dgm:pt modelId="{89CF66D9-7297-47FC-8B26-9EF5C9DC8FDA}" type="sibTrans" cxnId="{30629880-D161-4375-B72B-C9F87D777831}">
      <dgm:prSet/>
      <dgm:spPr/>
      <dgm:t>
        <a:bodyPr/>
        <a:lstStyle/>
        <a:p>
          <a:endParaRPr lang="en-US" sz="2400"/>
        </a:p>
      </dgm:t>
    </dgm:pt>
    <dgm:pt modelId="{BC65B67D-C347-4506-BC73-21D8A67E37C1}">
      <dgm:prSet phldrT="[Text]" custT="1"/>
      <dgm:spPr>
        <a:solidFill>
          <a:schemeClr val="bg1">
            <a:lumMod val="95000"/>
          </a:schemeClr>
        </a:solidFill>
      </dgm:spPr>
      <dgm:t>
        <a:bodyPr/>
        <a:lstStyle/>
        <a:p>
          <a:r>
            <a:rPr lang="en-US" sz="1000" dirty="0"/>
            <a:t>Term Set </a:t>
          </a:r>
          <a:br>
            <a:rPr lang="en-US" sz="1000" dirty="0"/>
          </a:br>
          <a:r>
            <a:rPr lang="en-US" sz="1000" i="1" dirty="0"/>
            <a:t>“Store Categories”</a:t>
          </a:r>
        </a:p>
      </dgm:t>
    </dgm:pt>
    <dgm:pt modelId="{57022499-857A-4BA1-ADB8-624F1DBB731F}" type="parTrans" cxnId="{9AB67846-6AE9-4F7D-85DB-17573EF3BEEC}">
      <dgm:prSet/>
      <dgm:spPr/>
      <dgm:t>
        <a:bodyPr/>
        <a:lstStyle/>
        <a:p>
          <a:endParaRPr lang="en-US" sz="2400"/>
        </a:p>
      </dgm:t>
    </dgm:pt>
    <dgm:pt modelId="{4A2FAF6F-72FE-411E-B39C-709B3ABDE646}" type="sibTrans" cxnId="{9AB67846-6AE9-4F7D-85DB-17573EF3BEEC}">
      <dgm:prSet/>
      <dgm:spPr/>
      <dgm:t>
        <a:bodyPr/>
        <a:lstStyle/>
        <a:p>
          <a:endParaRPr lang="en-US" sz="2400"/>
        </a:p>
      </dgm:t>
    </dgm:pt>
    <dgm:pt modelId="{042A4B04-6963-446F-8167-C537C59D1E60}">
      <dgm:prSet phldrT="[Text]" custT="1"/>
      <dgm:spPr>
        <a:solidFill>
          <a:schemeClr val="bg1">
            <a:lumMod val="95000"/>
          </a:schemeClr>
        </a:solidFill>
      </dgm:spPr>
      <dgm:t>
        <a:bodyPr/>
        <a:lstStyle/>
        <a:p>
          <a:r>
            <a:rPr lang="en-US" sz="700" dirty="0"/>
            <a:t>Term </a:t>
          </a:r>
          <a:br>
            <a:rPr lang="en-US" sz="700" i="1" dirty="0"/>
          </a:br>
          <a:r>
            <a:rPr lang="en-US" sz="700" i="1" dirty="0"/>
            <a:t>“Appliance Store”</a:t>
          </a:r>
        </a:p>
      </dgm:t>
    </dgm:pt>
    <dgm:pt modelId="{3B38C0C0-16D3-41AC-8A13-C7E5213ED0EB}" type="parTrans" cxnId="{5860EFF8-7B3C-4931-899F-09B42D0994CF}">
      <dgm:prSet/>
      <dgm:spPr/>
      <dgm:t>
        <a:bodyPr/>
        <a:lstStyle/>
        <a:p>
          <a:endParaRPr lang="en-US" sz="2400"/>
        </a:p>
      </dgm:t>
    </dgm:pt>
    <dgm:pt modelId="{1A9A8E92-AF28-4C29-8A0D-9F7F371EBF8C}" type="sibTrans" cxnId="{5860EFF8-7B3C-4931-899F-09B42D0994CF}">
      <dgm:prSet/>
      <dgm:spPr/>
      <dgm:t>
        <a:bodyPr/>
        <a:lstStyle/>
        <a:p>
          <a:endParaRPr lang="en-US" sz="2400"/>
        </a:p>
      </dgm:t>
    </dgm:pt>
    <dgm:pt modelId="{5691CA3A-B340-4240-B1F1-6D11D6D61071}">
      <dgm:prSet phldrT="[Text]" custT="1"/>
      <dgm:spPr>
        <a:solidFill>
          <a:schemeClr val="bg1">
            <a:lumMod val="95000"/>
          </a:schemeClr>
        </a:solidFill>
      </dgm:spPr>
      <dgm:t>
        <a:bodyPr/>
        <a:lstStyle/>
        <a:p>
          <a:r>
            <a:rPr lang="en-US" sz="700" dirty="0"/>
            <a:t>Term</a:t>
          </a:r>
          <a:br>
            <a:rPr lang="en-US" sz="700" dirty="0"/>
          </a:br>
          <a:r>
            <a:rPr lang="en-US" sz="700" i="1" dirty="0"/>
            <a:t>“Specialty Store”</a:t>
          </a:r>
        </a:p>
      </dgm:t>
    </dgm:pt>
    <dgm:pt modelId="{80604FFE-3469-4D8C-9479-A68CCD924D9F}" type="parTrans" cxnId="{742E96AE-E067-4591-9050-40B455F04121}">
      <dgm:prSet/>
      <dgm:spPr/>
      <dgm:t>
        <a:bodyPr/>
        <a:lstStyle/>
        <a:p>
          <a:endParaRPr lang="en-US" sz="2400"/>
        </a:p>
      </dgm:t>
    </dgm:pt>
    <dgm:pt modelId="{437CF076-1EEA-423F-95AF-6E62D04877DD}" type="sibTrans" cxnId="{742E96AE-E067-4591-9050-40B455F04121}">
      <dgm:prSet/>
      <dgm:spPr/>
      <dgm:t>
        <a:bodyPr/>
        <a:lstStyle/>
        <a:p>
          <a:endParaRPr lang="en-US" sz="2400"/>
        </a:p>
      </dgm:t>
    </dgm:pt>
    <dgm:pt modelId="{2510941E-C286-41E1-89DD-ACCB2A281BF4}">
      <dgm:prSet phldrT="[Text]" custT="1"/>
      <dgm:spPr>
        <a:solidFill>
          <a:schemeClr val="bg1">
            <a:lumMod val="95000"/>
          </a:schemeClr>
        </a:solidFill>
      </dgm:spPr>
      <dgm:t>
        <a:bodyPr/>
        <a:lstStyle/>
        <a:p>
          <a:r>
            <a:rPr lang="en-US" sz="700" i="0" dirty="0"/>
            <a:t>Term</a:t>
          </a:r>
          <a:br>
            <a:rPr lang="en-US" sz="700" i="0" dirty="0"/>
          </a:br>
          <a:r>
            <a:rPr lang="en-US" sz="700" i="1" dirty="0"/>
            <a:t>(more terms…)</a:t>
          </a:r>
          <a:endParaRPr lang="en-US" sz="700" dirty="0"/>
        </a:p>
      </dgm:t>
    </dgm:pt>
    <dgm:pt modelId="{B32B8C5C-191F-4C80-B4BC-09FAD1973621}" type="parTrans" cxnId="{11AC4D1A-23DC-481F-9A02-9D362D93E132}">
      <dgm:prSet/>
      <dgm:spPr/>
      <dgm:t>
        <a:bodyPr/>
        <a:lstStyle/>
        <a:p>
          <a:endParaRPr lang="en-US" sz="2400"/>
        </a:p>
      </dgm:t>
    </dgm:pt>
    <dgm:pt modelId="{A52CC87E-85CD-4B2B-A3DD-569096FDC08E}" type="sibTrans" cxnId="{11AC4D1A-23DC-481F-9A02-9D362D93E132}">
      <dgm:prSet/>
      <dgm:spPr/>
      <dgm:t>
        <a:bodyPr/>
        <a:lstStyle/>
        <a:p>
          <a:endParaRPr lang="en-US" sz="2400"/>
        </a:p>
      </dgm:t>
    </dgm:pt>
    <dgm:pt modelId="{BDEBECCA-B5EB-43C3-B596-284EA39728D4}" type="pres">
      <dgm:prSet presAssocID="{EA32AA1E-2995-410A-AE3C-4C266D5E31AC}" presName="mainComposite" presStyleCnt="0">
        <dgm:presLayoutVars>
          <dgm:chPref val="1"/>
          <dgm:dir/>
          <dgm:animOne val="branch"/>
          <dgm:animLvl val="lvl"/>
          <dgm:resizeHandles val="exact"/>
        </dgm:presLayoutVars>
      </dgm:prSet>
      <dgm:spPr/>
    </dgm:pt>
    <dgm:pt modelId="{B7451ED9-3E3C-4045-A700-8DA6A476F1C4}" type="pres">
      <dgm:prSet presAssocID="{EA32AA1E-2995-410A-AE3C-4C266D5E31AC}" presName="hierFlow" presStyleCnt="0"/>
      <dgm:spPr/>
    </dgm:pt>
    <dgm:pt modelId="{8D02F31E-6A5C-4F84-9136-F90688AF9C6C}" type="pres">
      <dgm:prSet presAssocID="{EA32AA1E-2995-410A-AE3C-4C266D5E31AC}" presName="hierChild1" presStyleCnt="0">
        <dgm:presLayoutVars>
          <dgm:chPref val="1"/>
          <dgm:animOne val="branch"/>
          <dgm:animLvl val="lvl"/>
        </dgm:presLayoutVars>
      </dgm:prSet>
      <dgm:spPr/>
    </dgm:pt>
    <dgm:pt modelId="{B85391DA-167D-40E4-8F9D-78EBE6787808}" type="pres">
      <dgm:prSet presAssocID="{61446E15-5C9B-4B59-AE69-B7AAF6BB7A43}" presName="Name14" presStyleCnt="0"/>
      <dgm:spPr/>
    </dgm:pt>
    <dgm:pt modelId="{A19B8E44-5276-4342-BD97-19C99DB1FEB1}" type="pres">
      <dgm:prSet presAssocID="{61446E15-5C9B-4B59-AE69-B7AAF6BB7A43}" presName="level1Shape" presStyleLbl="node0" presStyleIdx="0" presStyleCnt="1" custScaleX="139090">
        <dgm:presLayoutVars>
          <dgm:chPref val="3"/>
        </dgm:presLayoutVars>
      </dgm:prSet>
      <dgm:spPr/>
    </dgm:pt>
    <dgm:pt modelId="{6738C8BC-1E93-4EA5-B728-DEE051688A0B}" type="pres">
      <dgm:prSet presAssocID="{61446E15-5C9B-4B59-AE69-B7AAF6BB7A43}" presName="hierChild2" presStyleCnt="0"/>
      <dgm:spPr/>
    </dgm:pt>
    <dgm:pt modelId="{95E5FCA4-3F58-463F-B2E3-826624FC09CF}" type="pres">
      <dgm:prSet presAssocID="{DF5113C2-5246-4F21-AAEF-A0C2BFA649B7}" presName="Name19" presStyleLbl="parChTrans1D2" presStyleIdx="0" presStyleCnt="1"/>
      <dgm:spPr/>
    </dgm:pt>
    <dgm:pt modelId="{F86D5D68-AC73-4302-A1D3-EA7835A4CAD9}" type="pres">
      <dgm:prSet presAssocID="{729D9AA0-A16E-417C-9C36-6181FAD89B8A}" presName="Name21" presStyleCnt="0"/>
      <dgm:spPr/>
    </dgm:pt>
    <dgm:pt modelId="{5F351EB5-D4AB-4386-8964-DE623DE85554}" type="pres">
      <dgm:prSet presAssocID="{729D9AA0-A16E-417C-9C36-6181FAD89B8A}" presName="level2Shape" presStyleLbl="asst1" presStyleIdx="0" presStyleCnt="1" custScaleX="139090"/>
      <dgm:spPr/>
    </dgm:pt>
    <dgm:pt modelId="{E6F0162F-8A8E-4CBE-87DC-1D3D73FA262A}" type="pres">
      <dgm:prSet presAssocID="{729D9AA0-A16E-417C-9C36-6181FAD89B8A}" presName="hierChild3" presStyleCnt="0"/>
      <dgm:spPr/>
    </dgm:pt>
    <dgm:pt modelId="{3615B49E-AC57-4D81-80E1-F8DD61BC841F}" type="pres">
      <dgm:prSet presAssocID="{57022499-857A-4BA1-ADB8-624F1DBB731F}" presName="Name19" presStyleLbl="parChTrans1D3" presStyleIdx="0" presStyleCnt="1"/>
      <dgm:spPr/>
    </dgm:pt>
    <dgm:pt modelId="{16537D2A-1E8D-43D7-A7D8-7D5C1F8BF4BC}" type="pres">
      <dgm:prSet presAssocID="{BC65B67D-C347-4506-BC73-21D8A67E37C1}" presName="Name21" presStyleCnt="0"/>
      <dgm:spPr/>
    </dgm:pt>
    <dgm:pt modelId="{81EF2C94-3E72-42D4-9CC8-CDC03360C8F1}" type="pres">
      <dgm:prSet presAssocID="{BC65B67D-C347-4506-BC73-21D8A67E37C1}" presName="level2Shape" presStyleLbl="node3" presStyleIdx="0" presStyleCnt="1" custScaleX="139090"/>
      <dgm:spPr/>
    </dgm:pt>
    <dgm:pt modelId="{E50A80A9-0D7C-4D18-94FD-C4783D398AB1}" type="pres">
      <dgm:prSet presAssocID="{BC65B67D-C347-4506-BC73-21D8A67E37C1}" presName="hierChild3" presStyleCnt="0"/>
      <dgm:spPr/>
    </dgm:pt>
    <dgm:pt modelId="{4E2E5388-202F-4F06-BA29-18343F076C7B}" type="pres">
      <dgm:prSet presAssocID="{3B38C0C0-16D3-41AC-8A13-C7E5213ED0EB}" presName="Name19" presStyleLbl="parChTrans1D4" presStyleIdx="0" presStyleCnt="3"/>
      <dgm:spPr/>
    </dgm:pt>
    <dgm:pt modelId="{259FC83E-0F56-4858-A6DD-84F8B7C9C6E2}" type="pres">
      <dgm:prSet presAssocID="{042A4B04-6963-446F-8167-C537C59D1E60}" presName="Name21" presStyleCnt="0"/>
      <dgm:spPr/>
    </dgm:pt>
    <dgm:pt modelId="{8B05E8ED-225E-4CC8-833F-311FB03C01C9}" type="pres">
      <dgm:prSet presAssocID="{042A4B04-6963-446F-8167-C537C59D1E60}" presName="level2Shape" presStyleLbl="node4" presStyleIdx="0" presStyleCnt="3"/>
      <dgm:spPr/>
    </dgm:pt>
    <dgm:pt modelId="{E32443B8-2B55-4598-ADA0-8A7D950FF876}" type="pres">
      <dgm:prSet presAssocID="{042A4B04-6963-446F-8167-C537C59D1E60}" presName="hierChild3" presStyleCnt="0"/>
      <dgm:spPr/>
    </dgm:pt>
    <dgm:pt modelId="{E0EB2984-1BF3-4BCC-AE86-1E51F09AA1E0}" type="pres">
      <dgm:prSet presAssocID="{80604FFE-3469-4D8C-9479-A68CCD924D9F}" presName="Name19" presStyleLbl="parChTrans1D4" presStyleIdx="1" presStyleCnt="3"/>
      <dgm:spPr/>
    </dgm:pt>
    <dgm:pt modelId="{43632FCF-AE1B-4166-9563-65461499A5B5}" type="pres">
      <dgm:prSet presAssocID="{5691CA3A-B340-4240-B1F1-6D11D6D61071}" presName="Name21" presStyleCnt="0"/>
      <dgm:spPr/>
    </dgm:pt>
    <dgm:pt modelId="{0529C0FD-48D9-430D-B966-E84EB332EBFE}" type="pres">
      <dgm:prSet presAssocID="{5691CA3A-B340-4240-B1F1-6D11D6D61071}" presName="level2Shape" presStyleLbl="node4" presStyleIdx="1" presStyleCnt="3"/>
      <dgm:spPr/>
    </dgm:pt>
    <dgm:pt modelId="{60904DDC-2825-4764-A71B-13E326D3DB05}" type="pres">
      <dgm:prSet presAssocID="{5691CA3A-B340-4240-B1F1-6D11D6D61071}" presName="hierChild3" presStyleCnt="0"/>
      <dgm:spPr/>
    </dgm:pt>
    <dgm:pt modelId="{D4D0029C-8102-4CCB-8C14-560F11A52B5B}" type="pres">
      <dgm:prSet presAssocID="{B32B8C5C-191F-4C80-B4BC-09FAD1973621}" presName="Name19" presStyleLbl="parChTrans1D4" presStyleIdx="2" presStyleCnt="3"/>
      <dgm:spPr/>
    </dgm:pt>
    <dgm:pt modelId="{0E639220-2F71-46CF-BCF1-67E7A5B6057D}" type="pres">
      <dgm:prSet presAssocID="{2510941E-C286-41E1-89DD-ACCB2A281BF4}" presName="Name21" presStyleCnt="0"/>
      <dgm:spPr/>
    </dgm:pt>
    <dgm:pt modelId="{8097D433-9778-481A-A3BA-49D95FFC0F29}" type="pres">
      <dgm:prSet presAssocID="{2510941E-C286-41E1-89DD-ACCB2A281BF4}" presName="level2Shape" presStyleLbl="node4" presStyleIdx="2" presStyleCnt="3"/>
      <dgm:spPr/>
    </dgm:pt>
    <dgm:pt modelId="{A8320078-7D75-4C89-80A3-0D7D5F031266}" type="pres">
      <dgm:prSet presAssocID="{2510941E-C286-41E1-89DD-ACCB2A281BF4}" presName="hierChild3" presStyleCnt="0"/>
      <dgm:spPr/>
    </dgm:pt>
    <dgm:pt modelId="{0224F4B2-666E-46A7-B3D3-C0BE9101F79A}" type="pres">
      <dgm:prSet presAssocID="{EA32AA1E-2995-410A-AE3C-4C266D5E31AC}" presName="bgShapesFlow" presStyleCnt="0"/>
      <dgm:spPr/>
    </dgm:pt>
  </dgm:ptLst>
  <dgm:cxnLst>
    <dgm:cxn modelId="{DFF4F70F-9151-475B-957A-BA60603FEEC2}" type="presOf" srcId="{042A4B04-6963-446F-8167-C537C59D1E60}" destId="{8B05E8ED-225E-4CC8-833F-311FB03C01C9}" srcOrd="0" destOrd="0" presId="urn:microsoft.com/office/officeart/2005/8/layout/hierarchy6"/>
    <dgm:cxn modelId="{11AC4D1A-23DC-481F-9A02-9D362D93E132}" srcId="{BC65B67D-C347-4506-BC73-21D8A67E37C1}" destId="{2510941E-C286-41E1-89DD-ACCB2A281BF4}" srcOrd="2" destOrd="0" parTransId="{B32B8C5C-191F-4C80-B4BC-09FAD1973621}" sibTransId="{A52CC87E-85CD-4B2B-A3DD-569096FDC08E}"/>
    <dgm:cxn modelId="{3891741A-5BD8-421F-9220-367E6317EA69}" type="presOf" srcId="{EA32AA1E-2995-410A-AE3C-4C266D5E31AC}" destId="{BDEBECCA-B5EB-43C3-B596-284EA39728D4}" srcOrd="0" destOrd="0" presId="urn:microsoft.com/office/officeart/2005/8/layout/hierarchy6"/>
    <dgm:cxn modelId="{47C7B429-0A9F-4204-A09C-6989DD0034B0}" type="presOf" srcId="{729D9AA0-A16E-417C-9C36-6181FAD89B8A}" destId="{5F351EB5-D4AB-4386-8964-DE623DE85554}" srcOrd="0" destOrd="0" presId="urn:microsoft.com/office/officeart/2005/8/layout/hierarchy6"/>
    <dgm:cxn modelId="{3FCCCE41-7A54-47A2-9CE0-BAB13F32E558}" type="presOf" srcId="{5691CA3A-B340-4240-B1F1-6D11D6D61071}" destId="{0529C0FD-48D9-430D-B966-E84EB332EBFE}" srcOrd="0" destOrd="0" presId="urn:microsoft.com/office/officeart/2005/8/layout/hierarchy6"/>
    <dgm:cxn modelId="{9AB67846-6AE9-4F7D-85DB-17573EF3BEEC}" srcId="{729D9AA0-A16E-417C-9C36-6181FAD89B8A}" destId="{BC65B67D-C347-4506-BC73-21D8A67E37C1}" srcOrd="0" destOrd="0" parTransId="{57022499-857A-4BA1-ADB8-624F1DBB731F}" sibTransId="{4A2FAF6F-72FE-411E-B39C-709B3ABDE646}"/>
    <dgm:cxn modelId="{CA06FC66-5734-4C3A-85E0-70B172DFE935}" type="presOf" srcId="{BC65B67D-C347-4506-BC73-21D8A67E37C1}" destId="{81EF2C94-3E72-42D4-9CC8-CDC03360C8F1}" srcOrd="0" destOrd="0" presId="urn:microsoft.com/office/officeart/2005/8/layout/hierarchy6"/>
    <dgm:cxn modelId="{BADF206D-1514-4CFB-B1C8-2369ED5361C8}" type="presOf" srcId="{61446E15-5C9B-4B59-AE69-B7AAF6BB7A43}" destId="{A19B8E44-5276-4342-BD97-19C99DB1FEB1}" srcOrd="0" destOrd="0" presId="urn:microsoft.com/office/officeart/2005/8/layout/hierarchy6"/>
    <dgm:cxn modelId="{F5247877-672B-4D6E-896B-708093A418E5}" type="presOf" srcId="{B32B8C5C-191F-4C80-B4BC-09FAD1973621}" destId="{D4D0029C-8102-4CCB-8C14-560F11A52B5B}" srcOrd="0" destOrd="0" presId="urn:microsoft.com/office/officeart/2005/8/layout/hierarchy6"/>
    <dgm:cxn modelId="{C56F1B7F-5004-4AB0-AFBB-E03418364D31}" type="presOf" srcId="{2510941E-C286-41E1-89DD-ACCB2A281BF4}" destId="{8097D433-9778-481A-A3BA-49D95FFC0F29}" srcOrd="0" destOrd="0" presId="urn:microsoft.com/office/officeart/2005/8/layout/hierarchy6"/>
    <dgm:cxn modelId="{30629880-D161-4375-B72B-C9F87D777831}" srcId="{61446E15-5C9B-4B59-AE69-B7AAF6BB7A43}" destId="{729D9AA0-A16E-417C-9C36-6181FAD89B8A}" srcOrd="0" destOrd="0" parTransId="{DF5113C2-5246-4F21-AAEF-A0C2BFA649B7}" sibTransId="{89CF66D9-7297-47FC-8B26-9EF5C9DC8FDA}"/>
    <dgm:cxn modelId="{4108A88C-B3B2-4DE7-A3B7-E76F5F4ED8DF}" type="presOf" srcId="{80604FFE-3469-4D8C-9479-A68CCD924D9F}" destId="{E0EB2984-1BF3-4BCC-AE86-1E51F09AA1E0}" srcOrd="0" destOrd="0" presId="urn:microsoft.com/office/officeart/2005/8/layout/hierarchy6"/>
    <dgm:cxn modelId="{D1738CAA-CA01-4D74-A9D7-D7351904C1DD}" type="presOf" srcId="{3B38C0C0-16D3-41AC-8A13-C7E5213ED0EB}" destId="{4E2E5388-202F-4F06-BA29-18343F076C7B}" srcOrd="0" destOrd="0" presId="urn:microsoft.com/office/officeart/2005/8/layout/hierarchy6"/>
    <dgm:cxn modelId="{742E96AE-E067-4591-9050-40B455F04121}" srcId="{BC65B67D-C347-4506-BC73-21D8A67E37C1}" destId="{5691CA3A-B340-4240-B1F1-6D11D6D61071}" srcOrd="1" destOrd="0" parTransId="{80604FFE-3469-4D8C-9479-A68CCD924D9F}" sibTransId="{437CF076-1EEA-423F-95AF-6E62D04877DD}"/>
    <dgm:cxn modelId="{CD94D4B8-E353-4195-A477-36C1D3E5D7AD}" srcId="{EA32AA1E-2995-410A-AE3C-4C266D5E31AC}" destId="{61446E15-5C9B-4B59-AE69-B7AAF6BB7A43}" srcOrd="0" destOrd="0" parTransId="{A64C119A-5AF2-4966-B4FD-016F03D3593A}" sibTransId="{9F6CF545-CB94-4253-8E61-7A097F0EB035}"/>
    <dgm:cxn modelId="{E90F12C1-3A9C-44E8-9230-31A8334B8975}" type="presOf" srcId="{DF5113C2-5246-4F21-AAEF-A0C2BFA649B7}" destId="{95E5FCA4-3F58-463F-B2E3-826624FC09CF}" srcOrd="0" destOrd="0" presId="urn:microsoft.com/office/officeart/2005/8/layout/hierarchy6"/>
    <dgm:cxn modelId="{91DB87EC-6D26-4AF6-AC03-2319B3FCF125}" type="presOf" srcId="{57022499-857A-4BA1-ADB8-624F1DBB731F}" destId="{3615B49E-AC57-4D81-80E1-F8DD61BC841F}" srcOrd="0" destOrd="0" presId="urn:microsoft.com/office/officeart/2005/8/layout/hierarchy6"/>
    <dgm:cxn modelId="{5860EFF8-7B3C-4931-899F-09B42D0994CF}" srcId="{BC65B67D-C347-4506-BC73-21D8A67E37C1}" destId="{042A4B04-6963-446F-8167-C537C59D1E60}" srcOrd="0" destOrd="0" parTransId="{3B38C0C0-16D3-41AC-8A13-C7E5213ED0EB}" sibTransId="{1A9A8E92-AF28-4C29-8A0D-9F7F371EBF8C}"/>
    <dgm:cxn modelId="{1BB0B029-F292-4D0B-A7C9-A2E176A84C4C}" type="presParOf" srcId="{BDEBECCA-B5EB-43C3-B596-284EA39728D4}" destId="{B7451ED9-3E3C-4045-A700-8DA6A476F1C4}" srcOrd="0" destOrd="0" presId="urn:microsoft.com/office/officeart/2005/8/layout/hierarchy6"/>
    <dgm:cxn modelId="{8A4D98BB-3A13-441B-BE01-C990E48E3480}" type="presParOf" srcId="{B7451ED9-3E3C-4045-A700-8DA6A476F1C4}" destId="{8D02F31E-6A5C-4F84-9136-F90688AF9C6C}" srcOrd="0" destOrd="0" presId="urn:microsoft.com/office/officeart/2005/8/layout/hierarchy6"/>
    <dgm:cxn modelId="{B52A1444-91E1-4999-9C9E-8470E4B3DD54}" type="presParOf" srcId="{8D02F31E-6A5C-4F84-9136-F90688AF9C6C}" destId="{B85391DA-167D-40E4-8F9D-78EBE6787808}" srcOrd="0" destOrd="0" presId="urn:microsoft.com/office/officeart/2005/8/layout/hierarchy6"/>
    <dgm:cxn modelId="{CD54B096-CC46-43DA-A91A-338699D4DE50}" type="presParOf" srcId="{B85391DA-167D-40E4-8F9D-78EBE6787808}" destId="{A19B8E44-5276-4342-BD97-19C99DB1FEB1}" srcOrd="0" destOrd="0" presId="urn:microsoft.com/office/officeart/2005/8/layout/hierarchy6"/>
    <dgm:cxn modelId="{A66AAE98-582B-4FFF-9033-F809BBB34BB1}" type="presParOf" srcId="{B85391DA-167D-40E4-8F9D-78EBE6787808}" destId="{6738C8BC-1E93-4EA5-B728-DEE051688A0B}" srcOrd="1" destOrd="0" presId="urn:microsoft.com/office/officeart/2005/8/layout/hierarchy6"/>
    <dgm:cxn modelId="{60EDC762-0299-4FB3-A4D1-2CB2000E84B4}" type="presParOf" srcId="{6738C8BC-1E93-4EA5-B728-DEE051688A0B}" destId="{95E5FCA4-3F58-463F-B2E3-826624FC09CF}" srcOrd="0" destOrd="0" presId="urn:microsoft.com/office/officeart/2005/8/layout/hierarchy6"/>
    <dgm:cxn modelId="{AC68DD7B-924D-43F5-8D89-181E862EE731}" type="presParOf" srcId="{6738C8BC-1E93-4EA5-B728-DEE051688A0B}" destId="{F86D5D68-AC73-4302-A1D3-EA7835A4CAD9}" srcOrd="1" destOrd="0" presId="urn:microsoft.com/office/officeart/2005/8/layout/hierarchy6"/>
    <dgm:cxn modelId="{ACA32527-BD85-4619-9028-3A50BC2EFC85}" type="presParOf" srcId="{F86D5D68-AC73-4302-A1D3-EA7835A4CAD9}" destId="{5F351EB5-D4AB-4386-8964-DE623DE85554}" srcOrd="0" destOrd="0" presId="urn:microsoft.com/office/officeart/2005/8/layout/hierarchy6"/>
    <dgm:cxn modelId="{6D4E81DC-F3F3-4C33-AC89-92A032E98B5B}" type="presParOf" srcId="{F86D5D68-AC73-4302-A1D3-EA7835A4CAD9}" destId="{E6F0162F-8A8E-4CBE-87DC-1D3D73FA262A}" srcOrd="1" destOrd="0" presId="urn:microsoft.com/office/officeart/2005/8/layout/hierarchy6"/>
    <dgm:cxn modelId="{E4F5F25B-2FB1-49C0-A66F-2EC4604A0067}" type="presParOf" srcId="{E6F0162F-8A8E-4CBE-87DC-1D3D73FA262A}" destId="{3615B49E-AC57-4D81-80E1-F8DD61BC841F}" srcOrd="0" destOrd="0" presId="urn:microsoft.com/office/officeart/2005/8/layout/hierarchy6"/>
    <dgm:cxn modelId="{679A4CF8-F72E-4ECD-9F18-1B499F043D6A}" type="presParOf" srcId="{E6F0162F-8A8E-4CBE-87DC-1D3D73FA262A}" destId="{16537D2A-1E8D-43D7-A7D8-7D5C1F8BF4BC}" srcOrd="1" destOrd="0" presId="urn:microsoft.com/office/officeart/2005/8/layout/hierarchy6"/>
    <dgm:cxn modelId="{BECBD769-720E-448D-A9B0-72AFB0638F5D}" type="presParOf" srcId="{16537D2A-1E8D-43D7-A7D8-7D5C1F8BF4BC}" destId="{81EF2C94-3E72-42D4-9CC8-CDC03360C8F1}" srcOrd="0" destOrd="0" presId="urn:microsoft.com/office/officeart/2005/8/layout/hierarchy6"/>
    <dgm:cxn modelId="{DD335BF1-861E-4624-9A20-7ECE20417B5A}" type="presParOf" srcId="{16537D2A-1E8D-43D7-A7D8-7D5C1F8BF4BC}" destId="{E50A80A9-0D7C-4D18-94FD-C4783D398AB1}" srcOrd="1" destOrd="0" presId="urn:microsoft.com/office/officeart/2005/8/layout/hierarchy6"/>
    <dgm:cxn modelId="{BF4A4757-8FD5-4564-B529-533065C9B9A0}" type="presParOf" srcId="{E50A80A9-0D7C-4D18-94FD-C4783D398AB1}" destId="{4E2E5388-202F-4F06-BA29-18343F076C7B}" srcOrd="0" destOrd="0" presId="urn:microsoft.com/office/officeart/2005/8/layout/hierarchy6"/>
    <dgm:cxn modelId="{79FA07B2-BAB9-45A2-89D2-C8264ACCE219}" type="presParOf" srcId="{E50A80A9-0D7C-4D18-94FD-C4783D398AB1}" destId="{259FC83E-0F56-4858-A6DD-84F8B7C9C6E2}" srcOrd="1" destOrd="0" presId="urn:microsoft.com/office/officeart/2005/8/layout/hierarchy6"/>
    <dgm:cxn modelId="{9928B252-C00F-42CB-AD45-2AE898BAE60F}" type="presParOf" srcId="{259FC83E-0F56-4858-A6DD-84F8B7C9C6E2}" destId="{8B05E8ED-225E-4CC8-833F-311FB03C01C9}" srcOrd="0" destOrd="0" presId="urn:microsoft.com/office/officeart/2005/8/layout/hierarchy6"/>
    <dgm:cxn modelId="{56A6AD42-E51C-448E-B5E8-654A4404B0C6}" type="presParOf" srcId="{259FC83E-0F56-4858-A6DD-84F8B7C9C6E2}" destId="{E32443B8-2B55-4598-ADA0-8A7D950FF876}" srcOrd="1" destOrd="0" presId="urn:microsoft.com/office/officeart/2005/8/layout/hierarchy6"/>
    <dgm:cxn modelId="{BF912A27-D120-4F36-B2F2-F1BE0E8F0401}" type="presParOf" srcId="{E50A80A9-0D7C-4D18-94FD-C4783D398AB1}" destId="{E0EB2984-1BF3-4BCC-AE86-1E51F09AA1E0}" srcOrd="2" destOrd="0" presId="urn:microsoft.com/office/officeart/2005/8/layout/hierarchy6"/>
    <dgm:cxn modelId="{E6435283-D244-49E9-91D7-310D326F3096}" type="presParOf" srcId="{E50A80A9-0D7C-4D18-94FD-C4783D398AB1}" destId="{43632FCF-AE1B-4166-9563-65461499A5B5}" srcOrd="3" destOrd="0" presId="urn:microsoft.com/office/officeart/2005/8/layout/hierarchy6"/>
    <dgm:cxn modelId="{33A5F018-74CB-428A-85F4-53C5D9ABF405}" type="presParOf" srcId="{43632FCF-AE1B-4166-9563-65461499A5B5}" destId="{0529C0FD-48D9-430D-B966-E84EB332EBFE}" srcOrd="0" destOrd="0" presId="urn:microsoft.com/office/officeart/2005/8/layout/hierarchy6"/>
    <dgm:cxn modelId="{D8DCBADF-7BAF-4CC6-9B03-198A31476CBF}" type="presParOf" srcId="{43632FCF-AE1B-4166-9563-65461499A5B5}" destId="{60904DDC-2825-4764-A71B-13E326D3DB05}" srcOrd="1" destOrd="0" presId="urn:microsoft.com/office/officeart/2005/8/layout/hierarchy6"/>
    <dgm:cxn modelId="{9AF842BB-2758-446A-B695-24CF4BB99DB3}" type="presParOf" srcId="{E50A80A9-0D7C-4D18-94FD-C4783D398AB1}" destId="{D4D0029C-8102-4CCB-8C14-560F11A52B5B}" srcOrd="4" destOrd="0" presId="urn:microsoft.com/office/officeart/2005/8/layout/hierarchy6"/>
    <dgm:cxn modelId="{9CDAB176-9D89-4D30-9969-88B9551236B9}" type="presParOf" srcId="{E50A80A9-0D7C-4D18-94FD-C4783D398AB1}" destId="{0E639220-2F71-46CF-BCF1-67E7A5B6057D}" srcOrd="5" destOrd="0" presId="urn:microsoft.com/office/officeart/2005/8/layout/hierarchy6"/>
    <dgm:cxn modelId="{0B4D2245-4D4A-4FBE-AEB8-95C0C8B9A581}" type="presParOf" srcId="{0E639220-2F71-46CF-BCF1-67E7A5B6057D}" destId="{8097D433-9778-481A-A3BA-49D95FFC0F29}" srcOrd="0" destOrd="0" presId="urn:microsoft.com/office/officeart/2005/8/layout/hierarchy6"/>
    <dgm:cxn modelId="{C18A88B2-2050-44ED-A0C0-35796E11812E}" type="presParOf" srcId="{0E639220-2F71-46CF-BCF1-67E7A5B6057D}" destId="{A8320078-7D75-4C89-80A3-0D7D5F031266}" srcOrd="1" destOrd="0" presId="urn:microsoft.com/office/officeart/2005/8/layout/hierarchy6"/>
    <dgm:cxn modelId="{A254B67B-0FF2-4390-832F-6FCB06CA5CC0}" type="presParOf" srcId="{BDEBECCA-B5EB-43C3-B596-284EA39728D4}" destId="{0224F4B2-666E-46A7-B3D3-C0BE9101F79A}" srcOrd="1" destOrd="0" presId="urn:microsoft.com/office/officeart/2005/8/layout/hierarchy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E0717F94-3732-419D-9316-1EE217F05A54}" type="doc">
      <dgm:prSet loTypeId="urn:microsoft.com/office/officeart/2005/8/layout/hierarchy2" loCatId="hierarchy" qsTypeId="urn:microsoft.com/office/officeart/2005/8/quickstyle/simple3" qsCatId="simple" csTypeId="urn:microsoft.com/office/officeart/2005/8/colors/accent0_3" csCatId="mainScheme" phldr="1"/>
      <dgm:spPr/>
      <dgm:t>
        <a:bodyPr/>
        <a:lstStyle/>
        <a:p>
          <a:endParaRPr lang="en-US"/>
        </a:p>
      </dgm:t>
    </dgm:pt>
    <dgm:pt modelId="{2DFC67BD-8867-4DFF-8D9B-F2847FCF94BA}">
      <dgm:prSet phldrT="[Text]"/>
      <dgm:spPr/>
      <dgm:t>
        <a:bodyPr/>
        <a:lstStyle/>
        <a:p>
          <a:r>
            <a:rPr lang="en-US" dirty="0"/>
            <a:t>Document</a:t>
          </a:r>
        </a:p>
      </dgm:t>
    </dgm:pt>
    <dgm:pt modelId="{BE83C705-1E31-4273-BC9B-238E9089BC1D}" type="parTrans" cxnId="{9A03FF3D-9A44-441B-93C5-3AB37AE17721}">
      <dgm:prSet/>
      <dgm:spPr/>
      <dgm:t>
        <a:bodyPr/>
        <a:lstStyle/>
        <a:p>
          <a:endParaRPr lang="en-US"/>
        </a:p>
      </dgm:t>
    </dgm:pt>
    <dgm:pt modelId="{7A759B17-4E74-4F6C-AB93-0D4FDB5C23EF}" type="sibTrans" cxnId="{9A03FF3D-9A44-441B-93C5-3AB37AE17721}">
      <dgm:prSet/>
      <dgm:spPr/>
      <dgm:t>
        <a:bodyPr/>
        <a:lstStyle/>
        <a:p>
          <a:endParaRPr lang="en-US"/>
        </a:p>
      </dgm:t>
    </dgm:pt>
    <dgm:pt modelId="{F7F6F174-4815-4E7F-A19D-8DE0533340C7}">
      <dgm:prSet phldrT="[Text]"/>
      <dgm:spPr/>
      <dgm:t>
        <a:bodyPr/>
        <a:lstStyle/>
        <a:p>
          <a:r>
            <a:rPr lang="en-US" dirty="0"/>
            <a:t>Develetech Product Document</a:t>
          </a:r>
        </a:p>
      </dgm:t>
    </dgm:pt>
    <dgm:pt modelId="{0FE16428-D145-4F25-BC1F-CD19CE9BEC50}" type="parTrans" cxnId="{21BABDC6-6F77-40E7-8672-08042D9A5593}">
      <dgm:prSet/>
      <dgm:spPr/>
      <dgm:t>
        <a:bodyPr/>
        <a:lstStyle/>
        <a:p>
          <a:endParaRPr lang="en-US" dirty="0"/>
        </a:p>
      </dgm:t>
    </dgm:pt>
    <dgm:pt modelId="{33E030A9-93EA-42DA-B055-5F2E89E7BB2F}" type="sibTrans" cxnId="{21BABDC6-6F77-40E7-8672-08042D9A5593}">
      <dgm:prSet/>
      <dgm:spPr/>
      <dgm:t>
        <a:bodyPr/>
        <a:lstStyle/>
        <a:p>
          <a:endParaRPr lang="en-US"/>
        </a:p>
      </dgm:t>
    </dgm:pt>
    <dgm:pt modelId="{53E60E74-1F2E-4408-86D7-F018F1C138D7}">
      <dgm:prSet phldrT="[Text]"/>
      <dgm:spPr/>
      <dgm:t>
        <a:bodyPr/>
        <a:lstStyle/>
        <a:p>
          <a:r>
            <a:rPr lang="en-US" dirty="0"/>
            <a:t>Develetech User Guide</a:t>
          </a:r>
        </a:p>
      </dgm:t>
    </dgm:pt>
    <dgm:pt modelId="{DA123035-A488-4561-B305-A3F4C2E97FDD}" type="parTrans" cxnId="{05332146-BB35-4423-A35E-C2FBAE362703}">
      <dgm:prSet/>
      <dgm:spPr/>
      <dgm:t>
        <a:bodyPr/>
        <a:lstStyle/>
        <a:p>
          <a:endParaRPr lang="en-US" dirty="0"/>
        </a:p>
      </dgm:t>
    </dgm:pt>
    <dgm:pt modelId="{A206B53B-665E-4D10-AED7-A67531D325C1}" type="sibTrans" cxnId="{05332146-BB35-4423-A35E-C2FBAE362703}">
      <dgm:prSet/>
      <dgm:spPr/>
      <dgm:t>
        <a:bodyPr/>
        <a:lstStyle/>
        <a:p>
          <a:endParaRPr lang="en-US"/>
        </a:p>
      </dgm:t>
    </dgm:pt>
    <dgm:pt modelId="{6730403D-2672-484E-B657-31EC2644C05E}">
      <dgm:prSet phldrT="[Text]"/>
      <dgm:spPr/>
      <dgm:t>
        <a:bodyPr/>
        <a:lstStyle/>
        <a:p>
          <a:r>
            <a:rPr lang="en-US" dirty="0"/>
            <a:t>Develetech Warranty</a:t>
          </a:r>
        </a:p>
      </dgm:t>
    </dgm:pt>
    <dgm:pt modelId="{48DFFC2C-4B6E-4105-B07E-FB396A389405}" type="parTrans" cxnId="{30559377-E603-49FA-B76E-4952B83016E9}">
      <dgm:prSet/>
      <dgm:spPr/>
      <dgm:t>
        <a:bodyPr/>
        <a:lstStyle/>
        <a:p>
          <a:endParaRPr lang="en-US" dirty="0"/>
        </a:p>
      </dgm:t>
    </dgm:pt>
    <dgm:pt modelId="{CE60AC92-BBAB-4542-AB94-E64BF0CF16E9}" type="sibTrans" cxnId="{30559377-E603-49FA-B76E-4952B83016E9}">
      <dgm:prSet/>
      <dgm:spPr/>
      <dgm:t>
        <a:bodyPr/>
        <a:lstStyle/>
        <a:p>
          <a:endParaRPr lang="en-US"/>
        </a:p>
      </dgm:t>
    </dgm:pt>
    <dgm:pt modelId="{7DF609C4-0FCE-49E1-847A-40E1C1503DF8}" type="pres">
      <dgm:prSet presAssocID="{E0717F94-3732-419D-9316-1EE217F05A54}" presName="diagram" presStyleCnt="0">
        <dgm:presLayoutVars>
          <dgm:chPref val="1"/>
          <dgm:dir/>
          <dgm:animOne val="branch"/>
          <dgm:animLvl val="lvl"/>
          <dgm:resizeHandles val="exact"/>
        </dgm:presLayoutVars>
      </dgm:prSet>
      <dgm:spPr/>
    </dgm:pt>
    <dgm:pt modelId="{0C21F99B-63E9-456D-B961-06A134681DBE}" type="pres">
      <dgm:prSet presAssocID="{2DFC67BD-8867-4DFF-8D9B-F2847FCF94BA}" presName="root1" presStyleCnt="0"/>
      <dgm:spPr/>
    </dgm:pt>
    <dgm:pt modelId="{C8A92DEE-CAB2-477D-9721-03FF16C7656D}" type="pres">
      <dgm:prSet presAssocID="{2DFC67BD-8867-4DFF-8D9B-F2847FCF94BA}" presName="LevelOneTextNode" presStyleLbl="node0" presStyleIdx="0" presStyleCnt="1">
        <dgm:presLayoutVars>
          <dgm:chPref val="3"/>
        </dgm:presLayoutVars>
      </dgm:prSet>
      <dgm:spPr/>
    </dgm:pt>
    <dgm:pt modelId="{0550CE85-3A75-4D3B-90BF-655802F514D6}" type="pres">
      <dgm:prSet presAssocID="{2DFC67BD-8867-4DFF-8D9B-F2847FCF94BA}" presName="level2hierChild" presStyleCnt="0"/>
      <dgm:spPr/>
    </dgm:pt>
    <dgm:pt modelId="{0FDAC25F-C687-432E-A864-93D7E4F51B67}" type="pres">
      <dgm:prSet presAssocID="{0FE16428-D145-4F25-BC1F-CD19CE9BEC50}" presName="conn2-1" presStyleLbl="parChTrans1D2" presStyleIdx="0" presStyleCnt="1"/>
      <dgm:spPr/>
    </dgm:pt>
    <dgm:pt modelId="{9B76F614-87C3-4FFA-A485-5A267B4B0B5B}" type="pres">
      <dgm:prSet presAssocID="{0FE16428-D145-4F25-BC1F-CD19CE9BEC50}" presName="connTx" presStyleLbl="parChTrans1D2" presStyleIdx="0" presStyleCnt="1"/>
      <dgm:spPr/>
    </dgm:pt>
    <dgm:pt modelId="{3709FA8D-DEDD-4432-BBD4-04B5AE45B5CF}" type="pres">
      <dgm:prSet presAssocID="{F7F6F174-4815-4E7F-A19D-8DE0533340C7}" presName="root2" presStyleCnt="0"/>
      <dgm:spPr/>
    </dgm:pt>
    <dgm:pt modelId="{D5519C48-3EB5-4D7C-A11C-C240BF58BD05}" type="pres">
      <dgm:prSet presAssocID="{F7F6F174-4815-4E7F-A19D-8DE0533340C7}" presName="LevelTwoTextNode" presStyleLbl="node2" presStyleIdx="0" presStyleCnt="1">
        <dgm:presLayoutVars>
          <dgm:chPref val="3"/>
        </dgm:presLayoutVars>
      </dgm:prSet>
      <dgm:spPr/>
    </dgm:pt>
    <dgm:pt modelId="{25601841-5B91-4543-A8C1-9B5701927ECA}" type="pres">
      <dgm:prSet presAssocID="{F7F6F174-4815-4E7F-A19D-8DE0533340C7}" presName="level3hierChild" presStyleCnt="0"/>
      <dgm:spPr/>
    </dgm:pt>
    <dgm:pt modelId="{BDAA44A5-EDF8-49EC-A3C2-F19622F39B34}" type="pres">
      <dgm:prSet presAssocID="{DA123035-A488-4561-B305-A3F4C2E97FDD}" presName="conn2-1" presStyleLbl="parChTrans1D3" presStyleIdx="0" presStyleCnt="2"/>
      <dgm:spPr/>
    </dgm:pt>
    <dgm:pt modelId="{4D895156-715B-4B8B-86B5-04BF0C243B20}" type="pres">
      <dgm:prSet presAssocID="{DA123035-A488-4561-B305-A3F4C2E97FDD}" presName="connTx" presStyleLbl="parChTrans1D3" presStyleIdx="0" presStyleCnt="2"/>
      <dgm:spPr/>
    </dgm:pt>
    <dgm:pt modelId="{8992304C-2207-4E4B-80FB-03DA1E979108}" type="pres">
      <dgm:prSet presAssocID="{53E60E74-1F2E-4408-86D7-F018F1C138D7}" presName="root2" presStyleCnt="0"/>
      <dgm:spPr/>
    </dgm:pt>
    <dgm:pt modelId="{C731DCAF-249E-4AA4-AA1C-6019ABF4C672}" type="pres">
      <dgm:prSet presAssocID="{53E60E74-1F2E-4408-86D7-F018F1C138D7}" presName="LevelTwoTextNode" presStyleLbl="node3" presStyleIdx="0" presStyleCnt="2">
        <dgm:presLayoutVars>
          <dgm:chPref val="3"/>
        </dgm:presLayoutVars>
      </dgm:prSet>
      <dgm:spPr/>
    </dgm:pt>
    <dgm:pt modelId="{1AE5FAF3-C562-4410-A499-FD55FDFA1A2D}" type="pres">
      <dgm:prSet presAssocID="{53E60E74-1F2E-4408-86D7-F018F1C138D7}" presName="level3hierChild" presStyleCnt="0"/>
      <dgm:spPr/>
    </dgm:pt>
    <dgm:pt modelId="{3E29279A-DB07-4F5E-A1A2-1F6F35B43D7A}" type="pres">
      <dgm:prSet presAssocID="{48DFFC2C-4B6E-4105-B07E-FB396A389405}" presName="conn2-1" presStyleLbl="parChTrans1D3" presStyleIdx="1" presStyleCnt="2"/>
      <dgm:spPr/>
    </dgm:pt>
    <dgm:pt modelId="{40180B04-FECC-4878-A908-2A7FF9029473}" type="pres">
      <dgm:prSet presAssocID="{48DFFC2C-4B6E-4105-B07E-FB396A389405}" presName="connTx" presStyleLbl="parChTrans1D3" presStyleIdx="1" presStyleCnt="2"/>
      <dgm:spPr/>
    </dgm:pt>
    <dgm:pt modelId="{AE4DCABB-1650-4347-9EEE-F3062DE17A6D}" type="pres">
      <dgm:prSet presAssocID="{6730403D-2672-484E-B657-31EC2644C05E}" presName="root2" presStyleCnt="0"/>
      <dgm:spPr/>
    </dgm:pt>
    <dgm:pt modelId="{A16D90BE-09AB-4515-90D0-B47A4CC52325}" type="pres">
      <dgm:prSet presAssocID="{6730403D-2672-484E-B657-31EC2644C05E}" presName="LevelTwoTextNode" presStyleLbl="node3" presStyleIdx="1" presStyleCnt="2">
        <dgm:presLayoutVars>
          <dgm:chPref val="3"/>
        </dgm:presLayoutVars>
      </dgm:prSet>
      <dgm:spPr/>
    </dgm:pt>
    <dgm:pt modelId="{F853490E-D89C-4972-9E05-C41F1B94FBEE}" type="pres">
      <dgm:prSet presAssocID="{6730403D-2672-484E-B657-31EC2644C05E}" presName="level3hierChild" presStyleCnt="0"/>
      <dgm:spPr/>
    </dgm:pt>
  </dgm:ptLst>
  <dgm:cxnLst>
    <dgm:cxn modelId="{6D660228-0B27-47BA-B27F-29CC5CC8CEB7}" type="presOf" srcId="{E0717F94-3732-419D-9316-1EE217F05A54}" destId="{7DF609C4-0FCE-49E1-847A-40E1C1503DF8}" srcOrd="0" destOrd="0" presId="urn:microsoft.com/office/officeart/2005/8/layout/hierarchy2"/>
    <dgm:cxn modelId="{9A03FF3D-9A44-441B-93C5-3AB37AE17721}" srcId="{E0717F94-3732-419D-9316-1EE217F05A54}" destId="{2DFC67BD-8867-4DFF-8D9B-F2847FCF94BA}" srcOrd="0" destOrd="0" parTransId="{BE83C705-1E31-4273-BC9B-238E9089BC1D}" sibTransId="{7A759B17-4E74-4F6C-AB93-0D4FDB5C23EF}"/>
    <dgm:cxn modelId="{E1A5FF45-23EF-4DC3-93D3-3FA2A42CF958}" type="presOf" srcId="{DA123035-A488-4561-B305-A3F4C2E97FDD}" destId="{4D895156-715B-4B8B-86B5-04BF0C243B20}" srcOrd="1" destOrd="0" presId="urn:microsoft.com/office/officeart/2005/8/layout/hierarchy2"/>
    <dgm:cxn modelId="{05332146-BB35-4423-A35E-C2FBAE362703}" srcId="{F7F6F174-4815-4E7F-A19D-8DE0533340C7}" destId="{53E60E74-1F2E-4408-86D7-F018F1C138D7}" srcOrd="0" destOrd="0" parTransId="{DA123035-A488-4561-B305-A3F4C2E97FDD}" sibTransId="{A206B53B-665E-4D10-AED7-A67531D325C1}"/>
    <dgm:cxn modelId="{CB91814C-507C-4FE0-9C3A-64523343AABA}" type="presOf" srcId="{6730403D-2672-484E-B657-31EC2644C05E}" destId="{A16D90BE-09AB-4515-90D0-B47A4CC52325}" srcOrd="0" destOrd="0" presId="urn:microsoft.com/office/officeart/2005/8/layout/hierarchy2"/>
    <dgm:cxn modelId="{CF4FD04D-5B93-4376-8951-3C2CD4FB2662}" type="presOf" srcId="{0FE16428-D145-4F25-BC1F-CD19CE9BEC50}" destId="{0FDAC25F-C687-432E-A864-93D7E4F51B67}" srcOrd="0" destOrd="0" presId="urn:microsoft.com/office/officeart/2005/8/layout/hierarchy2"/>
    <dgm:cxn modelId="{30559377-E603-49FA-B76E-4952B83016E9}" srcId="{F7F6F174-4815-4E7F-A19D-8DE0533340C7}" destId="{6730403D-2672-484E-B657-31EC2644C05E}" srcOrd="1" destOrd="0" parTransId="{48DFFC2C-4B6E-4105-B07E-FB396A389405}" sibTransId="{CE60AC92-BBAB-4542-AB94-E64BF0CF16E9}"/>
    <dgm:cxn modelId="{44D04B8C-01D7-43AE-BBE1-F6963CF5759D}" type="presOf" srcId="{53E60E74-1F2E-4408-86D7-F018F1C138D7}" destId="{C731DCAF-249E-4AA4-AA1C-6019ABF4C672}" srcOrd="0" destOrd="0" presId="urn:microsoft.com/office/officeart/2005/8/layout/hierarchy2"/>
    <dgm:cxn modelId="{CE35B89C-1C2C-4927-8B99-2DAD293B4662}" type="presOf" srcId="{DA123035-A488-4561-B305-A3F4C2E97FDD}" destId="{BDAA44A5-EDF8-49EC-A3C2-F19622F39B34}" srcOrd="0" destOrd="0" presId="urn:microsoft.com/office/officeart/2005/8/layout/hierarchy2"/>
    <dgm:cxn modelId="{1D26B99C-054C-483B-A599-4F2C0C983DEA}" type="presOf" srcId="{48DFFC2C-4B6E-4105-B07E-FB396A389405}" destId="{40180B04-FECC-4878-A908-2A7FF9029473}" srcOrd="1" destOrd="0" presId="urn:microsoft.com/office/officeart/2005/8/layout/hierarchy2"/>
    <dgm:cxn modelId="{3A60C1A4-4073-4BCB-ADBA-95957698B292}" type="presOf" srcId="{48DFFC2C-4B6E-4105-B07E-FB396A389405}" destId="{3E29279A-DB07-4F5E-A1A2-1F6F35B43D7A}" srcOrd="0" destOrd="0" presId="urn:microsoft.com/office/officeart/2005/8/layout/hierarchy2"/>
    <dgm:cxn modelId="{EBC61DB2-5E7D-4879-89B3-3250F6FD6BB7}" type="presOf" srcId="{0FE16428-D145-4F25-BC1F-CD19CE9BEC50}" destId="{9B76F614-87C3-4FFA-A485-5A267B4B0B5B}" srcOrd="1" destOrd="0" presId="urn:microsoft.com/office/officeart/2005/8/layout/hierarchy2"/>
    <dgm:cxn modelId="{F2BF85B7-64DB-42FB-980A-248A702FA22B}" type="presOf" srcId="{F7F6F174-4815-4E7F-A19D-8DE0533340C7}" destId="{D5519C48-3EB5-4D7C-A11C-C240BF58BD05}" srcOrd="0" destOrd="0" presId="urn:microsoft.com/office/officeart/2005/8/layout/hierarchy2"/>
    <dgm:cxn modelId="{985FB8C3-81B0-4042-8CC4-01C7EDA77762}" type="presOf" srcId="{2DFC67BD-8867-4DFF-8D9B-F2847FCF94BA}" destId="{C8A92DEE-CAB2-477D-9721-03FF16C7656D}" srcOrd="0" destOrd="0" presId="urn:microsoft.com/office/officeart/2005/8/layout/hierarchy2"/>
    <dgm:cxn modelId="{21BABDC6-6F77-40E7-8672-08042D9A5593}" srcId="{2DFC67BD-8867-4DFF-8D9B-F2847FCF94BA}" destId="{F7F6F174-4815-4E7F-A19D-8DE0533340C7}" srcOrd="0" destOrd="0" parTransId="{0FE16428-D145-4F25-BC1F-CD19CE9BEC50}" sibTransId="{33E030A9-93EA-42DA-B055-5F2E89E7BB2F}"/>
    <dgm:cxn modelId="{D3589311-2DF0-49AA-B8E7-EA267F95AC65}" type="presParOf" srcId="{7DF609C4-0FCE-49E1-847A-40E1C1503DF8}" destId="{0C21F99B-63E9-456D-B961-06A134681DBE}" srcOrd="0" destOrd="0" presId="urn:microsoft.com/office/officeart/2005/8/layout/hierarchy2"/>
    <dgm:cxn modelId="{7592E068-52D6-455A-9FA7-76E4C25A11F1}" type="presParOf" srcId="{0C21F99B-63E9-456D-B961-06A134681DBE}" destId="{C8A92DEE-CAB2-477D-9721-03FF16C7656D}" srcOrd="0" destOrd="0" presId="urn:microsoft.com/office/officeart/2005/8/layout/hierarchy2"/>
    <dgm:cxn modelId="{B9B2B67D-6644-4CD8-8199-81F9AA0E440F}" type="presParOf" srcId="{0C21F99B-63E9-456D-B961-06A134681DBE}" destId="{0550CE85-3A75-4D3B-90BF-655802F514D6}" srcOrd="1" destOrd="0" presId="urn:microsoft.com/office/officeart/2005/8/layout/hierarchy2"/>
    <dgm:cxn modelId="{264697D6-2359-42EB-A6D3-D2CEBC38563C}" type="presParOf" srcId="{0550CE85-3A75-4D3B-90BF-655802F514D6}" destId="{0FDAC25F-C687-432E-A864-93D7E4F51B67}" srcOrd="0" destOrd="0" presId="urn:microsoft.com/office/officeart/2005/8/layout/hierarchy2"/>
    <dgm:cxn modelId="{26BBC169-9CCA-4D4C-9C67-76D5506732B4}" type="presParOf" srcId="{0FDAC25F-C687-432E-A864-93D7E4F51B67}" destId="{9B76F614-87C3-4FFA-A485-5A267B4B0B5B}" srcOrd="0" destOrd="0" presId="urn:microsoft.com/office/officeart/2005/8/layout/hierarchy2"/>
    <dgm:cxn modelId="{9CF5CBB5-E783-4256-8E56-3F1BE5E945BF}" type="presParOf" srcId="{0550CE85-3A75-4D3B-90BF-655802F514D6}" destId="{3709FA8D-DEDD-4432-BBD4-04B5AE45B5CF}" srcOrd="1" destOrd="0" presId="urn:microsoft.com/office/officeart/2005/8/layout/hierarchy2"/>
    <dgm:cxn modelId="{DFBB1886-AD12-4727-A2E7-BC061EA7BB35}" type="presParOf" srcId="{3709FA8D-DEDD-4432-BBD4-04B5AE45B5CF}" destId="{D5519C48-3EB5-4D7C-A11C-C240BF58BD05}" srcOrd="0" destOrd="0" presId="urn:microsoft.com/office/officeart/2005/8/layout/hierarchy2"/>
    <dgm:cxn modelId="{A8378BAB-7758-470B-8F94-95D789DBB342}" type="presParOf" srcId="{3709FA8D-DEDD-4432-BBD4-04B5AE45B5CF}" destId="{25601841-5B91-4543-A8C1-9B5701927ECA}" srcOrd="1" destOrd="0" presId="urn:microsoft.com/office/officeart/2005/8/layout/hierarchy2"/>
    <dgm:cxn modelId="{F1F27229-DC78-4010-8EFF-BDB5D059354E}" type="presParOf" srcId="{25601841-5B91-4543-A8C1-9B5701927ECA}" destId="{BDAA44A5-EDF8-49EC-A3C2-F19622F39B34}" srcOrd="0" destOrd="0" presId="urn:microsoft.com/office/officeart/2005/8/layout/hierarchy2"/>
    <dgm:cxn modelId="{680DAF2E-4A2B-47E0-88AF-0ED4D6C3C6B7}" type="presParOf" srcId="{BDAA44A5-EDF8-49EC-A3C2-F19622F39B34}" destId="{4D895156-715B-4B8B-86B5-04BF0C243B20}" srcOrd="0" destOrd="0" presId="urn:microsoft.com/office/officeart/2005/8/layout/hierarchy2"/>
    <dgm:cxn modelId="{3FD14DAC-3DC9-4B79-AEFD-CDF33470E9D6}" type="presParOf" srcId="{25601841-5B91-4543-A8C1-9B5701927ECA}" destId="{8992304C-2207-4E4B-80FB-03DA1E979108}" srcOrd="1" destOrd="0" presId="urn:microsoft.com/office/officeart/2005/8/layout/hierarchy2"/>
    <dgm:cxn modelId="{DC617DB9-45CE-4445-BAA5-F707667EF1A3}" type="presParOf" srcId="{8992304C-2207-4E4B-80FB-03DA1E979108}" destId="{C731DCAF-249E-4AA4-AA1C-6019ABF4C672}" srcOrd="0" destOrd="0" presId="urn:microsoft.com/office/officeart/2005/8/layout/hierarchy2"/>
    <dgm:cxn modelId="{4F517764-A24A-4D7A-8467-F45BF02F2158}" type="presParOf" srcId="{8992304C-2207-4E4B-80FB-03DA1E979108}" destId="{1AE5FAF3-C562-4410-A499-FD55FDFA1A2D}" srcOrd="1" destOrd="0" presId="urn:microsoft.com/office/officeart/2005/8/layout/hierarchy2"/>
    <dgm:cxn modelId="{F36C2908-8886-48F1-B664-A46C22667622}" type="presParOf" srcId="{25601841-5B91-4543-A8C1-9B5701927ECA}" destId="{3E29279A-DB07-4F5E-A1A2-1F6F35B43D7A}" srcOrd="2" destOrd="0" presId="urn:microsoft.com/office/officeart/2005/8/layout/hierarchy2"/>
    <dgm:cxn modelId="{7843FC0A-1A31-4672-9228-6A2BA9135823}" type="presParOf" srcId="{3E29279A-DB07-4F5E-A1A2-1F6F35B43D7A}" destId="{40180B04-FECC-4878-A908-2A7FF9029473}" srcOrd="0" destOrd="0" presId="urn:microsoft.com/office/officeart/2005/8/layout/hierarchy2"/>
    <dgm:cxn modelId="{271831F9-1A0F-4EB5-AF45-4C5448E1C894}" type="presParOf" srcId="{25601841-5B91-4543-A8C1-9B5701927ECA}" destId="{AE4DCABB-1650-4347-9EEE-F3062DE17A6D}" srcOrd="3" destOrd="0" presId="urn:microsoft.com/office/officeart/2005/8/layout/hierarchy2"/>
    <dgm:cxn modelId="{DC0929FD-5B5D-4CCF-B84C-5A3169960D54}" type="presParOf" srcId="{AE4DCABB-1650-4347-9EEE-F3062DE17A6D}" destId="{A16D90BE-09AB-4515-90D0-B47A4CC52325}" srcOrd="0" destOrd="0" presId="urn:microsoft.com/office/officeart/2005/8/layout/hierarchy2"/>
    <dgm:cxn modelId="{1E7B32B3-8020-463E-93D4-D4C15871F9AE}" type="presParOf" srcId="{AE4DCABB-1650-4347-9EEE-F3062DE17A6D}" destId="{F853490E-D89C-4972-9E05-C41F1B94FBEE}" srcOrd="1" destOrd="0" presId="urn:microsoft.com/office/officeart/2005/8/layout/hierarchy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B54935-1A63-46EF-95F4-B42B77EEA524}">
      <dsp:nvSpPr>
        <dsp:cNvPr id="0" name=""/>
        <dsp:cNvSpPr/>
      </dsp:nvSpPr>
      <dsp:spPr>
        <a:xfrm>
          <a:off x="4482995" y="0"/>
          <a:ext cx="1695286" cy="494230"/>
        </a:xfrm>
        <a:prstGeom prst="roundRect">
          <a:avLst>
            <a:gd name="adj" fmla="val 10000"/>
          </a:avLst>
        </a:prstGeom>
        <a:solidFill>
          <a:schemeClr val="bg1">
            <a:lumMod val="95000"/>
          </a:schemeClr>
        </a:solidFill>
        <a:ln w="38100" cap="flat" cmpd="sng" algn="ctr">
          <a:solidFill>
            <a:schemeClr val="accent6">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dirty="0"/>
            <a:t>Term Store</a:t>
          </a:r>
        </a:p>
      </dsp:txBody>
      <dsp:txXfrm>
        <a:off x="4497471" y="14476"/>
        <a:ext cx="1666334" cy="465278"/>
      </dsp:txXfrm>
    </dsp:sp>
    <dsp:sp modelId="{523F0BC1-0922-4E61-A32B-D6D435B592D9}">
      <dsp:nvSpPr>
        <dsp:cNvPr id="0" name=""/>
        <dsp:cNvSpPr/>
      </dsp:nvSpPr>
      <dsp:spPr>
        <a:xfrm>
          <a:off x="2434891" y="494230"/>
          <a:ext cx="2895747" cy="238132"/>
        </a:xfrm>
        <a:custGeom>
          <a:avLst/>
          <a:gdLst/>
          <a:ahLst/>
          <a:cxnLst/>
          <a:rect l="0" t="0" r="0" b="0"/>
          <a:pathLst>
            <a:path>
              <a:moveTo>
                <a:pt x="2895747" y="0"/>
              </a:moveTo>
              <a:lnTo>
                <a:pt x="2895747" y="119066"/>
              </a:lnTo>
              <a:lnTo>
                <a:pt x="0" y="119066"/>
              </a:lnTo>
              <a:lnTo>
                <a:pt x="0" y="238132"/>
              </a:lnTo>
            </a:path>
          </a:pathLst>
        </a:custGeom>
        <a:noFill/>
        <a:ln w="25400" cap="flat" cmpd="sng" algn="ctr">
          <a:solidFill>
            <a:schemeClr val="accent6">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D32A280-0D18-4918-B2D9-A052E4FA818B}">
      <dsp:nvSpPr>
        <dsp:cNvPr id="0" name=""/>
        <dsp:cNvSpPr/>
      </dsp:nvSpPr>
      <dsp:spPr>
        <a:xfrm>
          <a:off x="1151703" y="732362"/>
          <a:ext cx="2566374" cy="494230"/>
        </a:xfrm>
        <a:prstGeom prst="roundRect">
          <a:avLst>
            <a:gd name="adj" fmla="val 10000"/>
          </a:avLst>
        </a:prstGeom>
        <a:solidFill>
          <a:schemeClr val="bg1">
            <a:lumMod val="95000"/>
          </a:schemeClr>
        </a:solidFill>
        <a:ln w="38100" cap="flat" cmpd="sng" algn="ctr">
          <a:solidFill>
            <a:schemeClr val="accent6">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t>Term Group </a:t>
          </a:r>
          <a:br>
            <a:rPr lang="en-US" sz="1400" kern="1200" dirty="0"/>
          </a:br>
          <a:r>
            <a:rPr lang="en-US" sz="1400" kern="1200" dirty="0"/>
            <a:t>“</a:t>
          </a:r>
          <a:r>
            <a:rPr lang="en-US" sz="1400" i="1" kern="1200" dirty="0"/>
            <a:t>Stores”</a:t>
          </a:r>
        </a:p>
      </dsp:txBody>
      <dsp:txXfrm>
        <a:off x="1166179" y="746838"/>
        <a:ext cx="2537422" cy="465278"/>
      </dsp:txXfrm>
    </dsp:sp>
    <dsp:sp modelId="{ECA66EE8-94B3-4A0E-8CFD-90DD978C7B37}">
      <dsp:nvSpPr>
        <dsp:cNvPr id="0" name=""/>
        <dsp:cNvSpPr/>
      </dsp:nvSpPr>
      <dsp:spPr>
        <a:xfrm>
          <a:off x="2389171" y="1226593"/>
          <a:ext cx="91440" cy="2056027"/>
        </a:xfrm>
        <a:custGeom>
          <a:avLst/>
          <a:gdLst/>
          <a:ahLst/>
          <a:cxnLst/>
          <a:rect l="0" t="0" r="0" b="0"/>
          <a:pathLst>
            <a:path>
              <a:moveTo>
                <a:pt x="45720" y="0"/>
              </a:moveTo>
              <a:lnTo>
                <a:pt x="45720" y="2056027"/>
              </a:lnTo>
            </a:path>
          </a:pathLst>
        </a:custGeom>
        <a:noFill/>
        <a:ln w="25400" cap="flat" cmpd="sng" algn="ctr">
          <a:solidFill>
            <a:schemeClr val="accent6">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F18B335-5562-4A11-ADE4-D4B50E56FE3A}">
      <dsp:nvSpPr>
        <dsp:cNvPr id="0" name=""/>
        <dsp:cNvSpPr/>
      </dsp:nvSpPr>
      <dsp:spPr>
        <a:xfrm>
          <a:off x="1492611" y="3282620"/>
          <a:ext cx="1884559" cy="494230"/>
        </a:xfrm>
        <a:prstGeom prst="roundRect">
          <a:avLst>
            <a:gd name="adj" fmla="val 10000"/>
          </a:avLst>
        </a:prstGeom>
        <a:solidFill>
          <a:schemeClr val="bg1">
            <a:lumMod val="95000"/>
          </a:schemeClr>
        </a:solidFill>
        <a:ln w="38100" cap="flat" cmpd="sng" algn="ctr">
          <a:solidFill>
            <a:schemeClr val="accent6">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t>Term Set </a:t>
          </a:r>
          <a:br>
            <a:rPr lang="en-US" sz="1400" kern="1200" dirty="0"/>
          </a:br>
          <a:r>
            <a:rPr lang="en-US" sz="1400" i="1" kern="1200" dirty="0"/>
            <a:t>“Store Categories”</a:t>
          </a:r>
        </a:p>
      </dsp:txBody>
      <dsp:txXfrm>
        <a:off x="1507087" y="3297096"/>
        <a:ext cx="1855607" cy="465278"/>
      </dsp:txXfrm>
    </dsp:sp>
    <dsp:sp modelId="{97DA6272-F93B-44BC-85B4-24A32F88C478}">
      <dsp:nvSpPr>
        <dsp:cNvPr id="0" name=""/>
        <dsp:cNvSpPr/>
      </dsp:nvSpPr>
      <dsp:spPr>
        <a:xfrm>
          <a:off x="843066" y="3776851"/>
          <a:ext cx="1591824" cy="663961"/>
        </a:xfrm>
        <a:custGeom>
          <a:avLst/>
          <a:gdLst/>
          <a:ahLst/>
          <a:cxnLst/>
          <a:rect l="0" t="0" r="0" b="0"/>
          <a:pathLst>
            <a:path>
              <a:moveTo>
                <a:pt x="1591824" y="0"/>
              </a:moveTo>
              <a:lnTo>
                <a:pt x="1591824" y="331980"/>
              </a:lnTo>
              <a:lnTo>
                <a:pt x="0" y="331980"/>
              </a:lnTo>
              <a:lnTo>
                <a:pt x="0" y="663961"/>
              </a:lnTo>
            </a:path>
          </a:pathLst>
        </a:custGeom>
        <a:noFill/>
        <a:ln w="25400" cap="flat" cmpd="sng" algn="ctr">
          <a:solidFill>
            <a:schemeClr val="accent6">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D36B6B5-62A9-473C-882D-74DFD2607EC1}">
      <dsp:nvSpPr>
        <dsp:cNvPr id="0" name=""/>
        <dsp:cNvSpPr/>
      </dsp:nvSpPr>
      <dsp:spPr>
        <a:xfrm>
          <a:off x="6132" y="4440812"/>
          <a:ext cx="1673869" cy="494230"/>
        </a:xfrm>
        <a:prstGeom prst="roundRect">
          <a:avLst>
            <a:gd name="adj" fmla="val 10000"/>
          </a:avLst>
        </a:prstGeom>
        <a:solidFill>
          <a:schemeClr val="bg1">
            <a:lumMod val="95000"/>
          </a:schemeClr>
        </a:solidFill>
        <a:ln w="38100" cap="flat" cmpd="sng" algn="ctr">
          <a:solidFill>
            <a:schemeClr val="accent6">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t>Term </a:t>
          </a:r>
          <a:br>
            <a:rPr lang="en-US" sz="1400" i="1" kern="1200" dirty="0"/>
          </a:br>
          <a:r>
            <a:rPr lang="en-US" sz="1400" i="1" kern="1200" dirty="0"/>
            <a:t>“Appliance Store”</a:t>
          </a:r>
        </a:p>
      </dsp:txBody>
      <dsp:txXfrm>
        <a:off x="20608" y="4455288"/>
        <a:ext cx="1644917" cy="465278"/>
      </dsp:txXfrm>
    </dsp:sp>
    <dsp:sp modelId="{F09EFFCE-099A-473C-9833-6EA1AC92A894}">
      <dsp:nvSpPr>
        <dsp:cNvPr id="0" name=""/>
        <dsp:cNvSpPr/>
      </dsp:nvSpPr>
      <dsp:spPr>
        <a:xfrm>
          <a:off x="2434891" y="3776851"/>
          <a:ext cx="203710" cy="663961"/>
        </a:xfrm>
        <a:custGeom>
          <a:avLst/>
          <a:gdLst/>
          <a:ahLst/>
          <a:cxnLst/>
          <a:rect l="0" t="0" r="0" b="0"/>
          <a:pathLst>
            <a:path>
              <a:moveTo>
                <a:pt x="0" y="0"/>
              </a:moveTo>
              <a:lnTo>
                <a:pt x="0" y="331980"/>
              </a:lnTo>
              <a:lnTo>
                <a:pt x="203710" y="331980"/>
              </a:lnTo>
              <a:lnTo>
                <a:pt x="203710" y="663961"/>
              </a:lnTo>
            </a:path>
          </a:pathLst>
        </a:custGeom>
        <a:noFill/>
        <a:ln w="25400" cap="flat" cmpd="sng" algn="ctr">
          <a:solidFill>
            <a:schemeClr val="accent6">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8E49AB2-BC4F-4F72-8DBC-AF62056F1785}">
      <dsp:nvSpPr>
        <dsp:cNvPr id="0" name=""/>
        <dsp:cNvSpPr/>
      </dsp:nvSpPr>
      <dsp:spPr>
        <a:xfrm>
          <a:off x="1902405" y="4440812"/>
          <a:ext cx="1472393" cy="494230"/>
        </a:xfrm>
        <a:prstGeom prst="roundRect">
          <a:avLst>
            <a:gd name="adj" fmla="val 10000"/>
          </a:avLst>
        </a:prstGeom>
        <a:solidFill>
          <a:schemeClr val="bg1">
            <a:lumMod val="95000"/>
          </a:schemeClr>
        </a:solidFill>
        <a:ln w="38100" cap="flat" cmpd="sng" algn="ctr">
          <a:solidFill>
            <a:schemeClr val="accent6">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t>Term</a:t>
          </a:r>
          <a:br>
            <a:rPr lang="en-US" sz="1400" kern="1200" dirty="0"/>
          </a:br>
          <a:r>
            <a:rPr lang="en-US" sz="1400" i="1" kern="1200" dirty="0"/>
            <a:t>“Specialty Store”</a:t>
          </a:r>
        </a:p>
      </dsp:txBody>
      <dsp:txXfrm>
        <a:off x="1916881" y="4455288"/>
        <a:ext cx="1443441" cy="465278"/>
      </dsp:txXfrm>
    </dsp:sp>
    <dsp:sp modelId="{2B9D0FA6-5BC0-483D-B8BD-FFB9E3D63A7E}">
      <dsp:nvSpPr>
        <dsp:cNvPr id="0" name=""/>
        <dsp:cNvSpPr/>
      </dsp:nvSpPr>
      <dsp:spPr>
        <a:xfrm>
          <a:off x="2434891" y="3776851"/>
          <a:ext cx="1795534" cy="663961"/>
        </a:xfrm>
        <a:custGeom>
          <a:avLst/>
          <a:gdLst/>
          <a:ahLst/>
          <a:cxnLst/>
          <a:rect l="0" t="0" r="0" b="0"/>
          <a:pathLst>
            <a:path>
              <a:moveTo>
                <a:pt x="0" y="0"/>
              </a:moveTo>
              <a:lnTo>
                <a:pt x="0" y="331980"/>
              </a:lnTo>
              <a:lnTo>
                <a:pt x="1795534" y="331980"/>
              </a:lnTo>
              <a:lnTo>
                <a:pt x="1795534" y="663961"/>
              </a:lnTo>
            </a:path>
          </a:pathLst>
        </a:custGeom>
        <a:noFill/>
        <a:ln w="25400" cap="flat" cmpd="sng" algn="ctr">
          <a:solidFill>
            <a:schemeClr val="accent6">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C674662-455D-462C-9CCF-194693272197}">
      <dsp:nvSpPr>
        <dsp:cNvPr id="0" name=""/>
        <dsp:cNvSpPr/>
      </dsp:nvSpPr>
      <dsp:spPr>
        <a:xfrm>
          <a:off x="3597202" y="4440812"/>
          <a:ext cx="1266447" cy="494230"/>
        </a:xfrm>
        <a:prstGeom prst="roundRect">
          <a:avLst>
            <a:gd name="adj" fmla="val 10000"/>
          </a:avLst>
        </a:prstGeom>
        <a:solidFill>
          <a:schemeClr val="bg1">
            <a:lumMod val="95000"/>
          </a:schemeClr>
        </a:solidFill>
        <a:ln w="38100" cap="flat" cmpd="sng" algn="ctr">
          <a:solidFill>
            <a:schemeClr val="accent6">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i="0" kern="1200" dirty="0"/>
            <a:t>Term</a:t>
          </a:r>
          <a:br>
            <a:rPr lang="en-US" sz="1400" i="0" kern="1200" dirty="0"/>
          </a:br>
          <a:r>
            <a:rPr lang="en-US" sz="1400" i="1" kern="1200" dirty="0"/>
            <a:t>(more terms…)</a:t>
          </a:r>
          <a:endParaRPr lang="en-US" sz="1400" kern="1200" dirty="0"/>
        </a:p>
      </dsp:txBody>
      <dsp:txXfrm>
        <a:off x="3611678" y="4455288"/>
        <a:ext cx="1237495" cy="465278"/>
      </dsp:txXfrm>
    </dsp:sp>
    <dsp:sp modelId="{3EB54D11-83DE-4BAD-8173-CCCFC53267A9}">
      <dsp:nvSpPr>
        <dsp:cNvPr id="0" name=""/>
        <dsp:cNvSpPr/>
      </dsp:nvSpPr>
      <dsp:spPr>
        <a:xfrm>
          <a:off x="5330638" y="494230"/>
          <a:ext cx="2895747" cy="238132"/>
        </a:xfrm>
        <a:custGeom>
          <a:avLst/>
          <a:gdLst/>
          <a:ahLst/>
          <a:cxnLst/>
          <a:rect l="0" t="0" r="0" b="0"/>
          <a:pathLst>
            <a:path>
              <a:moveTo>
                <a:pt x="0" y="0"/>
              </a:moveTo>
              <a:lnTo>
                <a:pt x="0" y="119066"/>
              </a:lnTo>
              <a:lnTo>
                <a:pt x="2895747" y="119066"/>
              </a:lnTo>
              <a:lnTo>
                <a:pt x="2895747" y="238132"/>
              </a:lnTo>
            </a:path>
          </a:pathLst>
        </a:custGeom>
        <a:noFill/>
        <a:ln w="25400" cap="flat" cmpd="sng" algn="ctr">
          <a:solidFill>
            <a:schemeClr val="accent6">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8BBE348-E579-4798-81BA-D0E059962376}">
      <dsp:nvSpPr>
        <dsp:cNvPr id="0" name=""/>
        <dsp:cNvSpPr/>
      </dsp:nvSpPr>
      <dsp:spPr>
        <a:xfrm>
          <a:off x="6943198" y="732362"/>
          <a:ext cx="2566374" cy="494230"/>
        </a:xfrm>
        <a:prstGeom prst="roundRect">
          <a:avLst>
            <a:gd name="adj" fmla="val 10000"/>
          </a:avLst>
        </a:prstGeom>
        <a:solidFill>
          <a:schemeClr val="bg1">
            <a:lumMod val="95000"/>
          </a:schemeClr>
        </a:solidFill>
        <a:ln w="38100" cap="flat" cmpd="sng" algn="ctr">
          <a:solidFill>
            <a:schemeClr val="accent6">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t>Term Group</a:t>
          </a:r>
          <a:br>
            <a:rPr lang="en-US" sz="1400" kern="1200" dirty="0"/>
          </a:br>
          <a:r>
            <a:rPr lang="en-US" sz="1400" i="1" kern="1200" dirty="0"/>
            <a:t>“Company Internal”</a:t>
          </a:r>
        </a:p>
      </dsp:txBody>
      <dsp:txXfrm>
        <a:off x="6957674" y="746838"/>
        <a:ext cx="2537422" cy="465278"/>
      </dsp:txXfrm>
    </dsp:sp>
    <dsp:sp modelId="{640CAEFA-657A-400E-8D98-1EF91782AE82}">
      <dsp:nvSpPr>
        <dsp:cNvPr id="0" name=""/>
        <dsp:cNvSpPr/>
      </dsp:nvSpPr>
      <dsp:spPr>
        <a:xfrm>
          <a:off x="8180665" y="1226593"/>
          <a:ext cx="91440" cy="2056027"/>
        </a:xfrm>
        <a:custGeom>
          <a:avLst/>
          <a:gdLst/>
          <a:ahLst/>
          <a:cxnLst/>
          <a:rect l="0" t="0" r="0" b="0"/>
          <a:pathLst>
            <a:path>
              <a:moveTo>
                <a:pt x="45720" y="0"/>
              </a:moveTo>
              <a:lnTo>
                <a:pt x="45720" y="2056027"/>
              </a:lnTo>
            </a:path>
          </a:pathLst>
        </a:custGeom>
        <a:noFill/>
        <a:ln w="25400" cap="flat" cmpd="sng" algn="ctr">
          <a:solidFill>
            <a:schemeClr val="accent6">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681F0A8-5144-465A-BD08-97844193BA19}">
      <dsp:nvSpPr>
        <dsp:cNvPr id="0" name=""/>
        <dsp:cNvSpPr/>
      </dsp:nvSpPr>
      <dsp:spPr>
        <a:xfrm>
          <a:off x="7284105" y="3282620"/>
          <a:ext cx="1884559" cy="494230"/>
        </a:xfrm>
        <a:prstGeom prst="roundRect">
          <a:avLst>
            <a:gd name="adj" fmla="val 10000"/>
          </a:avLst>
        </a:prstGeom>
        <a:solidFill>
          <a:schemeClr val="bg1">
            <a:lumMod val="95000"/>
          </a:schemeClr>
        </a:solidFill>
        <a:ln w="38100" cap="flat" cmpd="sng" algn="ctr">
          <a:solidFill>
            <a:schemeClr val="accent6">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i="0" kern="1200" dirty="0"/>
            <a:t>Term Set</a:t>
          </a:r>
          <a:br>
            <a:rPr lang="en-US" sz="1400" i="0" kern="1200" dirty="0"/>
          </a:br>
          <a:r>
            <a:rPr lang="en-US" sz="1400" i="1" kern="1200" dirty="0"/>
            <a:t>“Departments”</a:t>
          </a:r>
        </a:p>
      </dsp:txBody>
      <dsp:txXfrm>
        <a:off x="7298581" y="3297096"/>
        <a:ext cx="1855607" cy="465278"/>
      </dsp:txXfrm>
    </dsp:sp>
    <dsp:sp modelId="{491DD501-8CB3-44C4-B1C1-07F8D8982C20}">
      <dsp:nvSpPr>
        <dsp:cNvPr id="0" name=""/>
        <dsp:cNvSpPr/>
      </dsp:nvSpPr>
      <dsp:spPr>
        <a:xfrm>
          <a:off x="5889627" y="3776851"/>
          <a:ext cx="2336757" cy="663961"/>
        </a:xfrm>
        <a:custGeom>
          <a:avLst/>
          <a:gdLst/>
          <a:ahLst/>
          <a:cxnLst/>
          <a:rect l="0" t="0" r="0" b="0"/>
          <a:pathLst>
            <a:path>
              <a:moveTo>
                <a:pt x="2336757" y="0"/>
              </a:moveTo>
              <a:lnTo>
                <a:pt x="2336757" y="331980"/>
              </a:lnTo>
              <a:lnTo>
                <a:pt x="0" y="331980"/>
              </a:lnTo>
              <a:lnTo>
                <a:pt x="0" y="663961"/>
              </a:lnTo>
            </a:path>
          </a:pathLst>
        </a:custGeom>
        <a:noFill/>
        <a:ln w="25400" cap="flat" cmpd="sng" algn="ctr">
          <a:solidFill>
            <a:schemeClr val="accent6">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3C6BE59-C611-4B22-9CC0-3AE68ACEAA6C}">
      <dsp:nvSpPr>
        <dsp:cNvPr id="0" name=""/>
        <dsp:cNvSpPr/>
      </dsp:nvSpPr>
      <dsp:spPr>
        <a:xfrm>
          <a:off x="5086053" y="4440812"/>
          <a:ext cx="1607147" cy="494230"/>
        </a:xfrm>
        <a:prstGeom prst="roundRect">
          <a:avLst>
            <a:gd name="adj" fmla="val 10000"/>
          </a:avLst>
        </a:prstGeom>
        <a:solidFill>
          <a:schemeClr val="bg1">
            <a:lumMod val="95000"/>
          </a:schemeClr>
        </a:solidFill>
        <a:ln w="38100" cap="flat" cmpd="sng" algn="ctr">
          <a:solidFill>
            <a:schemeClr val="accent6">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i="0" kern="1200" dirty="0"/>
            <a:t>Term</a:t>
          </a:r>
          <a:br>
            <a:rPr lang="en-US" sz="1400" i="0" kern="1200" dirty="0"/>
          </a:br>
          <a:r>
            <a:rPr lang="en-US" sz="1400" i="1" kern="1200" dirty="0"/>
            <a:t>“Human Resources”</a:t>
          </a:r>
          <a:endParaRPr lang="en-US" sz="1400" i="0" kern="1200" dirty="0"/>
        </a:p>
      </dsp:txBody>
      <dsp:txXfrm>
        <a:off x="5100529" y="4455288"/>
        <a:ext cx="1578195" cy="465278"/>
      </dsp:txXfrm>
    </dsp:sp>
    <dsp:sp modelId="{D60C69BB-E6E8-4AF7-B584-2F6508F74D0A}">
      <dsp:nvSpPr>
        <dsp:cNvPr id="0" name=""/>
        <dsp:cNvSpPr/>
      </dsp:nvSpPr>
      <dsp:spPr>
        <a:xfrm>
          <a:off x="7548829" y="3776851"/>
          <a:ext cx="677556" cy="663961"/>
        </a:xfrm>
        <a:custGeom>
          <a:avLst/>
          <a:gdLst/>
          <a:ahLst/>
          <a:cxnLst/>
          <a:rect l="0" t="0" r="0" b="0"/>
          <a:pathLst>
            <a:path>
              <a:moveTo>
                <a:pt x="677556" y="0"/>
              </a:moveTo>
              <a:lnTo>
                <a:pt x="677556" y="331980"/>
              </a:lnTo>
              <a:lnTo>
                <a:pt x="0" y="331980"/>
              </a:lnTo>
              <a:lnTo>
                <a:pt x="0" y="663961"/>
              </a:lnTo>
            </a:path>
          </a:pathLst>
        </a:custGeom>
        <a:noFill/>
        <a:ln w="25400" cap="flat" cmpd="sng" algn="ctr">
          <a:solidFill>
            <a:schemeClr val="accent6">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5B5B5E0-F7AC-40D2-9E30-A77C61F0688C}">
      <dsp:nvSpPr>
        <dsp:cNvPr id="0" name=""/>
        <dsp:cNvSpPr/>
      </dsp:nvSpPr>
      <dsp:spPr>
        <a:xfrm>
          <a:off x="6915605" y="4440812"/>
          <a:ext cx="1266447" cy="494230"/>
        </a:xfrm>
        <a:prstGeom prst="roundRect">
          <a:avLst>
            <a:gd name="adj" fmla="val 10000"/>
          </a:avLst>
        </a:prstGeom>
        <a:solidFill>
          <a:schemeClr val="bg1">
            <a:lumMod val="95000"/>
          </a:schemeClr>
        </a:solidFill>
        <a:ln w="38100" cap="flat" cmpd="sng" algn="ctr">
          <a:solidFill>
            <a:schemeClr val="accent6">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i="0" kern="1200" dirty="0"/>
            <a:t>Term</a:t>
          </a:r>
          <a:br>
            <a:rPr lang="en-US" sz="1400" i="0" kern="1200" dirty="0"/>
          </a:br>
          <a:r>
            <a:rPr lang="en-US" sz="1400" i="1" kern="1200" dirty="0"/>
            <a:t>“Marketing”</a:t>
          </a:r>
          <a:endParaRPr lang="en-US" sz="1400" i="0" kern="1200" dirty="0"/>
        </a:p>
      </dsp:txBody>
      <dsp:txXfrm>
        <a:off x="6930081" y="4455288"/>
        <a:ext cx="1237495" cy="465278"/>
      </dsp:txXfrm>
    </dsp:sp>
    <dsp:sp modelId="{3B002F75-7288-4A85-A260-0384FA8B8BD0}">
      <dsp:nvSpPr>
        <dsp:cNvPr id="0" name=""/>
        <dsp:cNvSpPr/>
      </dsp:nvSpPr>
      <dsp:spPr>
        <a:xfrm>
          <a:off x="8226385" y="3776851"/>
          <a:ext cx="914775" cy="663961"/>
        </a:xfrm>
        <a:custGeom>
          <a:avLst/>
          <a:gdLst/>
          <a:ahLst/>
          <a:cxnLst/>
          <a:rect l="0" t="0" r="0" b="0"/>
          <a:pathLst>
            <a:path>
              <a:moveTo>
                <a:pt x="0" y="0"/>
              </a:moveTo>
              <a:lnTo>
                <a:pt x="0" y="331980"/>
              </a:lnTo>
              <a:lnTo>
                <a:pt x="914775" y="331980"/>
              </a:lnTo>
              <a:lnTo>
                <a:pt x="914775" y="663961"/>
              </a:lnTo>
            </a:path>
          </a:pathLst>
        </a:custGeom>
        <a:noFill/>
        <a:ln w="25400" cap="flat" cmpd="sng" algn="ctr">
          <a:solidFill>
            <a:schemeClr val="accent6">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60B35AD-54A0-41C6-99F2-523A8F0B62D7}">
      <dsp:nvSpPr>
        <dsp:cNvPr id="0" name=""/>
        <dsp:cNvSpPr/>
      </dsp:nvSpPr>
      <dsp:spPr>
        <a:xfrm>
          <a:off x="8404456" y="4440812"/>
          <a:ext cx="1473409" cy="494230"/>
        </a:xfrm>
        <a:prstGeom prst="roundRect">
          <a:avLst>
            <a:gd name="adj" fmla="val 10000"/>
          </a:avLst>
        </a:prstGeom>
        <a:solidFill>
          <a:schemeClr val="bg1">
            <a:lumMod val="95000"/>
          </a:schemeClr>
        </a:solidFill>
        <a:ln w="38100" cap="flat" cmpd="sng" algn="ctr">
          <a:solidFill>
            <a:schemeClr val="accent6">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i="0" kern="1200" dirty="0"/>
            <a:t>Term </a:t>
          </a:r>
          <a:r>
            <a:rPr lang="en-US" sz="1400" i="1" kern="1200" dirty="0"/>
            <a:t>“Manufacturing”</a:t>
          </a:r>
        </a:p>
      </dsp:txBody>
      <dsp:txXfrm>
        <a:off x="8418932" y="4455288"/>
        <a:ext cx="1444457" cy="465278"/>
      </dsp:txXfrm>
    </dsp:sp>
    <dsp:sp modelId="{3BC9D0D3-6C6D-4F7C-9940-A8DCE43A34BA}">
      <dsp:nvSpPr>
        <dsp:cNvPr id="0" name=""/>
        <dsp:cNvSpPr/>
      </dsp:nvSpPr>
      <dsp:spPr>
        <a:xfrm>
          <a:off x="8226385" y="3776851"/>
          <a:ext cx="2507107" cy="663961"/>
        </a:xfrm>
        <a:custGeom>
          <a:avLst/>
          <a:gdLst/>
          <a:ahLst/>
          <a:cxnLst/>
          <a:rect l="0" t="0" r="0" b="0"/>
          <a:pathLst>
            <a:path>
              <a:moveTo>
                <a:pt x="0" y="0"/>
              </a:moveTo>
              <a:lnTo>
                <a:pt x="0" y="331980"/>
              </a:lnTo>
              <a:lnTo>
                <a:pt x="2507107" y="331980"/>
              </a:lnTo>
              <a:lnTo>
                <a:pt x="2507107" y="663961"/>
              </a:lnTo>
            </a:path>
          </a:pathLst>
        </a:custGeom>
        <a:noFill/>
        <a:ln w="25400" cap="flat" cmpd="sng" algn="ctr">
          <a:solidFill>
            <a:schemeClr val="accent6">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3D0BC2D-2665-4E80-9EF0-0D507E430994}">
      <dsp:nvSpPr>
        <dsp:cNvPr id="0" name=""/>
        <dsp:cNvSpPr/>
      </dsp:nvSpPr>
      <dsp:spPr>
        <a:xfrm>
          <a:off x="10100269" y="4440812"/>
          <a:ext cx="1266447" cy="494230"/>
        </a:xfrm>
        <a:prstGeom prst="roundRect">
          <a:avLst>
            <a:gd name="adj" fmla="val 10000"/>
          </a:avLst>
        </a:prstGeom>
        <a:solidFill>
          <a:schemeClr val="bg1">
            <a:lumMod val="95000"/>
          </a:schemeClr>
        </a:solidFill>
        <a:ln w="38100" cap="flat" cmpd="sng" algn="ctr">
          <a:solidFill>
            <a:schemeClr val="accent6">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i="0" kern="1200" dirty="0"/>
            <a:t>Term</a:t>
          </a:r>
          <a:br>
            <a:rPr lang="en-US" sz="1400" i="0" kern="1200" dirty="0"/>
          </a:br>
          <a:r>
            <a:rPr lang="en-US" sz="1400" i="1" kern="1200" dirty="0"/>
            <a:t>(more terms…)</a:t>
          </a:r>
        </a:p>
      </dsp:txBody>
      <dsp:txXfrm>
        <a:off x="10114745" y="4455288"/>
        <a:ext cx="1237495" cy="46527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19B8E44-5276-4342-BD97-19C99DB1FEB1}">
      <dsp:nvSpPr>
        <dsp:cNvPr id="0" name=""/>
        <dsp:cNvSpPr/>
      </dsp:nvSpPr>
      <dsp:spPr>
        <a:xfrm>
          <a:off x="1509929" y="1057"/>
          <a:ext cx="1251834" cy="600011"/>
        </a:xfrm>
        <a:prstGeom prst="roundRect">
          <a:avLst>
            <a:gd name="adj" fmla="val 10000"/>
          </a:avLst>
        </a:prstGeom>
        <a:solidFill>
          <a:schemeClr val="bg1">
            <a:lumMod val="95000"/>
          </a:schemeClr>
        </a:solidFill>
        <a:ln w="38100" cap="flat" cmpd="sng" algn="ctr">
          <a:solidFill>
            <a:schemeClr val="accent6">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dirty="0"/>
            <a:t>Term Store</a:t>
          </a:r>
        </a:p>
      </dsp:txBody>
      <dsp:txXfrm>
        <a:off x="1527503" y="18631"/>
        <a:ext cx="1216686" cy="564863"/>
      </dsp:txXfrm>
    </dsp:sp>
    <dsp:sp modelId="{95E5FCA4-3F58-463F-B2E3-826624FC09CF}">
      <dsp:nvSpPr>
        <dsp:cNvPr id="0" name=""/>
        <dsp:cNvSpPr/>
      </dsp:nvSpPr>
      <dsp:spPr>
        <a:xfrm>
          <a:off x="2090126" y="601069"/>
          <a:ext cx="91440" cy="240004"/>
        </a:xfrm>
        <a:custGeom>
          <a:avLst/>
          <a:gdLst/>
          <a:ahLst/>
          <a:cxnLst/>
          <a:rect l="0" t="0" r="0" b="0"/>
          <a:pathLst>
            <a:path>
              <a:moveTo>
                <a:pt x="45720" y="0"/>
              </a:moveTo>
              <a:lnTo>
                <a:pt x="45720" y="240004"/>
              </a:lnTo>
            </a:path>
          </a:pathLst>
        </a:custGeom>
        <a:noFill/>
        <a:ln w="25400" cap="flat" cmpd="sng" algn="ctr">
          <a:solidFill>
            <a:schemeClr val="accent6">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F351EB5-D4AB-4386-8964-DE623DE85554}">
      <dsp:nvSpPr>
        <dsp:cNvPr id="0" name=""/>
        <dsp:cNvSpPr/>
      </dsp:nvSpPr>
      <dsp:spPr>
        <a:xfrm>
          <a:off x="1509929" y="841073"/>
          <a:ext cx="1251834" cy="600011"/>
        </a:xfrm>
        <a:prstGeom prst="roundRect">
          <a:avLst>
            <a:gd name="adj" fmla="val 10000"/>
          </a:avLst>
        </a:prstGeom>
        <a:solidFill>
          <a:schemeClr val="bg1">
            <a:lumMod val="95000"/>
          </a:schemeClr>
        </a:solidFill>
        <a:ln w="38100" cap="flat" cmpd="sng" algn="ctr">
          <a:solidFill>
            <a:schemeClr val="accent6">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US" sz="1000" kern="1200" dirty="0"/>
            <a:t>Term Group </a:t>
          </a:r>
          <a:br>
            <a:rPr lang="en-US" sz="1000" kern="1200" dirty="0"/>
          </a:br>
          <a:r>
            <a:rPr lang="en-US" sz="1000" kern="1200" dirty="0"/>
            <a:t>“</a:t>
          </a:r>
          <a:r>
            <a:rPr lang="en-US" sz="1000" i="1" kern="1200" dirty="0"/>
            <a:t>Stores”</a:t>
          </a:r>
        </a:p>
      </dsp:txBody>
      <dsp:txXfrm>
        <a:off x="1527503" y="858647"/>
        <a:ext cx="1216686" cy="564863"/>
      </dsp:txXfrm>
    </dsp:sp>
    <dsp:sp modelId="{3615B49E-AC57-4D81-80E1-F8DD61BC841F}">
      <dsp:nvSpPr>
        <dsp:cNvPr id="0" name=""/>
        <dsp:cNvSpPr/>
      </dsp:nvSpPr>
      <dsp:spPr>
        <a:xfrm>
          <a:off x="2090126" y="1441085"/>
          <a:ext cx="91440" cy="240004"/>
        </a:xfrm>
        <a:custGeom>
          <a:avLst/>
          <a:gdLst/>
          <a:ahLst/>
          <a:cxnLst/>
          <a:rect l="0" t="0" r="0" b="0"/>
          <a:pathLst>
            <a:path>
              <a:moveTo>
                <a:pt x="45720" y="0"/>
              </a:moveTo>
              <a:lnTo>
                <a:pt x="45720" y="240004"/>
              </a:lnTo>
            </a:path>
          </a:pathLst>
        </a:custGeom>
        <a:noFill/>
        <a:ln w="25400" cap="flat" cmpd="sng" algn="ctr">
          <a:solidFill>
            <a:schemeClr val="accent6">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1EF2C94-3E72-42D4-9CC8-CDC03360C8F1}">
      <dsp:nvSpPr>
        <dsp:cNvPr id="0" name=""/>
        <dsp:cNvSpPr/>
      </dsp:nvSpPr>
      <dsp:spPr>
        <a:xfrm>
          <a:off x="1509929" y="1681090"/>
          <a:ext cx="1251834" cy="600011"/>
        </a:xfrm>
        <a:prstGeom prst="roundRect">
          <a:avLst>
            <a:gd name="adj" fmla="val 10000"/>
          </a:avLst>
        </a:prstGeom>
        <a:solidFill>
          <a:schemeClr val="bg1">
            <a:lumMod val="95000"/>
          </a:schemeClr>
        </a:solidFill>
        <a:ln w="38100" cap="flat" cmpd="sng" algn="ctr">
          <a:solidFill>
            <a:schemeClr val="accent6">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US" sz="1000" kern="1200" dirty="0"/>
            <a:t>Term Set </a:t>
          </a:r>
          <a:br>
            <a:rPr lang="en-US" sz="1000" kern="1200" dirty="0"/>
          </a:br>
          <a:r>
            <a:rPr lang="en-US" sz="1000" i="1" kern="1200" dirty="0"/>
            <a:t>“Store Categories”</a:t>
          </a:r>
        </a:p>
      </dsp:txBody>
      <dsp:txXfrm>
        <a:off x="1527503" y="1698664"/>
        <a:ext cx="1216686" cy="564863"/>
      </dsp:txXfrm>
    </dsp:sp>
    <dsp:sp modelId="{4E2E5388-202F-4F06-BA29-18343F076C7B}">
      <dsp:nvSpPr>
        <dsp:cNvPr id="0" name=""/>
        <dsp:cNvSpPr/>
      </dsp:nvSpPr>
      <dsp:spPr>
        <a:xfrm>
          <a:off x="965824" y="2281102"/>
          <a:ext cx="1170022" cy="240004"/>
        </a:xfrm>
        <a:custGeom>
          <a:avLst/>
          <a:gdLst/>
          <a:ahLst/>
          <a:cxnLst/>
          <a:rect l="0" t="0" r="0" b="0"/>
          <a:pathLst>
            <a:path>
              <a:moveTo>
                <a:pt x="1170022" y="0"/>
              </a:moveTo>
              <a:lnTo>
                <a:pt x="1170022" y="120002"/>
              </a:lnTo>
              <a:lnTo>
                <a:pt x="0" y="120002"/>
              </a:lnTo>
              <a:lnTo>
                <a:pt x="0" y="240004"/>
              </a:lnTo>
            </a:path>
          </a:pathLst>
        </a:custGeom>
        <a:noFill/>
        <a:ln w="25400" cap="flat" cmpd="sng" algn="ctr">
          <a:solidFill>
            <a:schemeClr val="accent6">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B05E8ED-225E-4CC8-833F-311FB03C01C9}">
      <dsp:nvSpPr>
        <dsp:cNvPr id="0" name=""/>
        <dsp:cNvSpPr/>
      </dsp:nvSpPr>
      <dsp:spPr>
        <a:xfrm>
          <a:off x="515815" y="2521106"/>
          <a:ext cx="900017" cy="600011"/>
        </a:xfrm>
        <a:prstGeom prst="roundRect">
          <a:avLst>
            <a:gd name="adj" fmla="val 10000"/>
          </a:avLst>
        </a:prstGeom>
        <a:solidFill>
          <a:schemeClr val="bg1">
            <a:lumMod val="95000"/>
          </a:schemeClr>
        </a:solidFill>
        <a:ln w="38100" cap="flat" cmpd="sng" algn="ctr">
          <a:solidFill>
            <a:schemeClr val="accent6">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311150">
            <a:lnSpc>
              <a:spcPct val="90000"/>
            </a:lnSpc>
            <a:spcBef>
              <a:spcPct val="0"/>
            </a:spcBef>
            <a:spcAft>
              <a:spcPct val="35000"/>
            </a:spcAft>
            <a:buNone/>
          </a:pPr>
          <a:r>
            <a:rPr lang="en-US" sz="700" kern="1200" dirty="0"/>
            <a:t>Term </a:t>
          </a:r>
          <a:br>
            <a:rPr lang="en-US" sz="700" i="1" kern="1200" dirty="0"/>
          </a:br>
          <a:r>
            <a:rPr lang="en-US" sz="700" i="1" kern="1200" dirty="0"/>
            <a:t>“Appliance Store”</a:t>
          </a:r>
        </a:p>
      </dsp:txBody>
      <dsp:txXfrm>
        <a:off x="533389" y="2538680"/>
        <a:ext cx="864869" cy="564863"/>
      </dsp:txXfrm>
    </dsp:sp>
    <dsp:sp modelId="{E0EB2984-1BF3-4BCC-AE86-1E51F09AA1E0}">
      <dsp:nvSpPr>
        <dsp:cNvPr id="0" name=""/>
        <dsp:cNvSpPr/>
      </dsp:nvSpPr>
      <dsp:spPr>
        <a:xfrm>
          <a:off x="2090126" y="2281102"/>
          <a:ext cx="91440" cy="240004"/>
        </a:xfrm>
        <a:custGeom>
          <a:avLst/>
          <a:gdLst/>
          <a:ahLst/>
          <a:cxnLst/>
          <a:rect l="0" t="0" r="0" b="0"/>
          <a:pathLst>
            <a:path>
              <a:moveTo>
                <a:pt x="45720" y="0"/>
              </a:moveTo>
              <a:lnTo>
                <a:pt x="45720" y="240004"/>
              </a:lnTo>
            </a:path>
          </a:pathLst>
        </a:custGeom>
        <a:noFill/>
        <a:ln w="25400" cap="flat" cmpd="sng" algn="ctr">
          <a:solidFill>
            <a:schemeClr val="accent6">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529C0FD-48D9-430D-B966-E84EB332EBFE}">
      <dsp:nvSpPr>
        <dsp:cNvPr id="0" name=""/>
        <dsp:cNvSpPr/>
      </dsp:nvSpPr>
      <dsp:spPr>
        <a:xfrm>
          <a:off x="1685838" y="2521106"/>
          <a:ext cx="900017" cy="600011"/>
        </a:xfrm>
        <a:prstGeom prst="roundRect">
          <a:avLst>
            <a:gd name="adj" fmla="val 10000"/>
          </a:avLst>
        </a:prstGeom>
        <a:solidFill>
          <a:schemeClr val="bg1">
            <a:lumMod val="95000"/>
          </a:schemeClr>
        </a:solidFill>
        <a:ln w="38100" cap="flat" cmpd="sng" algn="ctr">
          <a:solidFill>
            <a:schemeClr val="accent6">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311150">
            <a:lnSpc>
              <a:spcPct val="90000"/>
            </a:lnSpc>
            <a:spcBef>
              <a:spcPct val="0"/>
            </a:spcBef>
            <a:spcAft>
              <a:spcPct val="35000"/>
            </a:spcAft>
            <a:buNone/>
          </a:pPr>
          <a:r>
            <a:rPr lang="en-US" sz="700" kern="1200" dirty="0"/>
            <a:t>Term</a:t>
          </a:r>
          <a:br>
            <a:rPr lang="en-US" sz="700" kern="1200" dirty="0"/>
          </a:br>
          <a:r>
            <a:rPr lang="en-US" sz="700" i="1" kern="1200" dirty="0"/>
            <a:t>“Specialty Store”</a:t>
          </a:r>
        </a:p>
      </dsp:txBody>
      <dsp:txXfrm>
        <a:off x="1703412" y="2538680"/>
        <a:ext cx="864869" cy="564863"/>
      </dsp:txXfrm>
    </dsp:sp>
    <dsp:sp modelId="{D4D0029C-8102-4CCB-8C14-560F11A52B5B}">
      <dsp:nvSpPr>
        <dsp:cNvPr id="0" name=""/>
        <dsp:cNvSpPr/>
      </dsp:nvSpPr>
      <dsp:spPr>
        <a:xfrm>
          <a:off x="2135847" y="2281102"/>
          <a:ext cx="1170022" cy="240004"/>
        </a:xfrm>
        <a:custGeom>
          <a:avLst/>
          <a:gdLst/>
          <a:ahLst/>
          <a:cxnLst/>
          <a:rect l="0" t="0" r="0" b="0"/>
          <a:pathLst>
            <a:path>
              <a:moveTo>
                <a:pt x="0" y="0"/>
              </a:moveTo>
              <a:lnTo>
                <a:pt x="0" y="120002"/>
              </a:lnTo>
              <a:lnTo>
                <a:pt x="1170022" y="120002"/>
              </a:lnTo>
              <a:lnTo>
                <a:pt x="1170022" y="240004"/>
              </a:lnTo>
            </a:path>
          </a:pathLst>
        </a:custGeom>
        <a:noFill/>
        <a:ln w="25400" cap="flat" cmpd="sng" algn="ctr">
          <a:solidFill>
            <a:schemeClr val="accent6">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097D433-9778-481A-A3BA-49D95FFC0F29}">
      <dsp:nvSpPr>
        <dsp:cNvPr id="0" name=""/>
        <dsp:cNvSpPr/>
      </dsp:nvSpPr>
      <dsp:spPr>
        <a:xfrm>
          <a:off x="2855861" y="2521106"/>
          <a:ext cx="900017" cy="600011"/>
        </a:xfrm>
        <a:prstGeom prst="roundRect">
          <a:avLst>
            <a:gd name="adj" fmla="val 10000"/>
          </a:avLst>
        </a:prstGeom>
        <a:solidFill>
          <a:schemeClr val="bg1">
            <a:lumMod val="95000"/>
          </a:schemeClr>
        </a:solidFill>
        <a:ln w="38100" cap="flat" cmpd="sng" algn="ctr">
          <a:solidFill>
            <a:schemeClr val="accent6">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311150">
            <a:lnSpc>
              <a:spcPct val="90000"/>
            </a:lnSpc>
            <a:spcBef>
              <a:spcPct val="0"/>
            </a:spcBef>
            <a:spcAft>
              <a:spcPct val="35000"/>
            </a:spcAft>
            <a:buNone/>
          </a:pPr>
          <a:r>
            <a:rPr lang="en-US" sz="700" i="0" kern="1200" dirty="0"/>
            <a:t>Term</a:t>
          </a:r>
          <a:br>
            <a:rPr lang="en-US" sz="700" i="0" kern="1200" dirty="0"/>
          </a:br>
          <a:r>
            <a:rPr lang="en-US" sz="700" i="1" kern="1200" dirty="0"/>
            <a:t>(more terms…)</a:t>
          </a:r>
          <a:endParaRPr lang="en-US" sz="700" kern="1200" dirty="0"/>
        </a:p>
      </dsp:txBody>
      <dsp:txXfrm>
        <a:off x="2873435" y="2538680"/>
        <a:ext cx="864869" cy="56486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19B8E44-5276-4342-BD97-19C99DB1FEB1}">
      <dsp:nvSpPr>
        <dsp:cNvPr id="0" name=""/>
        <dsp:cNvSpPr/>
      </dsp:nvSpPr>
      <dsp:spPr>
        <a:xfrm>
          <a:off x="1509929" y="1057"/>
          <a:ext cx="1251834" cy="600011"/>
        </a:xfrm>
        <a:prstGeom prst="roundRect">
          <a:avLst>
            <a:gd name="adj" fmla="val 10000"/>
          </a:avLst>
        </a:prstGeom>
        <a:solidFill>
          <a:schemeClr val="bg1">
            <a:lumMod val="95000"/>
          </a:schemeClr>
        </a:solidFill>
        <a:ln w="38100" cap="flat" cmpd="sng" algn="ctr">
          <a:solidFill>
            <a:schemeClr val="accent6">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dirty="0"/>
            <a:t>Term Store</a:t>
          </a:r>
        </a:p>
      </dsp:txBody>
      <dsp:txXfrm>
        <a:off x="1527503" y="18631"/>
        <a:ext cx="1216686" cy="564863"/>
      </dsp:txXfrm>
    </dsp:sp>
    <dsp:sp modelId="{95E5FCA4-3F58-463F-B2E3-826624FC09CF}">
      <dsp:nvSpPr>
        <dsp:cNvPr id="0" name=""/>
        <dsp:cNvSpPr/>
      </dsp:nvSpPr>
      <dsp:spPr>
        <a:xfrm>
          <a:off x="2090126" y="601069"/>
          <a:ext cx="91440" cy="240004"/>
        </a:xfrm>
        <a:custGeom>
          <a:avLst/>
          <a:gdLst/>
          <a:ahLst/>
          <a:cxnLst/>
          <a:rect l="0" t="0" r="0" b="0"/>
          <a:pathLst>
            <a:path>
              <a:moveTo>
                <a:pt x="45720" y="0"/>
              </a:moveTo>
              <a:lnTo>
                <a:pt x="45720" y="240004"/>
              </a:lnTo>
            </a:path>
          </a:pathLst>
        </a:custGeom>
        <a:noFill/>
        <a:ln w="25400" cap="flat" cmpd="sng" algn="ctr">
          <a:solidFill>
            <a:schemeClr val="accent6">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F351EB5-D4AB-4386-8964-DE623DE85554}">
      <dsp:nvSpPr>
        <dsp:cNvPr id="0" name=""/>
        <dsp:cNvSpPr/>
      </dsp:nvSpPr>
      <dsp:spPr>
        <a:xfrm>
          <a:off x="1509929" y="841073"/>
          <a:ext cx="1251834" cy="600011"/>
        </a:xfrm>
        <a:prstGeom prst="roundRect">
          <a:avLst>
            <a:gd name="adj" fmla="val 10000"/>
          </a:avLst>
        </a:prstGeom>
        <a:solidFill>
          <a:schemeClr val="bg1">
            <a:lumMod val="95000"/>
          </a:schemeClr>
        </a:solidFill>
        <a:ln w="38100" cap="flat" cmpd="sng" algn="ctr">
          <a:solidFill>
            <a:schemeClr val="accent6">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US" sz="1000" kern="1200" dirty="0"/>
            <a:t>Term Group </a:t>
          </a:r>
          <a:br>
            <a:rPr lang="en-US" sz="1000" kern="1200" dirty="0"/>
          </a:br>
          <a:r>
            <a:rPr lang="en-US" sz="1000" kern="1200" dirty="0"/>
            <a:t>“</a:t>
          </a:r>
          <a:r>
            <a:rPr lang="en-US" sz="1000" i="1" kern="1200" dirty="0"/>
            <a:t>Stores”</a:t>
          </a:r>
        </a:p>
      </dsp:txBody>
      <dsp:txXfrm>
        <a:off x="1527503" y="858647"/>
        <a:ext cx="1216686" cy="564863"/>
      </dsp:txXfrm>
    </dsp:sp>
    <dsp:sp modelId="{3615B49E-AC57-4D81-80E1-F8DD61BC841F}">
      <dsp:nvSpPr>
        <dsp:cNvPr id="0" name=""/>
        <dsp:cNvSpPr/>
      </dsp:nvSpPr>
      <dsp:spPr>
        <a:xfrm>
          <a:off x="2090126" y="1441085"/>
          <a:ext cx="91440" cy="240004"/>
        </a:xfrm>
        <a:custGeom>
          <a:avLst/>
          <a:gdLst/>
          <a:ahLst/>
          <a:cxnLst/>
          <a:rect l="0" t="0" r="0" b="0"/>
          <a:pathLst>
            <a:path>
              <a:moveTo>
                <a:pt x="45720" y="0"/>
              </a:moveTo>
              <a:lnTo>
                <a:pt x="45720" y="240004"/>
              </a:lnTo>
            </a:path>
          </a:pathLst>
        </a:custGeom>
        <a:noFill/>
        <a:ln w="25400" cap="flat" cmpd="sng" algn="ctr">
          <a:solidFill>
            <a:schemeClr val="accent6">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1EF2C94-3E72-42D4-9CC8-CDC03360C8F1}">
      <dsp:nvSpPr>
        <dsp:cNvPr id="0" name=""/>
        <dsp:cNvSpPr/>
      </dsp:nvSpPr>
      <dsp:spPr>
        <a:xfrm>
          <a:off x="1509929" y="1681090"/>
          <a:ext cx="1251834" cy="600011"/>
        </a:xfrm>
        <a:prstGeom prst="roundRect">
          <a:avLst>
            <a:gd name="adj" fmla="val 10000"/>
          </a:avLst>
        </a:prstGeom>
        <a:solidFill>
          <a:schemeClr val="bg1">
            <a:lumMod val="95000"/>
          </a:schemeClr>
        </a:solidFill>
        <a:ln w="38100" cap="flat" cmpd="sng" algn="ctr">
          <a:solidFill>
            <a:schemeClr val="accent6">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US" sz="1000" kern="1200" dirty="0"/>
            <a:t>Term Set </a:t>
          </a:r>
          <a:br>
            <a:rPr lang="en-US" sz="1000" kern="1200" dirty="0"/>
          </a:br>
          <a:r>
            <a:rPr lang="en-US" sz="1000" i="1" kern="1200" dirty="0"/>
            <a:t>“Store Categories”</a:t>
          </a:r>
        </a:p>
      </dsp:txBody>
      <dsp:txXfrm>
        <a:off x="1527503" y="1698664"/>
        <a:ext cx="1216686" cy="564863"/>
      </dsp:txXfrm>
    </dsp:sp>
    <dsp:sp modelId="{4E2E5388-202F-4F06-BA29-18343F076C7B}">
      <dsp:nvSpPr>
        <dsp:cNvPr id="0" name=""/>
        <dsp:cNvSpPr/>
      </dsp:nvSpPr>
      <dsp:spPr>
        <a:xfrm>
          <a:off x="965824" y="2281102"/>
          <a:ext cx="1170022" cy="240004"/>
        </a:xfrm>
        <a:custGeom>
          <a:avLst/>
          <a:gdLst/>
          <a:ahLst/>
          <a:cxnLst/>
          <a:rect l="0" t="0" r="0" b="0"/>
          <a:pathLst>
            <a:path>
              <a:moveTo>
                <a:pt x="1170022" y="0"/>
              </a:moveTo>
              <a:lnTo>
                <a:pt x="1170022" y="120002"/>
              </a:lnTo>
              <a:lnTo>
                <a:pt x="0" y="120002"/>
              </a:lnTo>
              <a:lnTo>
                <a:pt x="0" y="240004"/>
              </a:lnTo>
            </a:path>
          </a:pathLst>
        </a:custGeom>
        <a:noFill/>
        <a:ln w="25400" cap="flat" cmpd="sng" algn="ctr">
          <a:solidFill>
            <a:schemeClr val="accent6">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B05E8ED-225E-4CC8-833F-311FB03C01C9}">
      <dsp:nvSpPr>
        <dsp:cNvPr id="0" name=""/>
        <dsp:cNvSpPr/>
      </dsp:nvSpPr>
      <dsp:spPr>
        <a:xfrm>
          <a:off x="515815" y="2521106"/>
          <a:ext cx="900017" cy="600011"/>
        </a:xfrm>
        <a:prstGeom prst="roundRect">
          <a:avLst>
            <a:gd name="adj" fmla="val 10000"/>
          </a:avLst>
        </a:prstGeom>
        <a:solidFill>
          <a:schemeClr val="bg1">
            <a:lumMod val="95000"/>
          </a:schemeClr>
        </a:solidFill>
        <a:ln w="38100" cap="flat" cmpd="sng" algn="ctr">
          <a:solidFill>
            <a:schemeClr val="accent6">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311150">
            <a:lnSpc>
              <a:spcPct val="90000"/>
            </a:lnSpc>
            <a:spcBef>
              <a:spcPct val="0"/>
            </a:spcBef>
            <a:spcAft>
              <a:spcPct val="35000"/>
            </a:spcAft>
            <a:buNone/>
          </a:pPr>
          <a:r>
            <a:rPr lang="en-US" sz="700" kern="1200" dirty="0"/>
            <a:t>Term </a:t>
          </a:r>
          <a:br>
            <a:rPr lang="en-US" sz="700" i="1" kern="1200" dirty="0"/>
          </a:br>
          <a:r>
            <a:rPr lang="en-US" sz="700" i="1" kern="1200" dirty="0"/>
            <a:t>“Appliance Store”</a:t>
          </a:r>
        </a:p>
      </dsp:txBody>
      <dsp:txXfrm>
        <a:off x="533389" y="2538680"/>
        <a:ext cx="864869" cy="564863"/>
      </dsp:txXfrm>
    </dsp:sp>
    <dsp:sp modelId="{E0EB2984-1BF3-4BCC-AE86-1E51F09AA1E0}">
      <dsp:nvSpPr>
        <dsp:cNvPr id="0" name=""/>
        <dsp:cNvSpPr/>
      </dsp:nvSpPr>
      <dsp:spPr>
        <a:xfrm>
          <a:off x="2090126" y="2281102"/>
          <a:ext cx="91440" cy="240004"/>
        </a:xfrm>
        <a:custGeom>
          <a:avLst/>
          <a:gdLst/>
          <a:ahLst/>
          <a:cxnLst/>
          <a:rect l="0" t="0" r="0" b="0"/>
          <a:pathLst>
            <a:path>
              <a:moveTo>
                <a:pt x="45720" y="0"/>
              </a:moveTo>
              <a:lnTo>
                <a:pt x="45720" y="240004"/>
              </a:lnTo>
            </a:path>
          </a:pathLst>
        </a:custGeom>
        <a:noFill/>
        <a:ln w="25400" cap="flat" cmpd="sng" algn="ctr">
          <a:solidFill>
            <a:schemeClr val="accent6">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529C0FD-48D9-430D-B966-E84EB332EBFE}">
      <dsp:nvSpPr>
        <dsp:cNvPr id="0" name=""/>
        <dsp:cNvSpPr/>
      </dsp:nvSpPr>
      <dsp:spPr>
        <a:xfrm>
          <a:off x="1685838" y="2521106"/>
          <a:ext cx="900017" cy="600011"/>
        </a:xfrm>
        <a:prstGeom prst="roundRect">
          <a:avLst>
            <a:gd name="adj" fmla="val 10000"/>
          </a:avLst>
        </a:prstGeom>
        <a:solidFill>
          <a:schemeClr val="bg1">
            <a:lumMod val="95000"/>
          </a:schemeClr>
        </a:solidFill>
        <a:ln w="38100" cap="flat" cmpd="sng" algn="ctr">
          <a:solidFill>
            <a:schemeClr val="accent6">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311150">
            <a:lnSpc>
              <a:spcPct val="90000"/>
            </a:lnSpc>
            <a:spcBef>
              <a:spcPct val="0"/>
            </a:spcBef>
            <a:spcAft>
              <a:spcPct val="35000"/>
            </a:spcAft>
            <a:buNone/>
          </a:pPr>
          <a:r>
            <a:rPr lang="en-US" sz="700" kern="1200" dirty="0"/>
            <a:t>Term</a:t>
          </a:r>
          <a:br>
            <a:rPr lang="en-US" sz="700" kern="1200" dirty="0"/>
          </a:br>
          <a:r>
            <a:rPr lang="en-US" sz="700" i="1" kern="1200" dirty="0"/>
            <a:t>“Specialty Store”</a:t>
          </a:r>
        </a:p>
      </dsp:txBody>
      <dsp:txXfrm>
        <a:off x="1703412" y="2538680"/>
        <a:ext cx="864869" cy="564863"/>
      </dsp:txXfrm>
    </dsp:sp>
    <dsp:sp modelId="{D4D0029C-8102-4CCB-8C14-560F11A52B5B}">
      <dsp:nvSpPr>
        <dsp:cNvPr id="0" name=""/>
        <dsp:cNvSpPr/>
      </dsp:nvSpPr>
      <dsp:spPr>
        <a:xfrm>
          <a:off x="2135847" y="2281102"/>
          <a:ext cx="1170022" cy="240004"/>
        </a:xfrm>
        <a:custGeom>
          <a:avLst/>
          <a:gdLst/>
          <a:ahLst/>
          <a:cxnLst/>
          <a:rect l="0" t="0" r="0" b="0"/>
          <a:pathLst>
            <a:path>
              <a:moveTo>
                <a:pt x="0" y="0"/>
              </a:moveTo>
              <a:lnTo>
                <a:pt x="0" y="120002"/>
              </a:lnTo>
              <a:lnTo>
                <a:pt x="1170022" y="120002"/>
              </a:lnTo>
              <a:lnTo>
                <a:pt x="1170022" y="240004"/>
              </a:lnTo>
            </a:path>
          </a:pathLst>
        </a:custGeom>
        <a:noFill/>
        <a:ln w="25400" cap="flat" cmpd="sng" algn="ctr">
          <a:solidFill>
            <a:schemeClr val="accent6">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097D433-9778-481A-A3BA-49D95FFC0F29}">
      <dsp:nvSpPr>
        <dsp:cNvPr id="0" name=""/>
        <dsp:cNvSpPr/>
      </dsp:nvSpPr>
      <dsp:spPr>
        <a:xfrm>
          <a:off x="2855861" y="2521106"/>
          <a:ext cx="900017" cy="600011"/>
        </a:xfrm>
        <a:prstGeom prst="roundRect">
          <a:avLst>
            <a:gd name="adj" fmla="val 10000"/>
          </a:avLst>
        </a:prstGeom>
        <a:solidFill>
          <a:schemeClr val="bg1">
            <a:lumMod val="95000"/>
          </a:schemeClr>
        </a:solidFill>
        <a:ln w="38100" cap="flat" cmpd="sng" algn="ctr">
          <a:solidFill>
            <a:schemeClr val="accent6">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311150">
            <a:lnSpc>
              <a:spcPct val="90000"/>
            </a:lnSpc>
            <a:spcBef>
              <a:spcPct val="0"/>
            </a:spcBef>
            <a:spcAft>
              <a:spcPct val="35000"/>
            </a:spcAft>
            <a:buNone/>
          </a:pPr>
          <a:r>
            <a:rPr lang="en-US" sz="700" i="0" kern="1200" dirty="0"/>
            <a:t>Term</a:t>
          </a:r>
          <a:br>
            <a:rPr lang="en-US" sz="700" i="0" kern="1200" dirty="0"/>
          </a:br>
          <a:r>
            <a:rPr lang="en-US" sz="700" i="1" kern="1200" dirty="0"/>
            <a:t>(more terms…)</a:t>
          </a:r>
          <a:endParaRPr lang="en-US" sz="700" kern="1200" dirty="0"/>
        </a:p>
      </dsp:txBody>
      <dsp:txXfrm>
        <a:off x="2873435" y="2538680"/>
        <a:ext cx="864869" cy="564863"/>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19B8E44-5276-4342-BD97-19C99DB1FEB1}">
      <dsp:nvSpPr>
        <dsp:cNvPr id="0" name=""/>
        <dsp:cNvSpPr/>
      </dsp:nvSpPr>
      <dsp:spPr>
        <a:xfrm>
          <a:off x="1509929" y="1057"/>
          <a:ext cx="1251834" cy="600011"/>
        </a:xfrm>
        <a:prstGeom prst="roundRect">
          <a:avLst>
            <a:gd name="adj" fmla="val 10000"/>
          </a:avLst>
        </a:prstGeom>
        <a:solidFill>
          <a:schemeClr val="bg1">
            <a:lumMod val="95000"/>
          </a:schemeClr>
        </a:solidFill>
        <a:ln w="38100" cap="flat" cmpd="sng" algn="ctr">
          <a:solidFill>
            <a:schemeClr val="accent6">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dirty="0"/>
            <a:t>Term Store</a:t>
          </a:r>
        </a:p>
      </dsp:txBody>
      <dsp:txXfrm>
        <a:off x="1527503" y="18631"/>
        <a:ext cx="1216686" cy="564863"/>
      </dsp:txXfrm>
    </dsp:sp>
    <dsp:sp modelId="{95E5FCA4-3F58-463F-B2E3-826624FC09CF}">
      <dsp:nvSpPr>
        <dsp:cNvPr id="0" name=""/>
        <dsp:cNvSpPr/>
      </dsp:nvSpPr>
      <dsp:spPr>
        <a:xfrm>
          <a:off x="2090126" y="601069"/>
          <a:ext cx="91440" cy="240004"/>
        </a:xfrm>
        <a:custGeom>
          <a:avLst/>
          <a:gdLst/>
          <a:ahLst/>
          <a:cxnLst/>
          <a:rect l="0" t="0" r="0" b="0"/>
          <a:pathLst>
            <a:path>
              <a:moveTo>
                <a:pt x="45720" y="0"/>
              </a:moveTo>
              <a:lnTo>
                <a:pt x="45720" y="240004"/>
              </a:lnTo>
            </a:path>
          </a:pathLst>
        </a:custGeom>
        <a:noFill/>
        <a:ln w="25400" cap="flat" cmpd="sng" algn="ctr">
          <a:solidFill>
            <a:schemeClr val="accent6">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F351EB5-D4AB-4386-8964-DE623DE85554}">
      <dsp:nvSpPr>
        <dsp:cNvPr id="0" name=""/>
        <dsp:cNvSpPr/>
      </dsp:nvSpPr>
      <dsp:spPr>
        <a:xfrm>
          <a:off x="1509929" y="841073"/>
          <a:ext cx="1251834" cy="600011"/>
        </a:xfrm>
        <a:prstGeom prst="roundRect">
          <a:avLst>
            <a:gd name="adj" fmla="val 10000"/>
          </a:avLst>
        </a:prstGeom>
        <a:solidFill>
          <a:schemeClr val="bg1">
            <a:lumMod val="95000"/>
          </a:schemeClr>
        </a:solidFill>
        <a:ln w="38100" cap="flat" cmpd="sng" algn="ctr">
          <a:solidFill>
            <a:schemeClr val="accent6">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US" sz="1000" kern="1200" dirty="0"/>
            <a:t>Term Group </a:t>
          </a:r>
          <a:br>
            <a:rPr lang="en-US" sz="1000" kern="1200" dirty="0"/>
          </a:br>
          <a:r>
            <a:rPr lang="en-US" sz="1000" kern="1200" dirty="0"/>
            <a:t>“</a:t>
          </a:r>
          <a:r>
            <a:rPr lang="en-US" sz="1000" i="1" kern="1200" dirty="0"/>
            <a:t>Stores”</a:t>
          </a:r>
        </a:p>
      </dsp:txBody>
      <dsp:txXfrm>
        <a:off x="1527503" y="858647"/>
        <a:ext cx="1216686" cy="564863"/>
      </dsp:txXfrm>
    </dsp:sp>
    <dsp:sp modelId="{3615B49E-AC57-4D81-80E1-F8DD61BC841F}">
      <dsp:nvSpPr>
        <dsp:cNvPr id="0" name=""/>
        <dsp:cNvSpPr/>
      </dsp:nvSpPr>
      <dsp:spPr>
        <a:xfrm>
          <a:off x="2090126" y="1441085"/>
          <a:ext cx="91440" cy="240004"/>
        </a:xfrm>
        <a:custGeom>
          <a:avLst/>
          <a:gdLst/>
          <a:ahLst/>
          <a:cxnLst/>
          <a:rect l="0" t="0" r="0" b="0"/>
          <a:pathLst>
            <a:path>
              <a:moveTo>
                <a:pt x="45720" y="0"/>
              </a:moveTo>
              <a:lnTo>
                <a:pt x="45720" y="240004"/>
              </a:lnTo>
            </a:path>
          </a:pathLst>
        </a:custGeom>
        <a:noFill/>
        <a:ln w="25400" cap="flat" cmpd="sng" algn="ctr">
          <a:solidFill>
            <a:schemeClr val="accent6">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1EF2C94-3E72-42D4-9CC8-CDC03360C8F1}">
      <dsp:nvSpPr>
        <dsp:cNvPr id="0" name=""/>
        <dsp:cNvSpPr/>
      </dsp:nvSpPr>
      <dsp:spPr>
        <a:xfrm>
          <a:off x="1509929" y="1681090"/>
          <a:ext cx="1251834" cy="600011"/>
        </a:xfrm>
        <a:prstGeom prst="roundRect">
          <a:avLst>
            <a:gd name="adj" fmla="val 10000"/>
          </a:avLst>
        </a:prstGeom>
        <a:solidFill>
          <a:schemeClr val="bg1">
            <a:lumMod val="95000"/>
          </a:schemeClr>
        </a:solidFill>
        <a:ln w="38100" cap="flat" cmpd="sng" algn="ctr">
          <a:solidFill>
            <a:schemeClr val="accent6">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US" sz="1000" kern="1200" dirty="0"/>
            <a:t>Term Set </a:t>
          </a:r>
          <a:br>
            <a:rPr lang="en-US" sz="1000" kern="1200" dirty="0"/>
          </a:br>
          <a:r>
            <a:rPr lang="en-US" sz="1000" i="1" kern="1200" dirty="0"/>
            <a:t>“Store Categories”</a:t>
          </a:r>
        </a:p>
      </dsp:txBody>
      <dsp:txXfrm>
        <a:off x="1527503" y="1698664"/>
        <a:ext cx="1216686" cy="564863"/>
      </dsp:txXfrm>
    </dsp:sp>
    <dsp:sp modelId="{4E2E5388-202F-4F06-BA29-18343F076C7B}">
      <dsp:nvSpPr>
        <dsp:cNvPr id="0" name=""/>
        <dsp:cNvSpPr/>
      </dsp:nvSpPr>
      <dsp:spPr>
        <a:xfrm>
          <a:off x="965824" y="2281102"/>
          <a:ext cx="1170022" cy="240004"/>
        </a:xfrm>
        <a:custGeom>
          <a:avLst/>
          <a:gdLst/>
          <a:ahLst/>
          <a:cxnLst/>
          <a:rect l="0" t="0" r="0" b="0"/>
          <a:pathLst>
            <a:path>
              <a:moveTo>
                <a:pt x="1170022" y="0"/>
              </a:moveTo>
              <a:lnTo>
                <a:pt x="1170022" y="120002"/>
              </a:lnTo>
              <a:lnTo>
                <a:pt x="0" y="120002"/>
              </a:lnTo>
              <a:lnTo>
                <a:pt x="0" y="240004"/>
              </a:lnTo>
            </a:path>
          </a:pathLst>
        </a:custGeom>
        <a:noFill/>
        <a:ln w="25400" cap="flat" cmpd="sng" algn="ctr">
          <a:solidFill>
            <a:schemeClr val="accent6">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B05E8ED-225E-4CC8-833F-311FB03C01C9}">
      <dsp:nvSpPr>
        <dsp:cNvPr id="0" name=""/>
        <dsp:cNvSpPr/>
      </dsp:nvSpPr>
      <dsp:spPr>
        <a:xfrm>
          <a:off x="515815" y="2521106"/>
          <a:ext cx="900017" cy="600011"/>
        </a:xfrm>
        <a:prstGeom prst="roundRect">
          <a:avLst>
            <a:gd name="adj" fmla="val 10000"/>
          </a:avLst>
        </a:prstGeom>
        <a:solidFill>
          <a:schemeClr val="bg1">
            <a:lumMod val="95000"/>
          </a:schemeClr>
        </a:solidFill>
        <a:ln w="38100" cap="flat" cmpd="sng" algn="ctr">
          <a:solidFill>
            <a:schemeClr val="accent6">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311150">
            <a:lnSpc>
              <a:spcPct val="90000"/>
            </a:lnSpc>
            <a:spcBef>
              <a:spcPct val="0"/>
            </a:spcBef>
            <a:spcAft>
              <a:spcPct val="35000"/>
            </a:spcAft>
            <a:buNone/>
          </a:pPr>
          <a:r>
            <a:rPr lang="en-US" sz="700" kern="1200" dirty="0"/>
            <a:t>Term </a:t>
          </a:r>
          <a:br>
            <a:rPr lang="en-US" sz="700" i="1" kern="1200" dirty="0"/>
          </a:br>
          <a:r>
            <a:rPr lang="en-US" sz="700" i="1" kern="1200" dirty="0"/>
            <a:t>“Appliance Store”</a:t>
          </a:r>
        </a:p>
      </dsp:txBody>
      <dsp:txXfrm>
        <a:off x="533389" y="2538680"/>
        <a:ext cx="864869" cy="564863"/>
      </dsp:txXfrm>
    </dsp:sp>
    <dsp:sp modelId="{E0EB2984-1BF3-4BCC-AE86-1E51F09AA1E0}">
      <dsp:nvSpPr>
        <dsp:cNvPr id="0" name=""/>
        <dsp:cNvSpPr/>
      </dsp:nvSpPr>
      <dsp:spPr>
        <a:xfrm>
          <a:off x="2090126" y="2281102"/>
          <a:ext cx="91440" cy="240004"/>
        </a:xfrm>
        <a:custGeom>
          <a:avLst/>
          <a:gdLst/>
          <a:ahLst/>
          <a:cxnLst/>
          <a:rect l="0" t="0" r="0" b="0"/>
          <a:pathLst>
            <a:path>
              <a:moveTo>
                <a:pt x="45720" y="0"/>
              </a:moveTo>
              <a:lnTo>
                <a:pt x="45720" y="240004"/>
              </a:lnTo>
            </a:path>
          </a:pathLst>
        </a:custGeom>
        <a:noFill/>
        <a:ln w="25400" cap="flat" cmpd="sng" algn="ctr">
          <a:solidFill>
            <a:schemeClr val="accent6">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529C0FD-48D9-430D-B966-E84EB332EBFE}">
      <dsp:nvSpPr>
        <dsp:cNvPr id="0" name=""/>
        <dsp:cNvSpPr/>
      </dsp:nvSpPr>
      <dsp:spPr>
        <a:xfrm>
          <a:off x="1685838" y="2521106"/>
          <a:ext cx="900017" cy="600011"/>
        </a:xfrm>
        <a:prstGeom prst="roundRect">
          <a:avLst>
            <a:gd name="adj" fmla="val 10000"/>
          </a:avLst>
        </a:prstGeom>
        <a:solidFill>
          <a:schemeClr val="bg1">
            <a:lumMod val="95000"/>
          </a:schemeClr>
        </a:solidFill>
        <a:ln w="38100" cap="flat" cmpd="sng" algn="ctr">
          <a:solidFill>
            <a:schemeClr val="accent6">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311150">
            <a:lnSpc>
              <a:spcPct val="90000"/>
            </a:lnSpc>
            <a:spcBef>
              <a:spcPct val="0"/>
            </a:spcBef>
            <a:spcAft>
              <a:spcPct val="35000"/>
            </a:spcAft>
            <a:buNone/>
          </a:pPr>
          <a:r>
            <a:rPr lang="en-US" sz="700" kern="1200" dirty="0"/>
            <a:t>Term</a:t>
          </a:r>
          <a:br>
            <a:rPr lang="en-US" sz="700" kern="1200" dirty="0"/>
          </a:br>
          <a:r>
            <a:rPr lang="en-US" sz="700" i="1" kern="1200" dirty="0"/>
            <a:t>“Specialty Store”</a:t>
          </a:r>
        </a:p>
      </dsp:txBody>
      <dsp:txXfrm>
        <a:off x="1703412" y="2538680"/>
        <a:ext cx="864869" cy="564863"/>
      </dsp:txXfrm>
    </dsp:sp>
    <dsp:sp modelId="{D4D0029C-8102-4CCB-8C14-560F11A52B5B}">
      <dsp:nvSpPr>
        <dsp:cNvPr id="0" name=""/>
        <dsp:cNvSpPr/>
      </dsp:nvSpPr>
      <dsp:spPr>
        <a:xfrm>
          <a:off x="2135847" y="2281102"/>
          <a:ext cx="1170022" cy="240004"/>
        </a:xfrm>
        <a:custGeom>
          <a:avLst/>
          <a:gdLst/>
          <a:ahLst/>
          <a:cxnLst/>
          <a:rect l="0" t="0" r="0" b="0"/>
          <a:pathLst>
            <a:path>
              <a:moveTo>
                <a:pt x="0" y="0"/>
              </a:moveTo>
              <a:lnTo>
                <a:pt x="0" y="120002"/>
              </a:lnTo>
              <a:lnTo>
                <a:pt x="1170022" y="120002"/>
              </a:lnTo>
              <a:lnTo>
                <a:pt x="1170022" y="240004"/>
              </a:lnTo>
            </a:path>
          </a:pathLst>
        </a:custGeom>
        <a:noFill/>
        <a:ln w="25400" cap="flat" cmpd="sng" algn="ctr">
          <a:solidFill>
            <a:schemeClr val="accent6">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097D433-9778-481A-A3BA-49D95FFC0F29}">
      <dsp:nvSpPr>
        <dsp:cNvPr id="0" name=""/>
        <dsp:cNvSpPr/>
      </dsp:nvSpPr>
      <dsp:spPr>
        <a:xfrm>
          <a:off x="2855861" y="2521106"/>
          <a:ext cx="900017" cy="600011"/>
        </a:xfrm>
        <a:prstGeom prst="roundRect">
          <a:avLst>
            <a:gd name="adj" fmla="val 10000"/>
          </a:avLst>
        </a:prstGeom>
        <a:solidFill>
          <a:schemeClr val="bg1">
            <a:lumMod val="95000"/>
          </a:schemeClr>
        </a:solidFill>
        <a:ln w="38100" cap="flat" cmpd="sng" algn="ctr">
          <a:solidFill>
            <a:schemeClr val="accent6">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311150">
            <a:lnSpc>
              <a:spcPct val="90000"/>
            </a:lnSpc>
            <a:spcBef>
              <a:spcPct val="0"/>
            </a:spcBef>
            <a:spcAft>
              <a:spcPct val="35000"/>
            </a:spcAft>
            <a:buNone/>
          </a:pPr>
          <a:r>
            <a:rPr lang="en-US" sz="700" i="0" kern="1200" dirty="0"/>
            <a:t>Term</a:t>
          </a:r>
          <a:br>
            <a:rPr lang="en-US" sz="700" i="0" kern="1200" dirty="0"/>
          </a:br>
          <a:r>
            <a:rPr lang="en-US" sz="700" i="1" kern="1200" dirty="0"/>
            <a:t>(more terms…)</a:t>
          </a:r>
          <a:endParaRPr lang="en-US" sz="700" kern="1200" dirty="0"/>
        </a:p>
      </dsp:txBody>
      <dsp:txXfrm>
        <a:off x="2873435" y="2538680"/>
        <a:ext cx="864869" cy="564863"/>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8A92DEE-CAB2-477D-9721-03FF16C7656D}">
      <dsp:nvSpPr>
        <dsp:cNvPr id="0" name=""/>
        <dsp:cNvSpPr/>
      </dsp:nvSpPr>
      <dsp:spPr>
        <a:xfrm>
          <a:off x="660564" y="266398"/>
          <a:ext cx="925588" cy="462794"/>
        </a:xfrm>
        <a:prstGeom prst="roundRect">
          <a:avLst>
            <a:gd name="adj" fmla="val 10000"/>
          </a:avLst>
        </a:prstGeom>
        <a:gradFill rotWithShape="0">
          <a:gsLst>
            <a:gs pos="0">
              <a:schemeClr val="dk2">
                <a:hueOff val="0"/>
                <a:satOff val="0"/>
                <a:lumOff val="0"/>
                <a:alphaOff val="0"/>
                <a:tint val="50000"/>
                <a:satMod val="300000"/>
              </a:schemeClr>
            </a:gs>
            <a:gs pos="35000">
              <a:schemeClr val="dk2">
                <a:hueOff val="0"/>
                <a:satOff val="0"/>
                <a:lumOff val="0"/>
                <a:alphaOff val="0"/>
                <a:tint val="37000"/>
                <a:satMod val="300000"/>
              </a:schemeClr>
            </a:gs>
            <a:gs pos="100000">
              <a:schemeClr val="dk2">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en-US" sz="1000" kern="1200" dirty="0"/>
            <a:t>Document</a:t>
          </a:r>
        </a:p>
      </dsp:txBody>
      <dsp:txXfrm>
        <a:off x="674119" y="279953"/>
        <a:ext cx="898478" cy="435684"/>
      </dsp:txXfrm>
    </dsp:sp>
    <dsp:sp modelId="{0FDAC25F-C687-432E-A864-93D7E4F51B67}">
      <dsp:nvSpPr>
        <dsp:cNvPr id="0" name=""/>
        <dsp:cNvSpPr/>
      </dsp:nvSpPr>
      <dsp:spPr>
        <a:xfrm>
          <a:off x="1586153" y="455959"/>
          <a:ext cx="370235" cy="83671"/>
        </a:xfrm>
        <a:custGeom>
          <a:avLst/>
          <a:gdLst/>
          <a:ahLst/>
          <a:cxnLst/>
          <a:rect l="0" t="0" r="0" b="0"/>
          <a:pathLst>
            <a:path>
              <a:moveTo>
                <a:pt x="0" y="41835"/>
              </a:moveTo>
              <a:lnTo>
                <a:pt x="370235" y="41835"/>
              </a:lnTo>
            </a:path>
          </a:pathLst>
        </a:custGeom>
        <a:noFill/>
        <a:ln w="25400" cap="flat" cmpd="sng" algn="ctr">
          <a:solidFill>
            <a:schemeClr val="dk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p>
      </dsp:txBody>
      <dsp:txXfrm>
        <a:off x="1762015" y="488539"/>
        <a:ext cx="18511" cy="18511"/>
      </dsp:txXfrm>
    </dsp:sp>
    <dsp:sp modelId="{D5519C48-3EB5-4D7C-A11C-C240BF58BD05}">
      <dsp:nvSpPr>
        <dsp:cNvPr id="0" name=""/>
        <dsp:cNvSpPr/>
      </dsp:nvSpPr>
      <dsp:spPr>
        <a:xfrm>
          <a:off x="1956388" y="266398"/>
          <a:ext cx="925588" cy="462794"/>
        </a:xfrm>
        <a:prstGeom prst="roundRect">
          <a:avLst>
            <a:gd name="adj" fmla="val 10000"/>
          </a:avLst>
        </a:prstGeom>
        <a:gradFill rotWithShape="0">
          <a:gsLst>
            <a:gs pos="0">
              <a:schemeClr val="dk2">
                <a:hueOff val="0"/>
                <a:satOff val="0"/>
                <a:lumOff val="0"/>
                <a:alphaOff val="0"/>
                <a:tint val="50000"/>
                <a:satMod val="300000"/>
              </a:schemeClr>
            </a:gs>
            <a:gs pos="35000">
              <a:schemeClr val="dk2">
                <a:hueOff val="0"/>
                <a:satOff val="0"/>
                <a:lumOff val="0"/>
                <a:alphaOff val="0"/>
                <a:tint val="37000"/>
                <a:satMod val="300000"/>
              </a:schemeClr>
            </a:gs>
            <a:gs pos="100000">
              <a:schemeClr val="dk2">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en-US" sz="1000" kern="1200" dirty="0"/>
            <a:t>Develetech Product Document</a:t>
          </a:r>
        </a:p>
      </dsp:txBody>
      <dsp:txXfrm>
        <a:off x="1969943" y="279953"/>
        <a:ext cx="898478" cy="435684"/>
      </dsp:txXfrm>
    </dsp:sp>
    <dsp:sp modelId="{BDAA44A5-EDF8-49EC-A3C2-F19622F39B34}">
      <dsp:nvSpPr>
        <dsp:cNvPr id="0" name=""/>
        <dsp:cNvSpPr/>
      </dsp:nvSpPr>
      <dsp:spPr>
        <a:xfrm rot="19457599">
          <a:off x="2839121" y="322906"/>
          <a:ext cx="455946" cy="83671"/>
        </a:xfrm>
        <a:custGeom>
          <a:avLst/>
          <a:gdLst/>
          <a:ahLst/>
          <a:cxnLst/>
          <a:rect l="0" t="0" r="0" b="0"/>
          <a:pathLst>
            <a:path>
              <a:moveTo>
                <a:pt x="0" y="41835"/>
              </a:moveTo>
              <a:lnTo>
                <a:pt x="455946" y="41835"/>
              </a:lnTo>
            </a:path>
          </a:pathLst>
        </a:custGeom>
        <a:noFill/>
        <a:ln w="25400" cap="flat" cmpd="sng" algn="ctr">
          <a:solidFill>
            <a:schemeClr val="dk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p>
      </dsp:txBody>
      <dsp:txXfrm>
        <a:off x="3055696" y="353343"/>
        <a:ext cx="22797" cy="22797"/>
      </dsp:txXfrm>
    </dsp:sp>
    <dsp:sp modelId="{C731DCAF-249E-4AA4-AA1C-6019ABF4C672}">
      <dsp:nvSpPr>
        <dsp:cNvPr id="0" name=""/>
        <dsp:cNvSpPr/>
      </dsp:nvSpPr>
      <dsp:spPr>
        <a:xfrm>
          <a:off x="3252212" y="291"/>
          <a:ext cx="925588" cy="462794"/>
        </a:xfrm>
        <a:prstGeom prst="roundRect">
          <a:avLst>
            <a:gd name="adj" fmla="val 10000"/>
          </a:avLst>
        </a:prstGeom>
        <a:gradFill rotWithShape="0">
          <a:gsLst>
            <a:gs pos="0">
              <a:schemeClr val="dk2">
                <a:hueOff val="0"/>
                <a:satOff val="0"/>
                <a:lumOff val="0"/>
                <a:alphaOff val="0"/>
                <a:tint val="50000"/>
                <a:satMod val="300000"/>
              </a:schemeClr>
            </a:gs>
            <a:gs pos="35000">
              <a:schemeClr val="dk2">
                <a:hueOff val="0"/>
                <a:satOff val="0"/>
                <a:lumOff val="0"/>
                <a:alphaOff val="0"/>
                <a:tint val="37000"/>
                <a:satMod val="300000"/>
              </a:schemeClr>
            </a:gs>
            <a:gs pos="100000">
              <a:schemeClr val="dk2">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en-US" sz="1000" kern="1200" dirty="0"/>
            <a:t>Develetech User Guide</a:t>
          </a:r>
        </a:p>
      </dsp:txBody>
      <dsp:txXfrm>
        <a:off x="3265767" y="13846"/>
        <a:ext cx="898478" cy="435684"/>
      </dsp:txXfrm>
    </dsp:sp>
    <dsp:sp modelId="{3E29279A-DB07-4F5E-A1A2-1F6F35B43D7A}">
      <dsp:nvSpPr>
        <dsp:cNvPr id="0" name=""/>
        <dsp:cNvSpPr/>
      </dsp:nvSpPr>
      <dsp:spPr>
        <a:xfrm rot="2142401">
          <a:off x="2839121" y="589012"/>
          <a:ext cx="455946" cy="83671"/>
        </a:xfrm>
        <a:custGeom>
          <a:avLst/>
          <a:gdLst/>
          <a:ahLst/>
          <a:cxnLst/>
          <a:rect l="0" t="0" r="0" b="0"/>
          <a:pathLst>
            <a:path>
              <a:moveTo>
                <a:pt x="0" y="41835"/>
              </a:moveTo>
              <a:lnTo>
                <a:pt x="455946" y="41835"/>
              </a:lnTo>
            </a:path>
          </a:pathLst>
        </a:custGeom>
        <a:noFill/>
        <a:ln w="25400" cap="flat" cmpd="sng" algn="ctr">
          <a:solidFill>
            <a:schemeClr val="dk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p>
      </dsp:txBody>
      <dsp:txXfrm>
        <a:off x="3055696" y="619450"/>
        <a:ext cx="22797" cy="22797"/>
      </dsp:txXfrm>
    </dsp:sp>
    <dsp:sp modelId="{A16D90BE-09AB-4515-90D0-B47A4CC52325}">
      <dsp:nvSpPr>
        <dsp:cNvPr id="0" name=""/>
        <dsp:cNvSpPr/>
      </dsp:nvSpPr>
      <dsp:spPr>
        <a:xfrm>
          <a:off x="3252212" y="532505"/>
          <a:ext cx="925588" cy="462794"/>
        </a:xfrm>
        <a:prstGeom prst="roundRect">
          <a:avLst>
            <a:gd name="adj" fmla="val 10000"/>
          </a:avLst>
        </a:prstGeom>
        <a:gradFill rotWithShape="0">
          <a:gsLst>
            <a:gs pos="0">
              <a:schemeClr val="dk2">
                <a:hueOff val="0"/>
                <a:satOff val="0"/>
                <a:lumOff val="0"/>
                <a:alphaOff val="0"/>
                <a:tint val="50000"/>
                <a:satMod val="300000"/>
              </a:schemeClr>
            </a:gs>
            <a:gs pos="35000">
              <a:schemeClr val="dk2">
                <a:hueOff val="0"/>
                <a:satOff val="0"/>
                <a:lumOff val="0"/>
                <a:alphaOff val="0"/>
                <a:tint val="37000"/>
                <a:satMod val="300000"/>
              </a:schemeClr>
            </a:gs>
            <a:gs pos="100000">
              <a:schemeClr val="dk2">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en-US" sz="1000" kern="1200" dirty="0"/>
            <a:t>Develetech Warranty</a:t>
          </a:r>
        </a:p>
      </dsp:txBody>
      <dsp:txXfrm>
        <a:off x="3265767" y="546060"/>
        <a:ext cx="898478" cy="435684"/>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F0F75AEF-6AF8-074D-A4DB-F71FD6F9C37D}" type="datetimeFigureOut">
              <a:rPr lang="en-US" smtClean="0"/>
              <a:t>4/17/2023</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D5D9A6D-5233-6641-90BA-8328590F05DD}" type="slidenum">
              <a:rPr lang="en-US" smtClean="0"/>
              <a:t>‹#›</a:t>
            </a:fld>
            <a:endParaRPr lang="en-US" dirty="0"/>
          </a:p>
        </p:txBody>
      </p:sp>
    </p:spTree>
    <p:extLst>
      <p:ext uri="{BB962C8B-B14F-4D97-AF65-F5344CB8AC3E}">
        <p14:creationId xmlns:p14="http://schemas.microsoft.com/office/powerpoint/2010/main" val="5385469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6AAE85D-3A3F-7B46-A18E-DF160D9D2CC7}" type="datetimeFigureOut">
              <a:rPr lang="en-US" smtClean="0"/>
              <a:t>4/17/2023</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0DDA35F-9E58-5D40-92C1-D8C7631003B0}" type="slidenum">
              <a:rPr lang="en-US" smtClean="0"/>
              <a:t>‹#›</a:t>
            </a:fld>
            <a:endParaRPr lang="en-US" dirty="0"/>
          </a:p>
        </p:txBody>
      </p:sp>
    </p:spTree>
    <p:extLst>
      <p:ext uri="{BB962C8B-B14F-4D97-AF65-F5344CB8AC3E}">
        <p14:creationId xmlns:p14="http://schemas.microsoft.com/office/powerpoint/2010/main" val="2690310159"/>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0DDA35F-9E58-5D40-92C1-D8C7631003B0}" type="slidenum">
              <a:rPr lang="en-US" smtClean="0"/>
              <a:t>1</a:t>
            </a:fld>
            <a:endParaRPr lang="en-US" dirty="0"/>
          </a:p>
        </p:txBody>
      </p:sp>
    </p:spTree>
    <p:extLst>
      <p:ext uri="{BB962C8B-B14F-4D97-AF65-F5344CB8AC3E}">
        <p14:creationId xmlns:p14="http://schemas.microsoft.com/office/powerpoint/2010/main" val="221977006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urse/Lesson Outlin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8160BDD-7155-D744-B749-9730458604AD}" type="slidenum">
              <a:rPr lang="en-US" smtClean="0"/>
              <a:t>‹#›</a:t>
            </a:fld>
            <a:endParaRPr lang="en-US" dirty="0"/>
          </a:p>
        </p:txBody>
      </p:sp>
      <p:pic>
        <p:nvPicPr>
          <p:cNvPr id="13" name="Picture 12" descr="course outline graphic.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580888"/>
            <a:ext cx="12192000" cy="896112"/>
          </a:xfrm>
          <a:prstGeom prst="rect">
            <a:avLst/>
          </a:prstGeom>
        </p:spPr>
      </p:pic>
      <p:sp>
        <p:nvSpPr>
          <p:cNvPr id="11" name="Content Placeholder 2"/>
          <p:cNvSpPr>
            <a:spLocks noGrp="1"/>
          </p:cNvSpPr>
          <p:nvPr>
            <p:ph idx="1"/>
          </p:nvPr>
        </p:nvSpPr>
        <p:spPr>
          <a:xfrm>
            <a:off x="455900" y="1302040"/>
            <a:ext cx="11280200" cy="4131352"/>
          </a:xfrm>
          <a:prstGeom prst="rect">
            <a:avLst/>
          </a:prstGeom>
        </p:spPr>
        <p:txBody>
          <a:bodyPr/>
          <a:lstStyle>
            <a:lvl1pPr marL="230188" marR="0" indent="-230188" algn="l" defTabSz="457200" rtl="0" eaLnBrk="1" fontAlgn="auto" latinLnBrk="0" hangingPunct="1">
              <a:lnSpc>
                <a:spcPct val="100000"/>
              </a:lnSpc>
              <a:spcBef>
                <a:spcPct val="20000"/>
              </a:spcBef>
              <a:spcAft>
                <a:spcPts val="0"/>
              </a:spcAft>
              <a:buClr>
                <a:srgbClr val="009DDC"/>
              </a:buClr>
              <a:buSzTx/>
              <a:buFont typeface="Arial" panose="020B0604020202020204" pitchFamily="34" charset="0"/>
              <a:buChar char="•"/>
              <a:tabLst/>
              <a:defRPr lang="en-US" sz="1800" kern="1200" dirty="0" smtClean="0">
                <a:solidFill>
                  <a:schemeClr val="tx1"/>
                </a:solidFill>
                <a:latin typeface="+mn-lt"/>
                <a:ea typeface="+mn-ea"/>
                <a:cs typeface="+mn-cs"/>
              </a:defRPr>
            </a:lvl1pPr>
            <a:lvl2pPr marL="573088" marR="0" indent="-231775" algn="l" defTabSz="457200" rtl="0" eaLnBrk="1" fontAlgn="auto" latinLnBrk="0" hangingPunct="1">
              <a:lnSpc>
                <a:spcPct val="100000"/>
              </a:lnSpc>
              <a:spcBef>
                <a:spcPct val="20000"/>
              </a:spcBef>
              <a:spcAft>
                <a:spcPts val="0"/>
              </a:spcAft>
              <a:buClr>
                <a:srgbClr val="009DDC"/>
              </a:buClr>
              <a:buSzTx/>
              <a:buFont typeface="Arial"/>
              <a:buChar char="•"/>
              <a:tabLst/>
              <a:defRPr lang="en-US" dirty="0"/>
            </a:lvl2pPr>
            <a:lvl3pPr marL="803275" marR="0" indent="-174625" algn="l" defTabSz="457200" rtl="0" eaLnBrk="1" fontAlgn="auto" latinLnBrk="0" hangingPunct="1">
              <a:lnSpc>
                <a:spcPct val="100000"/>
              </a:lnSpc>
              <a:spcBef>
                <a:spcPct val="20000"/>
              </a:spcBef>
              <a:spcAft>
                <a:spcPts val="0"/>
              </a:spcAft>
              <a:buClr>
                <a:srgbClr val="009DDC"/>
              </a:buClr>
              <a:buSzTx/>
              <a:buFont typeface="Arial"/>
              <a:buChar char="•"/>
              <a:tabLst/>
              <a:defRPr lang="en-US" dirty="0"/>
            </a:lvl3pPr>
            <a:lvl4pPr marL="1144588" indent="-230188">
              <a:buClr>
                <a:srgbClr val="009DDC"/>
              </a:buClr>
              <a:buFont typeface="Arial" panose="020B0604020202020204" pitchFamily="34" charset="0"/>
              <a:buChar char="•"/>
              <a:defRPr lang="en-US" dirty="0"/>
            </a:lvl4pPr>
            <a:lvl5pPr marL="1146175" indent="0">
              <a:buNone/>
              <a:defRPr lang="en-US" dirty="0"/>
            </a:lvl5pPr>
          </a:lstStyle>
          <a:p>
            <a:pPr marL="173038" lvl="0" indent="-173038"/>
            <a:r>
              <a:rPr lang="en-US"/>
              <a:t>Click to edit Master text styles</a:t>
            </a:r>
          </a:p>
          <a:p>
            <a:pPr marL="173038" lvl="1" indent="-173038"/>
            <a:r>
              <a:rPr lang="en-US"/>
              <a:t>Second level</a:t>
            </a:r>
          </a:p>
          <a:p>
            <a:pPr marL="173038" lvl="2" indent="-173038"/>
            <a:r>
              <a:rPr lang="en-US"/>
              <a:t>Third level</a:t>
            </a:r>
          </a:p>
          <a:p>
            <a:pPr marL="173038" lvl="3" indent="-173038"/>
            <a:r>
              <a:rPr lang="en-US"/>
              <a:t>Fourth level</a:t>
            </a:r>
          </a:p>
          <a:p>
            <a:pPr marL="173038" lvl="4" indent="-173038"/>
            <a:r>
              <a:rPr lang="en-US"/>
              <a:t>Fifth level</a:t>
            </a:r>
            <a:endParaRPr lang="en-US" dirty="0"/>
          </a:p>
        </p:txBody>
      </p:sp>
      <p:sp>
        <p:nvSpPr>
          <p:cNvPr id="8" name="Title Placeholder 1"/>
          <p:cNvSpPr>
            <a:spLocks noGrp="1"/>
          </p:cNvSpPr>
          <p:nvPr>
            <p:ph type="title" hasCustomPrompt="1"/>
          </p:nvPr>
        </p:nvSpPr>
        <p:spPr>
          <a:xfrm>
            <a:off x="455901" y="100270"/>
            <a:ext cx="10821699" cy="844611"/>
          </a:xfrm>
          <a:prstGeom prst="rect">
            <a:avLst/>
          </a:prstGeom>
        </p:spPr>
        <p:txBody>
          <a:bodyPr vert="horz" lIns="91440" tIns="45720" rIns="91440" bIns="45720" rtlCol="0" anchor="ctr">
            <a:noAutofit/>
          </a:bodyPr>
          <a:lstStyle/>
          <a:p>
            <a:r>
              <a:rPr lang="en-US" dirty="0"/>
              <a:t>Course/Lesson outline</a:t>
            </a:r>
          </a:p>
        </p:txBody>
      </p:sp>
    </p:spTree>
    <p:extLst>
      <p:ext uri="{BB962C8B-B14F-4D97-AF65-F5344CB8AC3E}">
        <p14:creationId xmlns:p14="http://schemas.microsoft.com/office/powerpoint/2010/main" val="12749071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Hands-On Activity">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sp>
        <p:nvSpPr>
          <p:cNvPr id="8" name="Title Placeholder 1"/>
          <p:cNvSpPr>
            <a:spLocks noGrp="1"/>
          </p:cNvSpPr>
          <p:nvPr>
            <p:ph type="title" hasCustomPrompt="1"/>
          </p:nvPr>
        </p:nvSpPr>
        <p:spPr>
          <a:xfrm>
            <a:off x="455901" y="100270"/>
            <a:ext cx="10821699" cy="844611"/>
          </a:xfrm>
          <a:prstGeom prst="rect">
            <a:avLst/>
          </a:prstGeom>
        </p:spPr>
        <p:txBody>
          <a:bodyPr vert="horz" lIns="91440" tIns="45720" rIns="91440" bIns="45720" rtlCol="0" anchor="ctr">
            <a:noAutofit/>
          </a:bodyPr>
          <a:lstStyle>
            <a:lvl1pPr>
              <a:defRPr/>
            </a:lvl1pPr>
          </a:lstStyle>
          <a:p>
            <a:r>
              <a:rPr lang="en-US" dirty="0"/>
              <a:t>Click to add Activity title</a:t>
            </a:r>
          </a:p>
        </p:txBody>
      </p:sp>
      <p:pic>
        <p:nvPicPr>
          <p:cNvPr id="10" name="Picture 9">
            <a:extLst>
              <a:ext uri="{FF2B5EF4-FFF2-40B4-BE49-F238E27FC236}">
                <a16:creationId xmlns:a16="http://schemas.microsoft.com/office/drawing/2014/main" id="{9563D8FB-F616-A141-BA60-05CD722139BA}"/>
              </a:ext>
            </a:extLst>
          </p:cNvPr>
          <p:cNvPicPr>
            <a:picLocks noChangeAspect="1"/>
          </p:cNvPicPr>
          <p:nvPr userDrawn="1"/>
        </p:nvPicPr>
        <p:blipFill>
          <a:blip r:embed="rId2"/>
          <a:srcRect/>
          <a:stretch/>
        </p:blipFill>
        <p:spPr>
          <a:xfrm>
            <a:off x="10210800" y="5034665"/>
            <a:ext cx="1646638" cy="1528552"/>
          </a:xfrm>
          <a:prstGeom prst="rect">
            <a:avLst/>
          </a:prstGeom>
        </p:spPr>
      </p:pic>
      <p:sp>
        <p:nvSpPr>
          <p:cNvPr id="7" name="Text Placeholder 2">
            <a:extLst>
              <a:ext uri="{FF2B5EF4-FFF2-40B4-BE49-F238E27FC236}">
                <a16:creationId xmlns:a16="http://schemas.microsoft.com/office/drawing/2014/main" id="{B85E1C47-D85D-4CE3-89CB-07B55B63FC32}"/>
              </a:ext>
            </a:extLst>
          </p:cNvPr>
          <p:cNvSpPr>
            <a:spLocks noGrp="1"/>
          </p:cNvSpPr>
          <p:nvPr>
            <p:ph type="body" sz="quarter" idx="13"/>
          </p:nvPr>
        </p:nvSpPr>
        <p:spPr>
          <a:xfrm>
            <a:off x="455900" y="1411322"/>
            <a:ext cx="11401538" cy="4869161"/>
          </a:xfrm>
        </p:spPr>
        <p:txBody>
          <a:bodyPr/>
          <a:lstStyle>
            <a:lvl2pPr marL="401638" indent="-173038">
              <a:defRPr/>
            </a:lvl2pPr>
            <a:lvl3pPr marL="630238" indent="-173038">
              <a:defRPr/>
            </a:lvl3pPr>
            <a:lvl4pPr marL="858838" indent="-173038">
              <a:buFont typeface="Arial" panose="020B0604020202020204" pitchFamily="34" charset="0"/>
              <a:buChar char="•"/>
              <a:defRPr/>
            </a:lvl4pPr>
            <a:lvl5pPr marL="1030288" indent="-171450">
              <a:buFont typeface="Arial" panose="020B0604020202020204" pitchFamily="34" charset="0"/>
              <a:buChar char="•"/>
              <a:defRPr/>
            </a:lvl5pPr>
            <a:lvl6pPr marL="1198563" indent="-168275">
              <a:defRPr lang="en-US" sz="1400" kern="1200" dirty="0" smtClean="0">
                <a:solidFill>
                  <a:schemeClr val="tx1"/>
                </a:solidFill>
                <a:latin typeface="+mn-lt"/>
                <a:ea typeface="+mn-ea"/>
                <a:cs typeface="+mn-cs"/>
              </a:defRPr>
            </a:lvl6pPr>
            <a:lvl7pPr marL="1316038" indent="-117475">
              <a:buClr>
                <a:srgbClr val="009DDC"/>
              </a:buClr>
              <a:defRPr sz="14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989451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Hands-On Activity 2">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sp>
        <p:nvSpPr>
          <p:cNvPr id="3" name="Text Placeholder 2">
            <a:extLst>
              <a:ext uri="{FF2B5EF4-FFF2-40B4-BE49-F238E27FC236}">
                <a16:creationId xmlns:a16="http://schemas.microsoft.com/office/drawing/2014/main" id="{4F915AE6-89DC-4B00-95C2-C09677B47DC6}"/>
              </a:ext>
            </a:extLst>
          </p:cNvPr>
          <p:cNvSpPr>
            <a:spLocks noGrp="1"/>
          </p:cNvSpPr>
          <p:nvPr>
            <p:ph type="body" sz="quarter" idx="13" hasCustomPrompt="1"/>
          </p:nvPr>
        </p:nvSpPr>
        <p:spPr>
          <a:xfrm>
            <a:off x="762000" y="4512823"/>
            <a:ext cx="10668000" cy="611187"/>
          </a:xfrm>
        </p:spPr>
        <p:txBody>
          <a:bodyPr/>
          <a:lstStyle>
            <a:lvl1pPr marL="0" indent="0" algn="ctr">
              <a:buNone/>
              <a:defRPr sz="2800">
                <a:solidFill>
                  <a:schemeClr val="tx1"/>
                </a:solidFill>
              </a:defRPr>
            </a:lvl1pPr>
          </a:lstStyle>
          <a:p>
            <a:pPr lvl="0"/>
            <a:r>
              <a:rPr lang="en-US" dirty="0"/>
              <a:t>Click to add Activity title</a:t>
            </a:r>
          </a:p>
        </p:txBody>
      </p:sp>
      <p:sp>
        <p:nvSpPr>
          <p:cNvPr id="11" name="TextBox 10">
            <a:extLst>
              <a:ext uri="{FF2B5EF4-FFF2-40B4-BE49-F238E27FC236}">
                <a16:creationId xmlns:a16="http://schemas.microsoft.com/office/drawing/2014/main" id="{C249395E-254B-4DF4-AD8F-137598C79946}"/>
              </a:ext>
            </a:extLst>
          </p:cNvPr>
          <p:cNvSpPr txBox="1"/>
          <p:nvPr userDrawn="1"/>
        </p:nvSpPr>
        <p:spPr>
          <a:xfrm>
            <a:off x="455901" y="291743"/>
            <a:ext cx="10511691" cy="461665"/>
          </a:xfrm>
          <a:prstGeom prst="rect">
            <a:avLst/>
          </a:prstGeom>
          <a:noFill/>
        </p:spPr>
        <p:txBody>
          <a:bodyPr wrap="square" rtlCol="0">
            <a:spAutoFit/>
          </a:bodyPr>
          <a:lstStyle/>
          <a:p>
            <a:r>
              <a:rPr lang="en-US" sz="2400" dirty="0">
                <a:solidFill>
                  <a:schemeClr val="bg1"/>
                </a:solidFill>
                <a:latin typeface="Calibri" panose="020F0502020204030204" pitchFamily="34" charset="0"/>
              </a:rPr>
              <a:t>Activity</a:t>
            </a:r>
          </a:p>
        </p:txBody>
      </p:sp>
      <p:pic>
        <p:nvPicPr>
          <p:cNvPr id="12" name="Picture 11" descr="bottom graphic.png">
            <a:extLst>
              <a:ext uri="{FF2B5EF4-FFF2-40B4-BE49-F238E27FC236}">
                <a16:creationId xmlns:a16="http://schemas.microsoft.com/office/drawing/2014/main" id="{C4E4A9A1-6CA7-4F15-AE41-4322B294710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19800"/>
            <a:ext cx="12192000" cy="457200"/>
          </a:xfrm>
          <a:prstGeom prst="rect">
            <a:avLst/>
          </a:prstGeom>
        </p:spPr>
      </p:pic>
      <p:pic>
        <p:nvPicPr>
          <p:cNvPr id="4" name="Picture 3">
            <a:extLst>
              <a:ext uri="{FF2B5EF4-FFF2-40B4-BE49-F238E27FC236}">
                <a16:creationId xmlns:a16="http://schemas.microsoft.com/office/drawing/2014/main" id="{DDCDD523-54D1-CD4E-AACE-95136B63F7F6}"/>
              </a:ext>
            </a:extLst>
          </p:cNvPr>
          <p:cNvPicPr>
            <a:picLocks noChangeAspect="1"/>
          </p:cNvPicPr>
          <p:nvPr userDrawn="1"/>
        </p:nvPicPr>
        <p:blipFill>
          <a:blip r:embed="rId3"/>
          <a:srcRect/>
          <a:stretch/>
        </p:blipFill>
        <p:spPr>
          <a:xfrm>
            <a:off x="4724400" y="1817870"/>
            <a:ext cx="2743199" cy="2546476"/>
          </a:xfrm>
          <a:prstGeom prst="rect">
            <a:avLst/>
          </a:prstGeom>
        </p:spPr>
      </p:pic>
    </p:spTree>
    <p:extLst>
      <p:ext uri="{BB962C8B-B14F-4D97-AF65-F5344CB8AC3E}">
        <p14:creationId xmlns:p14="http://schemas.microsoft.com/office/powerpoint/2010/main" val="38900146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Minds-On Activity">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sp>
        <p:nvSpPr>
          <p:cNvPr id="8" name="Title Placeholder 1"/>
          <p:cNvSpPr>
            <a:spLocks noGrp="1"/>
          </p:cNvSpPr>
          <p:nvPr>
            <p:ph type="title" hasCustomPrompt="1"/>
          </p:nvPr>
        </p:nvSpPr>
        <p:spPr>
          <a:xfrm>
            <a:off x="455901" y="100270"/>
            <a:ext cx="10821699" cy="844611"/>
          </a:xfrm>
          <a:prstGeom prst="rect">
            <a:avLst/>
          </a:prstGeom>
        </p:spPr>
        <p:txBody>
          <a:bodyPr vert="horz" lIns="91440" tIns="45720" rIns="91440" bIns="45720" rtlCol="0" anchor="ctr">
            <a:noAutofit/>
          </a:bodyPr>
          <a:lstStyle>
            <a:lvl1pPr>
              <a:defRPr/>
            </a:lvl1pPr>
          </a:lstStyle>
          <a:p>
            <a:r>
              <a:rPr lang="en-US" dirty="0"/>
              <a:t>Click to add Activity title</a:t>
            </a:r>
          </a:p>
        </p:txBody>
      </p:sp>
      <p:pic>
        <p:nvPicPr>
          <p:cNvPr id="11" name="Picture 10">
            <a:extLst>
              <a:ext uri="{FF2B5EF4-FFF2-40B4-BE49-F238E27FC236}">
                <a16:creationId xmlns:a16="http://schemas.microsoft.com/office/drawing/2014/main" id="{D1A4FA53-9C9D-FD41-B6C8-250E899E3689}"/>
              </a:ext>
            </a:extLst>
          </p:cNvPr>
          <p:cNvPicPr>
            <a:picLocks noChangeAspect="1"/>
          </p:cNvPicPr>
          <p:nvPr userDrawn="1"/>
        </p:nvPicPr>
        <p:blipFill>
          <a:blip r:embed="rId2"/>
          <a:srcRect/>
          <a:stretch/>
        </p:blipFill>
        <p:spPr>
          <a:xfrm>
            <a:off x="10287000" y="5029200"/>
            <a:ext cx="1523999" cy="1478843"/>
          </a:xfrm>
          <a:prstGeom prst="rect">
            <a:avLst/>
          </a:prstGeom>
        </p:spPr>
      </p:pic>
      <p:sp>
        <p:nvSpPr>
          <p:cNvPr id="9" name="Text Placeholder 2">
            <a:extLst>
              <a:ext uri="{FF2B5EF4-FFF2-40B4-BE49-F238E27FC236}">
                <a16:creationId xmlns:a16="http://schemas.microsoft.com/office/drawing/2014/main" id="{6644051F-6872-45A8-A2EA-CC8EFCDF6973}"/>
              </a:ext>
            </a:extLst>
          </p:cNvPr>
          <p:cNvSpPr>
            <a:spLocks noGrp="1"/>
          </p:cNvSpPr>
          <p:nvPr>
            <p:ph type="body" sz="quarter" idx="13"/>
          </p:nvPr>
        </p:nvSpPr>
        <p:spPr>
          <a:xfrm>
            <a:off x="455899" y="1435176"/>
            <a:ext cx="11355099" cy="4885413"/>
          </a:xfrm>
        </p:spPr>
        <p:txBody>
          <a:bodyPr/>
          <a:lstStyle>
            <a:lvl2pPr marL="401638" indent="-173038">
              <a:defRPr/>
            </a:lvl2pPr>
            <a:lvl3pPr marL="630238" indent="-173038">
              <a:defRPr/>
            </a:lvl3pPr>
            <a:lvl4pPr marL="858838" indent="-173038">
              <a:buFont typeface="Arial" panose="020B0604020202020204" pitchFamily="34" charset="0"/>
              <a:buChar char="•"/>
              <a:defRPr/>
            </a:lvl4pPr>
            <a:lvl5pPr marL="1030288" indent="-171450">
              <a:buFont typeface="Arial" panose="020B0604020202020204" pitchFamily="34" charset="0"/>
              <a:buChar char="•"/>
              <a:defRPr/>
            </a:lvl5pPr>
            <a:lvl6pPr marL="1198563" indent="-168275">
              <a:defRPr lang="en-US" sz="1400" kern="1200" dirty="0" smtClean="0">
                <a:solidFill>
                  <a:schemeClr val="tx1"/>
                </a:solidFill>
                <a:latin typeface="+mn-lt"/>
                <a:ea typeface="+mn-ea"/>
                <a:cs typeface="+mn-cs"/>
              </a:defRPr>
            </a:lvl6pPr>
            <a:lvl7pPr marL="1316038" indent="-117475">
              <a:buClr>
                <a:srgbClr val="009DDC"/>
              </a:buClr>
              <a:defRPr sz="14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86578445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Minds-On Activity 2">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sp>
        <p:nvSpPr>
          <p:cNvPr id="3" name="Text Placeholder 2">
            <a:extLst>
              <a:ext uri="{FF2B5EF4-FFF2-40B4-BE49-F238E27FC236}">
                <a16:creationId xmlns:a16="http://schemas.microsoft.com/office/drawing/2014/main" id="{4F915AE6-89DC-4B00-95C2-C09677B47DC6}"/>
              </a:ext>
            </a:extLst>
          </p:cNvPr>
          <p:cNvSpPr>
            <a:spLocks noGrp="1"/>
          </p:cNvSpPr>
          <p:nvPr>
            <p:ph type="body" sz="quarter" idx="13" hasCustomPrompt="1"/>
          </p:nvPr>
        </p:nvSpPr>
        <p:spPr>
          <a:xfrm>
            <a:off x="762000" y="4512823"/>
            <a:ext cx="10668000" cy="611187"/>
          </a:xfrm>
        </p:spPr>
        <p:txBody>
          <a:bodyPr/>
          <a:lstStyle>
            <a:lvl1pPr marL="0" indent="0" algn="ctr">
              <a:buNone/>
              <a:defRPr sz="2800">
                <a:solidFill>
                  <a:schemeClr val="tx1"/>
                </a:solidFill>
              </a:defRPr>
            </a:lvl1pPr>
          </a:lstStyle>
          <a:p>
            <a:pPr lvl="0"/>
            <a:r>
              <a:rPr lang="en-US" dirty="0"/>
              <a:t>Click to add Activity title</a:t>
            </a:r>
          </a:p>
        </p:txBody>
      </p:sp>
      <p:sp>
        <p:nvSpPr>
          <p:cNvPr id="11" name="TextBox 10">
            <a:extLst>
              <a:ext uri="{FF2B5EF4-FFF2-40B4-BE49-F238E27FC236}">
                <a16:creationId xmlns:a16="http://schemas.microsoft.com/office/drawing/2014/main" id="{C249395E-254B-4DF4-AD8F-137598C79946}"/>
              </a:ext>
            </a:extLst>
          </p:cNvPr>
          <p:cNvSpPr txBox="1"/>
          <p:nvPr userDrawn="1"/>
        </p:nvSpPr>
        <p:spPr>
          <a:xfrm>
            <a:off x="455901" y="291743"/>
            <a:ext cx="10511691" cy="461665"/>
          </a:xfrm>
          <a:prstGeom prst="rect">
            <a:avLst/>
          </a:prstGeom>
          <a:noFill/>
        </p:spPr>
        <p:txBody>
          <a:bodyPr wrap="square" rtlCol="0">
            <a:spAutoFit/>
          </a:bodyPr>
          <a:lstStyle/>
          <a:p>
            <a:r>
              <a:rPr lang="en-US" sz="2400" dirty="0">
                <a:solidFill>
                  <a:schemeClr val="bg1"/>
                </a:solidFill>
                <a:latin typeface="Calibri" panose="020F0502020204030204" pitchFamily="34" charset="0"/>
              </a:rPr>
              <a:t>Activity</a:t>
            </a:r>
          </a:p>
        </p:txBody>
      </p:sp>
      <p:pic>
        <p:nvPicPr>
          <p:cNvPr id="8" name="Picture 7" descr="bottom graphic.png">
            <a:extLst>
              <a:ext uri="{FF2B5EF4-FFF2-40B4-BE49-F238E27FC236}">
                <a16:creationId xmlns:a16="http://schemas.microsoft.com/office/drawing/2014/main" id="{7FA1B561-FD09-4177-BEFF-5AE0DBC8A7D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19800"/>
            <a:ext cx="12192000" cy="457200"/>
          </a:xfrm>
          <a:prstGeom prst="rect">
            <a:avLst/>
          </a:prstGeom>
        </p:spPr>
      </p:pic>
      <p:pic>
        <p:nvPicPr>
          <p:cNvPr id="4" name="Picture 3">
            <a:extLst>
              <a:ext uri="{FF2B5EF4-FFF2-40B4-BE49-F238E27FC236}">
                <a16:creationId xmlns:a16="http://schemas.microsoft.com/office/drawing/2014/main" id="{3CF6A015-2A93-3241-99D6-E32A4EDC3364}"/>
              </a:ext>
            </a:extLst>
          </p:cNvPr>
          <p:cNvPicPr>
            <a:picLocks noChangeAspect="1"/>
          </p:cNvPicPr>
          <p:nvPr userDrawn="1"/>
        </p:nvPicPr>
        <p:blipFill>
          <a:blip r:embed="rId3"/>
          <a:srcRect/>
          <a:stretch/>
        </p:blipFill>
        <p:spPr>
          <a:xfrm>
            <a:off x="4781463" y="1828800"/>
            <a:ext cx="2629074" cy="2551175"/>
          </a:xfrm>
          <a:prstGeom prst="rect">
            <a:avLst/>
          </a:prstGeom>
        </p:spPr>
      </p:pic>
    </p:spTree>
    <p:extLst>
      <p:ext uri="{BB962C8B-B14F-4D97-AF65-F5344CB8AC3E}">
        <p14:creationId xmlns:p14="http://schemas.microsoft.com/office/powerpoint/2010/main" val="2342211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Reflective Questions">
    <p:spTree>
      <p:nvGrpSpPr>
        <p:cNvPr id="1" name=""/>
        <p:cNvGrpSpPr/>
        <p:nvPr/>
      </p:nvGrpSpPr>
      <p:grpSpPr>
        <a:xfrm>
          <a:off x="0" y="0"/>
          <a:ext cx="0" cy="0"/>
          <a:chOff x="0" y="0"/>
          <a:chExt cx="0" cy="0"/>
        </a:xfrm>
      </p:grpSpPr>
      <p:pic>
        <p:nvPicPr>
          <p:cNvPr id="4" name="Picture 3" descr="bubbles.png"/>
          <p:cNvPicPr>
            <a:picLocks noChangeAspect="1"/>
          </p:cNvPicPr>
          <p:nvPr/>
        </p:nvPicPr>
        <p:blipFill rotWithShape="1">
          <a:blip r:embed="rId2">
            <a:extLst>
              <a:ext uri="{28A0092B-C50C-407E-A947-70E740481C1C}">
                <a14:useLocalDpi xmlns:a14="http://schemas.microsoft.com/office/drawing/2010/main" val="0"/>
              </a:ext>
            </a:extLst>
          </a:blip>
          <a:srcRect l="52379" t="67295"/>
          <a:stretch/>
        </p:blipFill>
        <p:spPr>
          <a:xfrm>
            <a:off x="8763000" y="4980200"/>
            <a:ext cx="3443722" cy="1910931"/>
          </a:xfrm>
          <a:prstGeom prst="rect">
            <a:avLst/>
          </a:prstGeom>
        </p:spPr>
      </p:pic>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sp>
        <p:nvSpPr>
          <p:cNvPr id="3" name="Text Placeholder 2">
            <a:extLst>
              <a:ext uri="{FF2B5EF4-FFF2-40B4-BE49-F238E27FC236}">
                <a16:creationId xmlns:a16="http://schemas.microsoft.com/office/drawing/2014/main" id="{C139B97F-4B6B-4623-8514-D7FD629FE24B}"/>
              </a:ext>
            </a:extLst>
          </p:cNvPr>
          <p:cNvSpPr>
            <a:spLocks noGrp="1"/>
          </p:cNvSpPr>
          <p:nvPr>
            <p:ph type="body" sz="quarter" idx="13" hasCustomPrompt="1"/>
          </p:nvPr>
        </p:nvSpPr>
        <p:spPr>
          <a:xfrm>
            <a:off x="455900" y="1302042"/>
            <a:ext cx="11280200" cy="4525963"/>
          </a:xfrm>
        </p:spPr>
        <p:txBody>
          <a:bodyPr/>
          <a:lstStyle>
            <a:lvl1pPr>
              <a:spcAft>
                <a:spcPts val="2400"/>
              </a:spcAft>
              <a:buFont typeface="+mj-lt"/>
              <a:buAutoNum type="arabicPeriod"/>
              <a:defRPr sz="2000"/>
            </a:lvl1pPr>
            <a:lvl2pPr marL="800100" indent="-342900">
              <a:buFont typeface="+mj-lt"/>
              <a:buAutoNum type="arabicPeriod"/>
              <a:defRPr/>
            </a:lvl2pPr>
            <a:lvl3pPr marL="1257300" indent="-342900">
              <a:buFont typeface="+mj-lt"/>
              <a:buAutoNum type="arabicPeriod"/>
              <a:defRPr/>
            </a:lvl3pPr>
            <a:lvl4pPr marL="1828800" indent="-457200">
              <a:buFont typeface="+mj-lt"/>
              <a:buAutoNum type="arabicPeriod"/>
              <a:defRPr/>
            </a:lvl4pPr>
            <a:lvl5pPr marL="2286000" indent="-457200">
              <a:buFont typeface="+mj-lt"/>
              <a:buAutoNum type="arabicPeriod"/>
              <a:defRPr/>
            </a:lvl5pPr>
          </a:lstStyle>
          <a:p>
            <a:pPr lvl="0"/>
            <a:r>
              <a:rPr lang="en-US" dirty="0"/>
              <a:t>Insert Question #1</a:t>
            </a:r>
          </a:p>
          <a:p>
            <a:pPr lvl="0"/>
            <a:r>
              <a:rPr lang="en-US" dirty="0"/>
              <a:t>Insert Question #2</a:t>
            </a:r>
          </a:p>
          <a:p>
            <a:pPr lvl="0"/>
            <a:endParaRPr lang="en-US" dirty="0"/>
          </a:p>
        </p:txBody>
      </p:sp>
      <p:sp>
        <p:nvSpPr>
          <p:cNvPr id="7" name="TextBox 6">
            <a:extLst>
              <a:ext uri="{FF2B5EF4-FFF2-40B4-BE49-F238E27FC236}">
                <a16:creationId xmlns:a16="http://schemas.microsoft.com/office/drawing/2014/main" id="{50A4E754-7F02-4770-8121-961E43A23B05}"/>
              </a:ext>
            </a:extLst>
          </p:cNvPr>
          <p:cNvSpPr txBox="1"/>
          <p:nvPr userDrawn="1"/>
        </p:nvSpPr>
        <p:spPr>
          <a:xfrm>
            <a:off x="455901" y="291743"/>
            <a:ext cx="10511691" cy="461665"/>
          </a:xfrm>
          <a:prstGeom prst="rect">
            <a:avLst/>
          </a:prstGeom>
          <a:noFill/>
        </p:spPr>
        <p:txBody>
          <a:bodyPr wrap="square" rtlCol="0">
            <a:spAutoFit/>
          </a:bodyPr>
          <a:lstStyle/>
          <a:p>
            <a:r>
              <a:rPr lang="en-US" sz="2400" dirty="0">
                <a:solidFill>
                  <a:schemeClr val="bg1"/>
                </a:solidFill>
                <a:latin typeface="Calibri" panose="020F0502020204030204" pitchFamily="34" charset="0"/>
              </a:rPr>
              <a:t>Reflective Questions</a:t>
            </a:r>
          </a:p>
        </p:txBody>
      </p:sp>
    </p:spTree>
    <p:extLst>
      <p:ext uri="{BB962C8B-B14F-4D97-AF65-F5344CB8AC3E}">
        <p14:creationId xmlns:p14="http://schemas.microsoft.com/office/powerpoint/2010/main" val="33412433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63084" y="3480786"/>
            <a:ext cx="10363200" cy="1362075"/>
          </a:xfrm>
        </p:spPr>
        <p:txBody>
          <a:bodyPr anchor="t"/>
          <a:lstStyle>
            <a:lvl1pPr algn="ctr">
              <a:defRPr sz="4000" b="0" cap="none" baseline="0"/>
            </a:lvl1pPr>
          </a:lstStyle>
          <a:p>
            <a:r>
              <a:rPr lang="en-US" dirty="0"/>
              <a:t>Click to add Topic title</a:t>
            </a:r>
          </a:p>
        </p:txBody>
      </p:sp>
      <p:sp>
        <p:nvSpPr>
          <p:cNvPr id="3" name="Text Placeholder 2"/>
          <p:cNvSpPr>
            <a:spLocks noGrp="1"/>
          </p:cNvSpPr>
          <p:nvPr>
            <p:ph type="body" idx="1" hasCustomPrompt="1"/>
          </p:nvPr>
        </p:nvSpPr>
        <p:spPr>
          <a:xfrm>
            <a:off x="963084" y="1980599"/>
            <a:ext cx="10363200" cy="1500187"/>
          </a:xfrm>
        </p:spPr>
        <p:txBody>
          <a:bodyPr anchor="b"/>
          <a:lstStyle>
            <a:lvl1pPr marL="0" indent="0" algn="ctr">
              <a:buNone/>
              <a:defRPr sz="4000">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add "Topic [letter]"</a:t>
            </a:r>
          </a:p>
        </p:txBody>
      </p:sp>
      <p:sp>
        <p:nvSpPr>
          <p:cNvPr id="6" name="Slide Number Placeholder 5"/>
          <p:cNvSpPr>
            <a:spLocks noGrp="1"/>
          </p:cNvSpPr>
          <p:nvPr>
            <p:ph type="sldNum" sz="quarter" idx="12"/>
          </p:nvPr>
        </p:nvSpPr>
        <p:spPr/>
        <p:txBody>
          <a:bodyPr/>
          <a:lstStyle/>
          <a:p>
            <a:fld id="{A8160BDD-7155-D744-B749-9730458604AD}" type="slidenum">
              <a:rPr lang="en-US" smtClean="0"/>
              <a:t>‹#›</a:t>
            </a:fld>
            <a:endParaRPr lang="en-US" dirty="0"/>
          </a:p>
        </p:txBody>
      </p:sp>
      <p:sp>
        <p:nvSpPr>
          <p:cNvPr id="5" name="Footer Placeholder 2">
            <a:extLst>
              <a:ext uri="{FF2B5EF4-FFF2-40B4-BE49-F238E27FC236}">
                <a16:creationId xmlns:a16="http://schemas.microsoft.com/office/drawing/2014/main" id="{8FDC4D2C-B4F5-41A9-ABFD-D19613EFB4E4}"/>
              </a:ext>
            </a:extLst>
          </p:cNvPr>
          <p:cNvSpPr txBox="1">
            <a:spLocks/>
          </p:cNvSpPr>
          <p:nvPr userDrawn="1"/>
        </p:nvSpPr>
        <p:spPr>
          <a:xfrm>
            <a:off x="103460" y="6455643"/>
            <a:ext cx="6419943" cy="365125"/>
          </a:xfrm>
          <a:prstGeom prst="rect">
            <a:avLst/>
          </a:prstGeom>
        </p:spPr>
        <p:txBody>
          <a:bodyPr vert="horz" lIns="91440" tIns="45720" rIns="91440" bIns="45720" rtlCol="0" anchor="ctr"/>
          <a:lstStyle>
            <a:defPPr>
              <a:defRPr lang="en-US"/>
            </a:defPPr>
            <a:lvl1pPr marL="0" algn="l" defTabSz="457200" rtl="0" eaLnBrk="0" latinLnBrk="0" hangingPunct="0">
              <a:defRPr lang="en-US" sz="1000" b="0" kern="1200" smtClean="0">
                <a:solidFill>
                  <a:srgbClr val="C4C4C4"/>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457200" rtl="0" eaLnBrk="0" fontAlgn="auto" latinLnBrk="0" hangingPunct="0">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C4C4C4"/>
                </a:solidFill>
                <a:effectLst/>
                <a:uLnTx/>
                <a:uFillTx/>
                <a:latin typeface="Arial"/>
                <a:ea typeface="+mn-ea"/>
                <a:cs typeface="Arial"/>
              </a:rPr>
              <a:t>Copyright © 2019, 2023 Logical Operations, Inc. All rights reserved.</a:t>
            </a:r>
          </a:p>
        </p:txBody>
      </p:sp>
    </p:spTree>
    <p:extLst>
      <p:ext uri="{BB962C8B-B14F-4D97-AF65-F5344CB8AC3E}">
        <p14:creationId xmlns:p14="http://schemas.microsoft.com/office/powerpoint/2010/main" val="34844822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sp>
        <p:nvSpPr>
          <p:cNvPr id="8" name="Title Placeholder 1"/>
          <p:cNvSpPr>
            <a:spLocks noGrp="1"/>
          </p:cNvSpPr>
          <p:nvPr>
            <p:ph type="title" hasCustomPrompt="1"/>
          </p:nvPr>
        </p:nvSpPr>
        <p:spPr>
          <a:xfrm>
            <a:off x="455901" y="100270"/>
            <a:ext cx="10821699" cy="844611"/>
          </a:xfrm>
          <a:prstGeom prst="rect">
            <a:avLst/>
          </a:prstGeom>
        </p:spPr>
        <p:txBody>
          <a:bodyPr vert="horz" lIns="91440" tIns="45720" rIns="91440" bIns="45720" rtlCol="0" anchor="ctr">
            <a:noAutofit/>
          </a:bodyPr>
          <a:lstStyle/>
          <a:p>
            <a:r>
              <a:rPr lang="en-US" dirty="0"/>
              <a:t>Click to add title</a:t>
            </a:r>
          </a:p>
        </p:txBody>
      </p:sp>
      <p:sp>
        <p:nvSpPr>
          <p:cNvPr id="3" name="Text Placeholder 2">
            <a:extLst>
              <a:ext uri="{FF2B5EF4-FFF2-40B4-BE49-F238E27FC236}">
                <a16:creationId xmlns:a16="http://schemas.microsoft.com/office/drawing/2014/main" id="{EA8B62E7-C423-4562-B411-0A1A1B05B80C}"/>
              </a:ext>
            </a:extLst>
          </p:cNvPr>
          <p:cNvSpPr>
            <a:spLocks noGrp="1"/>
          </p:cNvSpPr>
          <p:nvPr>
            <p:ph type="body" sz="quarter" idx="13"/>
          </p:nvPr>
        </p:nvSpPr>
        <p:spPr>
          <a:xfrm>
            <a:off x="336884" y="1171074"/>
            <a:ext cx="11658600" cy="5149515"/>
          </a:xfrm>
        </p:spPr>
        <p:txBody>
          <a:bodyPr/>
          <a:lstStyle>
            <a:lvl2pPr marL="401638" indent="-173038">
              <a:defRPr/>
            </a:lvl2pPr>
            <a:lvl3pPr marL="630238" indent="-173038">
              <a:defRPr/>
            </a:lvl3pPr>
            <a:lvl4pPr marL="858838" indent="-173038">
              <a:buFont typeface="Arial" panose="020B0604020202020204" pitchFamily="34" charset="0"/>
              <a:buChar char="•"/>
              <a:defRPr/>
            </a:lvl4pPr>
            <a:lvl5pPr marL="1030288" indent="-171450">
              <a:buFont typeface="Arial" panose="020B0604020202020204" pitchFamily="34" charset="0"/>
              <a:buChar char="•"/>
              <a:defRPr/>
            </a:lvl5pPr>
            <a:lvl6pPr marL="1198563" indent="-168275">
              <a:defRPr lang="en-US" sz="1400" kern="1200" dirty="0" smtClean="0">
                <a:solidFill>
                  <a:schemeClr val="tx1"/>
                </a:solidFill>
                <a:latin typeface="+mn-lt"/>
                <a:ea typeface="+mn-ea"/>
                <a:cs typeface="+mn-cs"/>
              </a:defRPr>
            </a:lvl6pPr>
            <a:lvl7pPr marL="1316038" indent="-117475">
              <a:buClr>
                <a:srgbClr val="009DDC"/>
              </a:buClr>
              <a:defRPr sz="14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0968262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Click to add title</a:t>
            </a:r>
          </a:p>
        </p:txBody>
      </p:sp>
      <p:sp>
        <p:nvSpPr>
          <p:cNvPr id="5" name="Slide Number Placeholder 4"/>
          <p:cNvSpPr>
            <a:spLocks noGrp="1"/>
          </p:cNvSpPr>
          <p:nvPr>
            <p:ph type="sldNum" sz="quarter" idx="12"/>
          </p:nvPr>
        </p:nvSpPr>
        <p:spPr/>
        <p:txBody>
          <a:bodyPr/>
          <a:lstStyle/>
          <a:p>
            <a:fld id="{A8160BDD-7155-D744-B749-9730458604AD}" type="slidenum">
              <a:rPr lang="en-US" smtClean="0"/>
              <a:t>‹#›</a:t>
            </a:fld>
            <a:endParaRPr lang="en-US" dirty="0"/>
          </a:p>
        </p:txBody>
      </p:sp>
    </p:spTree>
    <p:extLst>
      <p:ext uri="{BB962C8B-B14F-4D97-AF65-F5344CB8AC3E}">
        <p14:creationId xmlns:p14="http://schemas.microsoft.com/office/powerpoint/2010/main" val="39555788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ottom Fill Slide">
    <p:spTree>
      <p:nvGrpSpPr>
        <p:cNvPr id="1" name=""/>
        <p:cNvGrpSpPr/>
        <p:nvPr/>
      </p:nvGrpSpPr>
      <p:grpSpPr>
        <a:xfrm>
          <a:off x="0" y="0"/>
          <a:ext cx="0" cy="0"/>
          <a:chOff x="0" y="0"/>
          <a:chExt cx="0" cy="0"/>
        </a:xfrm>
      </p:grpSpPr>
      <p:sp>
        <p:nvSpPr>
          <p:cNvPr id="7" name="Text Placeholder 2">
            <a:extLst>
              <a:ext uri="{FF2B5EF4-FFF2-40B4-BE49-F238E27FC236}">
                <a16:creationId xmlns:a16="http://schemas.microsoft.com/office/drawing/2014/main" id="{2CFAED9F-61EC-4BA1-98DA-C4DA6E13D216}"/>
              </a:ext>
            </a:extLst>
          </p:cNvPr>
          <p:cNvSpPr>
            <a:spLocks noGrp="1"/>
          </p:cNvSpPr>
          <p:nvPr>
            <p:ph type="body" sz="quarter" idx="13"/>
          </p:nvPr>
        </p:nvSpPr>
        <p:spPr>
          <a:xfrm>
            <a:off x="368968" y="1171074"/>
            <a:ext cx="11626516" cy="4628147"/>
          </a:xfrm>
        </p:spPr>
        <p:txBody>
          <a:bodyPr/>
          <a:lstStyle>
            <a:lvl2pPr marL="401638" indent="-173038">
              <a:defRPr/>
            </a:lvl2pPr>
            <a:lvl3pPr marL="630238" indent="-173038">
              <a:defRPr/>
            </a:lvl3pPr>
            <a:lvl4pPr marL="858838" indent="-173038">
              <a:buFont typeface="Arial" panose="020B0604020202020204" pitchFamily="34" charset="0"/>
              <a:buChar char="•"/>
              <a:defRPr/>
            </a:lvl4pPr>
            <a:lvl5pPr marL="1030288" indent="-171450">
              <a:buFont typeface="Arial" panose="020B0604020202020204" pitchFamily="34" charset="0"/>
              <a:buChar char="•"/>
              <a:defRPr/>
            </a:lvl5pPr>
            <a:lvl6pPr marL="1198563" indent="-168275">
              <a:defRPr lang="en-US" sz="1400" kern="1200" dirty="0" smtClean="0">
                <a:solidFill>
                  <a:schemeClr val="tx1"/>
                </a:solidFill>
                <a:latin typeface="+mn-lt"/>
                <a:ea typeface="+mn-ea"/>
                <a:cs typeface="+mn-cs"/>
              </a:defRPr>
            </a:lvl6pPr>
            <a:lvl7pPr marL="1316038" indent="-117475">
              <a:buClr>
                <a:srgbClr val="009DDC"/>
              </a:buClr>
              <a:defRPr sz="14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pic>
        <p:nvPicPr>
          <p:cNvPr id="5" name="Picture 4" descr="bottom graphic.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019800"/>
            <a:ext cx="12192000" cy="457200"/>
          </a:xfrm>
          <a:prstGeom prst="rect">
            <a:avLst/>
          </a:prstGeom>
        </p:spPr>
      </p:pic>
      <p:sp>
        <p:nvSpPr>
          <p:cNvPr id="9" name="Title Placeholder 1"/>
          <p:cNvSpPr>
            <a:spLocks noGrp="1"/>
          </p:cNvSpPr>
          <p:nvPr>
            <p:ph type="title" hasCustomPrompt="1"/>
          </p:nvPr>
        </p:nvSpPr>
        <p:spPr>
          <a:xfrm>
            <a:off x="455901" y="100270"/>
            <a:ext cx="10821699" cy="844611"/>
          </a:xfrm>
          <a:prstGeom prst="rect">
            <a:avLst/>
          </a:prstGeom>
        </p:spPr>
        <p:txBody>
          <a:bodyPr vert="horz" lIns="91440" tIns="45720" rIns="91440" bIns="45720" rtlCol="0" anchor="ctr">
            <a:noAutofit/>
          </a:bodyPr>
          <a:lstStyle/>
          <a:p>
            <a:r>
              <a:rPr lang="en-US" dirty="0"/>
              <a:t>Click to add title</a:t>
            </a:r>
          </a:p>
        </p:txBody>
      </p:sp>
    </p:spTree>
    <p:extLst>
      <p:ext uri="{BB962C8B-B14F-4D97-AF65-F5344CB8AC3E}">
        <p14:creationId xmlns:p14="http://schemas.microsoft.com/office/powerpoint/2010/main" val="11886161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rner Fill">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sp>
        <p:nvSpPr>
          <p:cNvPr id="11" name="Title Placeholder 1"/>
          <p:cNvSpPr>
            <a:spLocks noGrp="1"/>
          </p:cNvSpPr>
          <p:nvPr>
            <p:ph type="title" hasCustomPrompt="1"/>
          </p:nvPr>
        </p:nvSpPr>
        <p:spPr>
          <a:xfrm>
            <a:off x="455901" y="100270"/>
            <a:ext cx="10821699" cy="844611"/>
          </a:xfrm>
          <a:prstGeom prst="rect">
            <a:avLst/>
          </a:prstGeom>
        </p:spPr>
        <p:txBody>
          <a:bodyPr vert="horz" lIns="91440" tIns="45720" rIns="91440" bIns="45720" rtlCol="0" anchor="ctr">
            <a:noAutofit/>
          </a:bodyPr>
          <a:lstStyle/>
          <a:p>
            <a:r>
              <a:rPr lang="en-US" dirty="0"/>
              <a:t>Click to add title</a:t>
            </a:r>
          </a:p>
        </p:txBody>
      </p:sp>
      <p:pic>
        <p:nvPicPr>
          <p:cNvPr id="8" name="Picture 7" descr="choice blocks-02.png">
            <a:extLst>
              <a:ext uri="{FF2B5EF4-FFF2-40B4-BE49-F238E27FC236}">
                <a16:creationId xmlns:a16="http://schemas.microsoft.com/office/drawing/2014/main" id="{6B4ACE13-3355-4781-B102-899B69DF7A4E}"/>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68333" t="62222"/>
          <a:stretch/>
        </p:blipFill>
        <p:spPr>
          <a:xfrm>
            <a:off x="9657228" y="4648200"/>
            <a:ext cx="2534771" cy="2209800"/>
          </a:xfrm>
          <a:prstGeom prst="rect">
            <a:avLst/>
          </a:prstGeom>
        </p:spPr>
      </p:pic>
      <p:sp>
        <p:nvSpPr>
          <p:cNvPr id="7" name="Text Placeholder 2">
            <a:extLst>
              <a:ext uri="{FF2B5EF4-FFF2-40B4-BE49-F238E27FC236}">
                <a16:creationId xmlns:a16="http://schemas.microsoft.com/office/drawing/2014/main" id="{AD6B0FE5-238E-46B9-8A5E-7CA81DC86D4E}"/>
              </a:ext>
            </a:extLst>
          </p:cNvPr>
          <p:cNvSpPr>
            <a:spLocks noGrp="1"/>
          </p:cNvSpPr>
          <p:nvPr>
            <p:ph type="body" sz="quarter" idx="13"/>
          </p:nvPr>
        </p:nvSpPr>
        <p:spPr>
          <a:xfrm>
            <a:off x="336884" y="1171074"/>
            <a:ext cx="11658600" cy="5149515"/>
          </a:xfrm>
        </p:spPr>
        <p:txBody>
          <a:bodyPr/>
          <a:lstStyle>
            <a:lvl2pPr marL="401638" indent="-173038">
              <a:defRPr/>
            </a:lvl2pPr>
            <a:lvl3pPr marL="630238" indent="-173038">
              <a:defRPr/>
            </a:lvl3pPr>
            <a:lvl4pPr marL="858838" indent="-173038">
              <a:buFont typeface="Arial" panose="020B0604020202020204" pitchFamily="34" charset="0"/>
              <a:buChar char="•"/>
              <a:defRPr/>
            </a:lvl4pPr>
            <a:lvl5pPr marL="1030288" indent="-171450">
              <a:buFont typeface="Arial" panose="020B0604020202020204" pitchFamily="34" charset="0"/>
              <a:buChar char="•"/>
              <a:defRPr/>
            </a:lvl5pPr>
            <a:lvl6pPr marL="1198563" indent="-168275">
              <a:defRPr lang="en-US" sz="1400" kern="1200" dirty="0" smtClean="0">
                <a:solidFill>
                  <a:schemeClr val="tx1"/>
                </a:solidFill>
                <a:latin typeface="+mn-lt"/>
                <a:ea typeface="+mn-ea"/>
                <a:cs typeface="+mn-cs"/>
              </a:defRPr>
            </a:lvl6pPr>
            <a:lvl7pPr marL="1316038" indent="-117475">
              <a:buClr>
                <a:srgbClr val="009DDC"/>
              </a:buClr>
              <a:defRPr sz="14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0520251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Glossary Term Definition">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sp>
        <p:nvSpPr>
          <p:cNvPr id="8" name="Title Placeholder 1"/>
          <p:cNvSpPr>
            <a:spLocks noGrp="1"/>
          </p:cNvSpPr>
          <p:nvPr>
            <p:ph type="title" hasCustomPrompt="1"/>
          </p:nvPr>
        </p:nvSpPr>
        <p:spPr>
          <a:xfrm>
            <a:off x="455901" y="100270"/>
            <a:ext cx="10821699" cy="844611"/>
          </a:xfrm>
          <a:prstGeom prst="rect">
            <a:avLst/>
          </a:prstGeom>
        </p:spPr>
        <p:txBody>
          <a:bodyPr vert="horz" lIns="91440" tIns="45720" rIns="91440" bIns="45720" rtlCol="0" anchor="ctr">
            <a:noAutofit/>
          </a:bodyPr>
          <a:lstStyle/>
          <a:p>
            <a:r>
              <a:rPr lang="en-US" dirty="0"/>
              <a:t>Click to add title</a:t>
            </a:r>
          </a:p>
        </p:txBody>
      </p:sp>
      <p:sp>
        <p:nvSpPr>
          <p:cNvPr id="13" name="Text Placeholder 12">
            <a:extLst>
              <a:ext uri="{FF2B5EF4-FFF2-40B4-BE49-F238E27FC236}">
                <a16:creationId xmlns:a16="http://schemas.microsoft.com/office/drawing/2014/main" id="{8FB19520-E82C-4B3B-A166-692B3551D135}"/>
              </a:ext>
            </a:extLst>
          </p:cNvPr>
          <p:cNvSpPr>
            <a:spLocks noGrp="1"/>
          </p:cNvSpPr>
          <p:nvPr>
            <p:ph type="body" sz="quarter" idx="13" hasCustomPrompt="1"/>
          </p:nvPr>
        </p:nvSpPr>
        <p:spPr>
          <a:xfrm>
            <a:off x="1981200" y="1060688"/>
            <a:ext cx="9601200" cy="762000"/>
          </a:xfrm>
        </p:spPr>
        <p:txBody>
          <a:bodyPr/>
          <a:lstStyle>
            <a:lvl1pPr marL="0" indent="0" algn="l" defTabSz="457200" rtl="0" eaLnBrk="1" latinLnBrk="0" hangingPunct="1">
              <a:spcBef>
                <a:spcPts val="800"/>
              </a:spcBef>
              <a:buClr>
                <a:schemeClr val="accent1"/>
              </a:buClr>
              <a:buFont typeface="Arial"/>
              <a:buNone/>
              <a:defRPr lang="en-US" sz="1800" b="0" kern="1200" dirty="0" smtClean="0">
                <a:solidFill>
                  <a:schemeClr val="accent1"/>
                </a:solidFill>
                <a:latin typeface="+mn-lt"/>
                <a:ea typeface="+mn-ea"/>
                <a:cs typeface="+mn-cs"/>
              </a:defRPr>
            </a:lvl1pPr>
            <a:lvl2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2pPr>
            <a:lvl3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3pPr>
            <a:lvl4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4pPr>
            <a:lvl5pPr marL="0" indent="0" algn="l" defTabSz="457200" rtl="0" eaLnBrk="1" latinLnBrk="0" hangingPunct="1">
              <a:spcBef>
                <a:spcPct val="20000"/>
              </a:spcBef>
              <a:buClr>
                <a:schemeClr val="accent1"/>
              </a:buClr>
              <a:buFont typeface="Arial"/>
              <a:buNone/>
              <a:defRPr lang="en-US" sz="1800" kern="1200" dirty="0">
                <a:solidFill>
                  <a:srgbClr val="0070C0"/>
                </a:solidFill>
                <a:latin typeface="+mn-lt"/>
                <a:ea typeface="+mn-ea"/>
                <a:cs typeface="+mn-cs"/>
              </a:defRPr>
            </a:lvl5pPr>
          </a:lstStyle>
          <a:p>
            <a:pPr lvl="0"/>
            <a:r>
              <a:rPr lang="en-US" dirty="0"/>
              <a:t>Term: definition. (Format “term” in bold.)</a:t>
            </a:r>
          </a:p>
        </p:txBody>
      </p:sp>
      <p:pic>
        <p:nvPicPr>
          <p:cNvPr id="9" name="Picture 8" descr="Text&#10;&#10;Description automatically generated with low confidence">
            <a:extLst>
              <a:ext uri="{FF2B5EF4-FFF2-40B4-BE49-F238E27FC236}">
                <a16:creationId xmlns:a16="http://schemas.microsoft.com/office/drawing/2014/main" id="{41E47849-FF6A-6F4D-B1D5-786219E9FD3E}"/>
              </a:ext>
            </a:extLst>
          </p:cNvPr>
          <p:cNvPicPr>
            <a:picLocks noChangeAspect="1"/>
          </p:cNvPicPr>
          <p:nvPr userDrawn="1"/>
        </p:nvPicPr>
        <p:blipFill>
          <a:blip r:embed="rId2"/>
          <a:stretch>
            <a:fillRect/>
          </a:stretch>
        </p:blipFill>
        <p:spPr>
          <a:xfrm>
            <a:off x="838200" y="990600"/>
            <a:ext cx="950641" cy="838200"/>
          </a:xfrm>
          <a:prstGeom prst="rect">
            <a:avLst/>
          </a:prstGeom>
        </p:spPr>
      </p:pic>
      <p:sp>
        <p:nvSpPr>
          <p:cNvPr id="10" name="Text Placeholder 2">
            <a:extLst>
              <a:ext uri="{FF2B5EF4-FFF2-40B4-BE49-F238E27FC236}">
                <a16:creationId xmlns:a16="http://schemas.microsoft.com/office/drawing/2014/main" id="{459080CA-9E13-4611-BA0D-9E828DAE0999}"/>
              </a:ext>
            </a:extLst>
          </p:cNvPr>
          <p:cNvSpPr>
            <a:spLocks noGrp="1"/>
          </p:cNvSpPr>
          <p:nvPr>
            <p:ph type="body" sz="quarter" idx="14"/>
          </p:nvPr>
        </p:nvSpPr>
        <p:spPr>
          <a:xfrm>
            <a:off x="455900" y="1932384"/>
            <a:ext cx="11483012" cy="4388205"/>
          </a:xfrm>
        </p:spPr>
        <p:txBody>
          <a:bodyPr/>
          <a:lstStyle>
            <a:lvl2pPr marL="401638" indent="-173038">
              <a:defRPr/>
            </a:lvl2pPr>
            <a:lvl3pPr marL="630238" indent="-173038">
              <a:defRPr/>
            </a:lvl3pPr>
            <a:lvl4pPr marL="858838" indent="-173038">
              <a:buFont typeface="Arial" panose="020B0604020202020204" pitchFamily="34" charset="0"/>
              <a:buChar char="•"/>
              <a:defRPr/>
            </a:lvl4pPr>
            <a:lvl5pPr marL="1030288" indent="-171450">
              <a:buFont typeface="Arial" panose="020B0604020202020204" pitchFamily="34" charset="0"/>
              <a:buChar char="•"/>
              <a:defRPr/>
            </a:lvl5pPr>
            <a:lvl6pPr marL="1198563" indent="-168275">
              <a:defRPr lang="en-US" sz="1400" kern="1200" dirty="0" smtClean="0">
                <a:solidFill>
                  <a:schemeClr val="tx1"/>
                </a:solidFill>
                <a:latin typeface="+mn-lt"/>
                <a:ea typeface="+mn-ea"/>
                <a:cs typeface="+mn-cs"/>
              </a:defRPr>
            </a:lvl6pPr>
            <a:lvl7pPr marL="1316038" indent="-117475">
              <a:buClr>
                <a:srgbClr val="009DDC"/>
              </a:buClr>
              <a:defRPr sz="14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154620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Glossary Term Definition with Corner Fill">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sp>
        <p:nvSpPr>
          <p:cNvPr id="8" name="Title Placeholder 1"/>
          <p:cNvSpPr>
            <a:spLocks noGrp="1"/>
          </p:cNvSpPr>
          <p:nvPr>
            <p:ph type="title" hasCustomPrompt="1"/>
          </p:nvPr>
        </p:nvSpPr>
        <p:spPr>
          <a:xfrm>
            <a:off x="455901" y="100270"/>
            <a:ext cx="10821699" cy="844611"/>
          </a:xfrm>
          <a:prstGeom prst="rect">
            <a:avLst/>
          </a:prstGeom>
        </p:spPr>
        <p:txBody>
          <a:bodyPr vert="horz" lIns="91440" tIns="45720" rIns="91440" bIns="45720" rtlCol="0" anchor="ctr">
            <a:noAutofit/>
          </a:bodyPr>
          <a:lstStyle/>
          <a:p>
            <a:r>
              <a:rPr lang="en-US" dirty="0"/>
              <a:t>Click to add title</a:t>
            </a:r>
          </a:p>
        </p:txBody>
      </p:sp>
      <p:sp>
        <p:nvSpPr>
          <p:cNvPr id="13" name="Text Placeholder 12">
            <a:extLst>
              <a:ext uri="{FF2B5EF4-FFF2-40B4-BE49-F238E27FC236}">
                <a16:creationId xmlns:a16="http://schemas.microsoft.com/office/drawing/2014/main" id="{8FB19520-E82C-4B3B-A166-692B3551D135}"/>
              </a:ext>
            </a:extLst>
          </p:cNvPr>
          <p:cNvSpPr>
            <a:spLocks noGrp="1"/>
          </p:cNvSpPr>
          <p:nvPr>
            <p:ph type="body" sz="quarter" idx="13" hasCustomPrompt="1"/>
          </p:nvPr>
        </p:nvSpPr>
        <p:spPr>
          <a:xfrm>
            <a:off x="1981200" y="1060688"/>
            <a:ext cx="9601200" cy="762000"/>
          </a:xfrm>
        </p:spPr>
        <p:txBody>
          <a:bodyPr/>
          <a:lstStyle>
            <a:lvl1pPr marL="0" indent="0" algn="l" defTabSz="457200" rtl="0" eaLnBrk="1" latinLnBrk="0" hangingPunct="1">
              <a:spcBef>
                <a:spcPts val="800"/>
              </a:spcBef>
              <a:buClr>
                <a:schemeClr val="accent1"/>
              </a:buClr>
              <a:buFont typeface="Arial"/>
              <a:buNone/>
              <a:defRPr lang="en-US" sz="1800" kern="1200" dirty="0" smtClean="0">
                <a:solidFill>
                  <a:schemeClr val="accent1"/>
                </a:solidFill>
                <a:latin typeface="+mn-lt"/>
                <a:ea typeface="+mn-ea"/>
                <a:cs typeface="+mn-cs"/>
              </a:defRPr>
            </a:lvl1pPr>
            <a:lvl2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2pPr>
            <a:lvl3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3pPr>
            <a:lvl4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4pPr>
            <a:lvl5pPr marL="0" indent="0" algn="l" defTabSz="457200" rtl="0" eaLnBrk="1" latinLnBrk="0" hangingPunct="1">
              <a:spcBef>
                <a:spcPct val="20000"/>
              </a:spcBef>
              <a:buClr>
                <a:schemeClr val="accent1"/>
              </a:buClr>
              <a:buFont typeface="Arial"/>
              <a:buNone/>
              <a:defRPr lang="en-US" sz="1800" kern="1200" dirty="0">
                <a:solidFill>
                  <a:srgbClr val="0070C0"/>
                </a:solidFill>
                <a:latin typeface="+mn-lt"/>
                <a:ea typeface="+mn-ea"/>
                <a:cs typeface="+mn-cs"/>
              </a:defRPr>
            </a:lvl5pPr>
          </a:lstStyle>
          <a:p>
            <a:pPr lvl="0"/>
            <a:r>
              <a:rPr lang="en-US" dirty="0"/>
              <a:t>Term: definition. (Format “term” in bold.)</a:t>
            </a:r>
          </a:p>
        </p:txBody>
      </p:sp>
      <p:pic>
        <p:nvPicPr>
          <p:cNvPr id="9" name="Picture 8" descr="choice blocks-02.png">
            <a:extLst>
              <a:ext uri="{FF2B5EF4-FFF2-40B4-BE49-F238E27FC236}">
                <a16:creationId xmlns:a16="http://schemas.microsoft.com/office/drawing/2014/main" id="{C5845DEC-FBB0-0640-9CCE-DD53C8BFE7F4}"/>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68333" t="62222"/>
          <a:stretch/>
        </p:blipFill>
        <p:spPr>
          <a:xfrm>
            <a:off x="9657228" y="4648200"/>
            <a:ext cx="2534771" cy="2209800"/>
          </a:xfrm>
          <a:prstGeom prst="rect">
            <a:avLst/>
          </a:prstGeom>
        </p:spPr>
      </p:pic>
      <p:pic>
        <p:nvPicPr>
          <p:cNvPr id="12" name="Picture 11" descr="Text&#10;&#10;Description automatically generated with low confidence">
            <a:extLst>
              <a:ext uri="{FF2B5EF4-FFF2-40B4-BE49-F238E27FC236}">
                <a16:creationId xmlns:a16="http://schemas.microsoft.com/office/drawing/2014/main" id="{FDC120C7-C7AD-5B48-B43E-CEA49F2A537E}"/>
              </a:ext>
            </a:extLst>
          </p:cNvPr>
          <p:cNvPicPr>
            <a:picLocks noChangeAspect="1"/>
          </p:cNvPicPr>
          <p:nvPr userDrawn="1"/>
        </p:nvPicPr>
        <p:blipFill>
          <a:blip r:embed="rId3"/>
          <a:stretch>
            <a:fillRect/>
          </a:stretch>
        </p:blipFill>
        <p:spPr>
          <a:xfrm>
            <a:off x="838200" y="990600"/>
            <a:ext cx="950641" cy="838200"/>
          </a:xfrm>
          <a:prstGeom prst="rect">
            <a:avLst/>
          </a:prstGeom>
        </p:spPr>
      </p:pic>
      <p:sp>
        <p:nvSpPr>
          <p:cNvPr id="14" name="Text Placeholder 2">
            <a:extLst>
              <a:ext uri="{FF2B5EF4-FFF2-40B4-BE49-F238E27FC236}">
                <a16:creationId xmlns:a16="http://schemas.microsoft.com/office/drawing/2014/main" id="{65C6CE23-B42B-4F84-BA8A-1139E7B288DA}"/>
              </a:ext>
            </a:extLst>
          </p:cNvPr>
          <p:cNvSpPr>
            <a:spLocks noGrp="1"/>
          </p:cNvSpPr>
          <p:nvPr>
            <p:ph type="body" sz="quarter" idx="14"/>
          </p:nvPr>
        </p:nvSpPr>
        <p:spPr>
          <a:xfrm>
            <a:off x="521368" y="2209800"/>
            <a:ext cx="11474116" cy="4110789"/>
          </a:xfrm>
        </p:spPr>
        <p:txBody>
          <a:bodyPr/>
          <a:lstStyle>
            <a:lvl2pPr marL="401638" indent="-173038">
              <a:defRPr/>
            </a:lvl2pPr>
            <a:lvl3pPr marL="630238" indent="-173038">
              <a:defRPr/>
            </a:lvl3pPr>
            <a:lvl4pPr marL="858838" indent="-173038">
              <a:buFont typeface="Arial" panose="020B0604020202020204" pitchFamily="34" charset="0"/>
              <a:buChar char="•"/>
              <a:defRPr/>
            </a:lvl4pPr>
            <a:lvl5pPr marL="1030288" indent="-171450">
              <a:buFont typeface="Arial" panose="020B0604020202020204" pitchFamily="34" charset="0"/>
              <a:buChar char="•"/>
              <a:defRPr/>
            </a:lvl5pPr>
            <a:lvl6pPr marL="1198563" indent="-168275">
              <a:defRPr lang="en-US" sz="1400" kern="1200" dirty="0" smtClean="0">
                <a:solidFill>
                  <a:schemeClr val="tx1"/>
                </a:solidFill>
                <a:latin typeface="+mn-lt"/>
                <a:ea typeface="+mn-ea"/>
                <a:cs typeface="+mn-cs"/>
              </a:defRPr>
            </a:lvl6pPr>
            <a:lvl7pPr marL="1316038" indent="-117475">
              <a:buClr>
                <a:srgbClr val="009DDC"/>
              </a:buClr>
              <a:defRPr sz="14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2756268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Glossary Terms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6E353B-495C-4B36-B7B9-BDB47B8D29B0}"/>
              </a:ext>
            </a:extLst>
          </p:cNvPr>
          <p:cNvSpPr>
            <a:spLocks noGrp="1"/>
          </p:cNvSpPr>
          <p:nvPr>
            <p:ph type="title"/>
          </p:nvPr>
        </p:nvSpPr>
        <p:spPr/>
        <p:txBody>
          <a:bodyPr/>
          <a:lstStyle/>
          <a:p>
            <a:r>
              <a:rPr lang="en-US"/>
              <a:t>Click to edit Master title style</a:t>
            </a:r>
          </a:p>
        </p:txBody>
      </p:sp>
      <p:sp>
        <p:nvSpPr>
          <p:cNvPr id="3" name="Slide Number Placeholder 2">
            <a:extLst>
              <a:ext uri="{FF2B5EF4-FFF2-40B4-BE49-F238E27FC236}">
                <a16:creationId xmlns:a16="http://schemas.microsoft.com/office/drawing/2014/main" id="{6AFE95E1-3B2D-4F7F-8B4B-E56698179A37}"/>
              </a:ext>
            </a:extLst>
          </p:cNvPr>
          <p:cNvSpPr>
            <a:spLocks noGrp="1"/>
          </p:cNvSpPr>
          <p:nvPr>
            <p:ph type="sldNum" sz="quarter" idx="10"/>
          </p:nvPr>
        </p:nvSpPr>
        <p:spPr/>
        <p:txBody>
          <a:bodyPr/>
          <a:lstStyle/>
          <a:p>
            <a:fld id="{A8160BDD-7155-D744-B749-9730458604AD}" type="slidenum">
              <a:rPr lang="en-US" smtClean="0"/>
              <a:pPr/>
              <a:t>‹#›</a:t>
            </a:fld>
            <a:endParaRPr lang="en-US" dirty="0"/>
          </a:p>
        </p:txBody>
      </p:sp>
      <p:sp>
        <p:nvSpPr>
          <p:cNvPr id="5" name="Text Placeholder 12">
            <a:extLst>
              <a:ext uri="{FF2B5EF4-FFF2-40B4-BE49-F238E27FC236}">
                <a16:creationId xmlns:a16="http://schemas.microsoft.com/office/drawing/2014/main" id="{D5A58856-F166-4DAD-97B3-888D3997E4D0}"/>
              </a:ext>
            </a:extLst>
          </p:cNvPr>
          <p:cNvSpPr>
            <a:spLocks noGrp="1"/>
          </p:cNvSpPr>
          <p:nvPr>
            <p:ph type="body" sz="quarter" idx="13" hasCustomPrompt="1"/>
          </p:nvPr>
        </p:nvSpPr>
        <p:spPr>
          <a:xfrm>
            <a:off x="914400" y="3429000"/>
            <a:ext cx="10363200" cy="762000"/>
          </a:xfrm>
        </p:spPr>
        <p:txBody>
          <a:bodyPr/>
          <a:lstStyle>
            <a:lvl1pPr marL="0" indent="0" algn="l" defTabSz="457200" rtl="0" eaLnBrk="1" latinLnBrk="0" hangingPunct="1">
              <a:spcBef>
                <a:spcPts val="800"/>
              </a:spcBef>
              <a:buClr>
                <a:schemeClr val="accent1"/>
              </a:buClr>
              <a:buFont typeface="Arial"/>
              <a:buNone/>
              <a:defRPr lang="en-US" sz="1800" kern="1200" dirty="0" smtClean="0">
                <a:solidFill>
                  <a:schemeClr val="accent1"/>
                </a:solidFill>
                <a:latin typeface="+mn-lt"/>
                <a:ea typeface="+mn-ea"/>
                <a:cs typeface="+mn-cs"/>
              </a:defRPr>
            </a:lvl1pPr>
            <a:lvl2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2pPr>
            <a:lvl3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3pPr>
            <a:lvl4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4pPr>
            <a:lvl5pPr marL="0" indent="0" algn="l" defTabSz="457200" rtl="0" eaLnBrk="1" latinLnBrk="0" hangingPunct="1">
              <a:spcBef>
                <a:spcPct val="20000"/>
              </a:spcBef>
              <a:buClr>
                <a:schemeClr val="accent1"/>
              </a:buClr>
              <a:buFont typeface="Arial"/>
              <a:buNone/>
              <a:defRPr lang="en-US" sz="1800" kern="1200" dirty="0">
                <a:solidFill>
                  <a:srgbClr val="0070C0"/>
                </a:solidFill>
                <a:latin typeface="+mn-lt"/>
                <a:ea typeface="+mn-ea"/>
                <a:cs typeface="+mn-cs"/>
              </a:defRPr>
            </a:lvl5pPr>
          </a:lstStyle>
          <a:p>
            <a:pPr lvl="0"/>
            <a:r>
              <a:rPr lang="en-US" dirty="0"/>
              <a:t>Term: definition. (Format “term” in bold.)</a:t>
            </a:r>
          </a:p>
        </p:txBody>
      </p:sp>
      <p:pic>
        <p:nvPicPr>
          <p:cNvPr id="6" name="Picture 5" descr="Text&#10;&#10;Description automatically generated with low confidence">
            <a:extLst>
              <a:ext uri="{FF2B5EF4-FFF2-40B4-BE49-F238E27FC236}">
                <a16:creationId xmlns:a16="http://schemas.microsoft.com/office/drawing/2014/main" id="{DA1BAF57-126D-0845-A733-BBE5F1C5644A}"/>
              </a:ext>
            </a:extLst>
          </p:cNvPr>
          <p:cNvPicPr>
            <a:picLocks noChangeAspect="1"/>
          </p:cNvPicPr>
          <p:nvPr userDrawn="1"/>
        </p:nvPicPr>
        <p:blipFill>
          <a:blip r:embed="rId2"/>
          <a:stretch>
            <a:fillRect/>
          </a:stretch>
        </p:blipFill>
        <p:spPr>
          <a:xfrm>
            <a:off x="5334000" y="1780459"/>
            <a:ext cx="1524000" cy="1343742"/>
          </a:xfrm>
          <a:prstGeom prst="rect">
            <a:avLst/>
          </a:prstGeom>
        </p:spPr>
      </p:pic>
    </p:spTree>
    <p:extLst>
      <p:ext uri="{BB962C8B-B14F-4D97-AF65-F5344CB8AC3E}">
        <p14:creationId xmlns:p14="http://schemas.microsoft.com/office/powerpoint/2010/main" val="140599738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094B72B-F5CD-E74F-BC5A-2B694B5D84EF}"/>
              </a:ext>
            </a:extLst>
          </p:cNvPr>
          <p:cNvPicPr>
            <a:picLocks noChangeAspect="1"/>
          </p:cNvPicPr>
          <p:nvPr userDrawn="1"/>
        </p:nvPicPr>
        <p:blipFill>
          <a:blip r:embed="rId16"/>
          <a:stretch>
            <a:fillRect/>
          </a:stretch>
        </p:blipFill>
        <p:spPr>
          <a:xfrm>
            <a:off x="0" y="0"/>
            <a:ext cx="12179300" cy="939800"/>
          </a:xfrm>
          <a:prstGeom prst="rect">
            <a:avLst/>
          </a:prstGeom>
        </p:spPr>
      </p:pic>
      <p:sp>
        <p:nvSpPr>
          <p:cNvPr id="2" name="Title Placeholder 1"/>
          <p:cNvSpPr>
            <a:spLocks noGrp="1"/>
          </p:cNvSpPr>
          <p:nvPr>
            <p:ph type="title"/>
          </p:nvPr>
        </p:nvSpPr>
        <p:spPr>
          <a:xfrm>
            <a:off x="455901" y="100270"/>
            <a:ext cx="10821699" cy="844611"/>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455900" y="1307130"/>
            <a:ext cx="11280203" cy="4935408"/>
          </a:xfrm>
          <a:prstGeom prst="rect">
            <a:avLst/>
          </a:prstGeom>
        </p:spPr>
        <p:txBody>
          <a:bodyPr vert="horz" lIns="9144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9094112" y="6445473"/>
            <a:ext cx="2844800" cy="365125"/>
          </a:xfrm>
          <a:prstGeom prst="rect">
            <a:avLst/>
          </a:prstGeom>
        </p:spPr>
        <p:txBody>
          <a:bodyPr vert="horz" lIns="91440" tIns="45720" rIns="91440" bIns="45720" rtlCol="0" anchor="ctr"/>
          <a:lstStyle>
            <a:lvl1pPr algn="r">
              <a:defRPr sz="800">
                <a:solidFill>
                  <a:srgbClr val="C4C4C4"/>
                </a:solidFill>
                <a:latin typeface="Arial"/>
                <a:cs typeface="Arial"/>
              </a:defRPr>
            </a:lvl1pPr>
          </a:lstStyle>
          <a:p>
            <a:fld id="{A8160BDD-7155-D744-B749-9730458604AD}" type="slidenum">
              <a:rPr lang="en-US" smtClean="0"/>
              <a:pPr/>
              <a:t>‹#›</a:t>
            </a:fld>
            <a:endParaRPr lang="en-US" dirty="0"/>
          </a:p>
        </p:txBody>
      </p:sp>
      <p:sp>
        <p:nvSpPr>
          <p:cNvPr id="8" name="Footer Placeholder 2"/>
          <p:cNvSpPr txBox="1">
            <a:spLocks/>
          </p:cNvSpPr>
          <p:nvPr/>
        </p:nvSpPr>
        <p:spPr>
          <a:xfrm>
            <a:off x="103460" y="6455643"/>
            <a:ext cx="6419943" cy="365125"/>
          </a:xfrm>
          <a:prstGeom prst="rect">
            <a:avLst/>
          </a:prstGeom>
        </p:spPr>
        <p:txBody>
          <a:bodyPr vert="horz" lIns="91440" tIns="45720" rIns="91440" bIns="45720" rtlCol="0" anchor="ctr"/>
          <a:lstStyle>
            <a:defPPr>
              <a:defRPr lang="en-US"/>
            </a:defPPr>
            <a:lvl1pPr marL="0" algn="l" defTabSz="457200" rtl="0" eaLnBrk="0" latinLnBrk="0" hangingPunct="0">
              <a:defRPr lang="en-US" sz="1000" b="0" kern="1200" smtClean="0">
                <a:solidFill>
                  <a:srgbClr val="C4C4C4"/>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457200" rtl="0" eaLnBrk="0" fontAlgn="auto" latinLnBrk="0" hangingPunct="0">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C4C4C4"/>
                </a:solidFill>
                <a:effectLst/>
                <a:uLnTx/>
                <a:uFillTx/>
                <a:latin typeface="Arial"/>
                <a:ea typeface="+mn-ea"/>
                <a:cs typeface="Arial"/>
              </a:rPr>
              <a:t>Copyright © 2019, 2023 Logical Operations, Inc. All rights reserved.</a:t>
            </a:r>
          </a:p>
        </p:txBody>
      </p:sp>
    </p:spTree>
    <p:extLst>
      <p:ext uri="{BB962C8B-B14F-4D97-AF65-F5344CB8AC3E}">
        <p14:creationId xmlns:p14="http://schemas.microsoft.com/office/powerpoint/2010/main" val="293832821"/>
      </p:ext>
    </p:extLst>
  </p:cSld>
  <p:clrMap bg1="lt1" tx1="dk1" bg2="lt2" tx2="dk2" accent1="accent1" accent2="accent2" accent3="accent3" accent4="accent4" accent5="accent5" accent6="accent6" hlink="hlink" folHlink="folHlink"/>
  <p:sldLayoutIdLst>
    <p:sldLayoutId id="2147483799" r:id="rId1"/>
    <p:sldLayoutId id="2147483825" r:id="rId2"/>
    <p:sldLayoutId id="2147483800" r:id="rId3"/>
    <p:sldLayoutId id="2147483810" r:id="rId4"/>
    <p:sldLayoutId id="2147483801" r:id="rId5"/>
    <p:sldLayoutId id="2147483802" r:id="rId6"/>
    <p:sldLayoutId id="2147483818" r:id="rId7"/>
    <p:sldLayoutId id="2147483819" r:id="rId8"/>
    <p:sldLayoutId id="2147483826" r:id="rId9"/>
    <p:sldLayoutId id="2147483816" r:id="rId10"/>
    <p:sldLayoutId id="2147483823" r:id="rId11"/>
    <p:sldLayoutId id="2147483817" r:id="rId12"/>
    <p:sldLayoutId id="2147483821" r:id="rId13"/>
    <p:sldLayoutId id="2147483804" r:id="rId14"/>
  </p:sldLayoutIdLst>
  <p:hf hdr="0" ftr="0" dt="0"/>
  <p:txStyles>
    <p:titleStyle>
      <a:lvl1pPr algn="l" defTabSz="457200" rtl="0" eaLnBrk="1" latinLnBrk="0" hangingPunct="1">
        <a:spcBef>
          <a:spcPct val="0"/>
        </a:spcBef>
        <a:buNone/>
        <a:defRPr sz="2400" kern="1200">
          <a:solidFill>
            <a:schemeClr val="bg1"/>
          </a:solidFill>
          <a:latin typeface="+mj-lt"/>
          <a:ea typeface="+mj-ea"/>
          <a:cs typeface="Calibri" panose="020F0502020204030204" pitchFamily="34" charset="0"/>
        </a:defRPr>
      </a:lvl1pPr>
    </p:titleStyle>
    <p:bodyStyle>
      <a:lvl1pPr marL="230188" marR="0" indent="-230188" algn="l" defTabSz="457200" rtl="0" eaLnBrk="1" fontAlgn="auto" latinLnBrk="0" hangingPunct="1">
        <a:lnSpc>
          <a:spcPct val="100000"/>
        </a:lnSpc>
        <a:spcBef>
          <a:spcPct val="20000"/>
        </a:spcBef>
        <a:spcAft>
          <a:spcPts val="0"/>
        </a:spcAft>
        <a:buClr>
          <a:srgbClr val="009DDC"/>
        </a:buClr>
        <a:buSzTx/>
        <a:buFont typeface="Arial"/>
        <a:buChar char="•"/>
        <a:tabLst/>
        <a:defRPr lang="en-US" sz="1800" kern="1200" dirty="0">
          <a:solidFill>
            <a:schemeClr val="tx1"/>
          </a:solidFill>
          <a:latin typeface="+mn-lt"/>
          <a:ea typeface="+mn-ea"/>
          <a:cs typeface="+mn-cs"/>
        </a:defRPr>
      </a:lvl1pPr>
      <a:lvl2pPr marL="573088" indent="-231775" algn="l" defTabSz="457200" rtl="0" eaLnBrk="1" latinLnBrk="0" hangingPunct="1">
        <a:spcBef>
          <a:spcPct val="20000"/>
        </a:spcBef>
        <a:buClr>
          <a:srgbClr val="009DDC"/>
        </a:buClr>
        <a:buFont typeface="Arial"/>
        <a:buChar char="•"/>
        <a:tabLst/>
        <a:defRPr lang="en-US" sz="1600" kern="1200" dirty="0">
          <a:solidFill>
            <a:schemeClr val="tx1"/>
          </a:solidFill>
          <a:latin typeface="+mn-lt"/>
          <a:ea typeface="+mn-ea"/>
          <a:cs typeface="+mn-cs"/>
        </a:defRPr>
      </a:lvl2pPr>
      <a:lvl3pPr marL="803275" indent="-174625" algn="l" defTabSz="457200" rtl="0" eaLnBrk="1" latinLnBrk="0" hangingPunct="1">
        <a:spcBef>
          <a:spcPct val="20000"/>
        </a:spcBef>
        <a:buClr>
          <a:srgbClr val="009DDC"/>
        </a:buClr>
        <a:buFont typeface="Arial"/>
        <a:buChar char="•"/>
        <a:tabLst/>
        <a:defRPr lang="en-US" sz="1400" kern="1200" dirty="0" smtClean="0">
          <a:solidFill>
            <a:schemeClr val="tx1"/>
          </a:solidFill>
          <a:latin typeface="+mn-lt"/>
          <a:ea typeface="+mn-ea"/>
          <a:cs typeface="+mn-cs"/>
        </a:defRPr>
      </a:lvl3pPr>
      <a:lvl4pPr marL="1089025" indent="-174625" algn="l" defTabSz="457200" rtl="0" eaLnBrk="1" latinLnBrk="0" hangingPunct="1">
        <a:spcBef>
          <a:spcPct val="20000"/>
        </a:spcBef>
        <a:buClr>
          <a:srgbClr val="009DDC"/>
        </a:buClr>
        <a:buFont typeface="Arial"/>
        <a:buChar char="–"/>
        <a:defRPr lang="en-US" sz="1400" kern="1200" dirty="0">
          <a:solidFill>
            <a:schemeClr val="tx1"/>
          </a:solidFill>
          <a:latin typeface="+mn-lt"/>
          <a:ea typeface="+mn-ea"/>
          <a:cs typeface="+mn-cs"/>
        </a:defRPr>
      </a:lvl4pPr>
      <a:lvl5pPr marL="1376363" indent="-63500" algn="l" defTabSz="457200" rtl="0" eaLnBrk="1" latinLnBrk="0" hangingPunct="1">
        <a:spcBef>
          <a:spcPct val="20000"/>
        </a:spcBef>
        <a:buClr>
          <a:srgbClr val="009DDC"/>
        </a:buClr>
        <a:buFont typeface="Arial"/>
        <a:buChar char="»"/>
        <a:defRPr lang="en-US" sz="1400" kern="1200" dirty="0" smtClean="0">
          <a:solidFill>
            <a:schemeClr val="tx1"/>
          </a:solidFill>
          <a:latin typeface="+mn-lt"/>
          <a:ea typeface="+mn-ea"/>
          <a:cs typeface="+mn-cs"/>
        </a:defRPr>
      </a:lvl5pPr>
      <a:lvl6pPr marL="2290763" indent="-230188" algn="l" defTabSz="457200" rtl="0" eaLnBrk="1" latinLnBrk="0" hangingPunct="1">
        <a:spcBef>
          <a:spcPct val="20000"/>
        </a:spcBef>
        <a:buClr>
          <a:srgbClr val="009DDC"/>
        </a:buClr>
        <a:buFont typeface="Arial"/>
        <a:buChar char="•"/>
        <a:defRPr sz="14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3.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23.png"/><Relationship Id="rId7" Type="http://schemas.openxmlformats.org/officeDocument/2006/relationships/diagramColors" Target="../diagrams/colors2.xml"/><Relationship Id="rId2" Type="http://schemas.openxmlformats.org/officeDocument/2006/relationships/image" Target="../media/image22.png"/><Relationship Id="rId1" Type="http://schemas.openxmlformats.org/officeDocument/2006/relationships/slideLayout" Target="../slideLayouts/slideLayout10.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16.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23.png"/><Relationship Id="rId7" Type="http://schemas.openxmlformats.org/officeDocument/2006/relationships/diagramColors" Target="../diagrams/colors3.xml"/><Relationship Id="rId2" Type="http://schemas.openxmlformats.org/officeDocument/2006/relationships/image" Target="../media/image22.png"/><Relationship Id="rId1" Type="http://schemas.openxmlformats.org/officeDocument/2006/relationships/slideLayout" Target="../slideLayouts/slideLayout10.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17.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23.png"/><Relationship Id="rId7" Type="http://schemas.openxmlformats.org/officeDocument/2006/relationships/diagramColors" Target="../diagrams/colors4.xml"/><Relationship Id="rId2" Type="http://schemas.openxmlformats.org/officeDocument/2006/relationships/image" Target="../media/image22.png"/><Relationship Id="rId1" Type="http://schemas.openxmlformats.org/officeDocument/2006/relationships/slideLayout" Target="../slideLayouts/slideLayout10.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s>
</file>

<file path=ppt/slides/_rels/slide1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5.png"/><Relationship Id="rId1" Type="http://schemas.openxmlformats.org/officeDocument/2006/relationships/slideLayout" Target="../slideLayouts/slideLayout3.xml"/><Relationship Id="rId4" Type="http://schemas.openxmlformats.org/officeDocument/2006/relationships/image" Target="../media/image11.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slideLayout" Target="../slideLayouts/slideLayout4.xml"/><Relationship Id="rId1" Type="http://schemas.openxmlformats.org/officeDocument/2006/relationships/tags" Target="../tags/tag3.xml"/></Relationships>
</file>

<file path=ppt/slides/_rels/slide2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26.png"/><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4.xml"/><Relationship Id="rId5" Type="http://schemas.openxmlformats.org/officeDocument/2006/relationships/image" Target="../media/image13.png"/><Relationship Id="rId4" Type="http://schemas.openxmlformats.org/officeDocument/2006/relationships/image" Target="../media/image12.png"/></Relationships>
</file>

<file path=ppt/slides/_rels/slide3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3.png"/><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10.xml"/><Relationship Id="rId4" Type="http://schemas.openxmlformats.org/officeDocument/2006/relationships/image" Target="../media/image36.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4.xml"/><Relationship Id="rId5" Type="http://schemas.openxmlformats.org/officeDocument/2006/relationships/image" Target="../media/image6.png"/><Relationship Id="rId4" Type="http://schemas.openxmlformats.org/officeDocument/2006/relationships/image" Target="../media/image39.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3.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1.png"/><Relationship Id="rId2" Type="http://schemas.openxmlformats.org/officeDocument/2006/relationships/slideLayout" Target="../slideLayouts/slideLayout3.xml"/><Relationship Id="rId1" Type="http://schemas.openxmlformats.org/officeDocument/2006/relationships/tags" Target="../tags/tag1.xml"/><Relationship Id="rId6" Type="http://schemas.openxmlformats.org/officeDocument/2006/relationships/image" Target="../media/image10.png"/><Relationship Id="rId5" Type="http://schemas.openxmlformats.org/officeDocument/2006/relationships/image" Target="../media/image13.png"/><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4.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Layout" Target="../slideLayouts/slideLayout3.xml"/><Relationship Id="rId1" Type="http://schemas.openxmlformats.org/officeDocument/2006/relationships/tags" Target="../tags/tag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A8160BDD-7155-D744-B749-9730458604AD}" type="slidenum">
              <a:rPr lang="en-US" smtClean="0"/>
              <a:t>1</a:t>
            </a:fld>
            <a:endParaRPr lang="en-US" dirty="0"/>
          </a:p>
        </p:txBody>
      </p:sp>
      <p:sp>
        <p:nvSpPr>
          <p:cNvPr id="3" name="Content Placeholder 2"/>
          <p:cNvSpPr>
            <a:spLocks noGrp="1"/>
          </p:cNvSpPr>
          <p:nvPr>
            <p:ph idx="1"/>
          </p:nvPr>
        </p:nvSpPr>
        <p:spPr/>
        <p:txBody>
          <a:bodyPr/>
          <a:lstStyle/>
          <a:p>
            <a:r>
              <a:rPr lang="en-US" dirty="0"/>
              <a:t>Plan and Configure Managed Metadata</a:t>
            </a:r>
          </a:p>
          <a:p>
            <a:r>
              <a:rPr lang="en-US" dirty="0"/>
              <a:t>Create and Manage Content Types</a:t>
            </a:r>
          </a:p>
          <a:p>
            <a:r>
              <a:rPr lang="en-US" dirty="0"/>
              <a:t>Use Managed Metadata for Navigation and Filtering</a:t>
            </a:r>
          </a:p>
        </p:txBody>
      </p:sp>
      <p:sp>
        <p:nvSpPr>
          <p:cNvPr id="4" name="Title 3"/>
          <p:cNvSpPr>
            <a:spLocks noGrp="1"/>
          </p:cNvSpPr>
          <p:nvPr>
            <p:ph type="title"/>
          </p:nvPr>
        </p:nvSpPr>
        <p:spPr/>
        <p:txBody>
          <a:bodyPr/>
          <a:lstStyle/>
          <a:p>
            <a:r>
              <a:rPr lang="en-US" dirty="0"/>
              <a:t>Managing Content Services</a:t>
            </a:r>
          </a:p>
        </p:txBody>
      </p:sp>
    </p:spTree>
    <p:extLst>
      <p:ext uri="{BB962C8B-B14F-4D97-AF65-F5344CB8AC3E}">
        <p14:creationId xmlns:p14="http://schemas.microsoft.com/office/powerpoint/2010/main" val="21568513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7798290-275B-C8B6-F787-C8D177E73FD5}"/>
              </a:ext>
            </a:extLst>
          </p:cNvPr>
          <p:cNvSpPr>
            <a:spLocks noGrp="1"/>
          </p:cNvSpPr>
          <p:nvPr>
            <p:ph type="sldNum" sz="quarter" idx="12"/>
          </p:nvPr>
        </p:nvSpPr>
        <p:spPr/>
        <p:txBody>
          <a:bodyPr/>
          <a:lstStyle/>
          <a:p>
            <a:fld id="{A8160BDD-7155-D744-B749-9730458604AD}" type="slidenum">
              <a:rPr lang="en-US" smtClean="0"/>
              <a:pPr/>
              <a:t>10</a:t>
            </a:fld>
            <a:endParaRPr lang="en-US" dirty="0"/>
          </a:p>
        </p:txBody>
      </p:sp>
      <p:sp>
        <p:nvSpPr>
          <p:cNvPr id="5" name="Title 4">
            <a:extLst>
              <a:ext uri="{FF2B5EF4-FFF2-40B4-BE49-F238E27FC236}">
                <a16:creationId xmlns:a16="http://schemas.microsoft.com/office/drawing/2014/main" id="{3F271B62-D014-CE16-D2BC-F5E295F5EBAB}"/>
              </a:ext>
            </a:extLst>
          </p:cNvPr>
          <p:cNvSpPr>
            <a:spLocks noGrp="1"/>
          </p:cNvSpPr>
          <p:nvPr>
            <p:ph type="title"/>
          </p:nvPr>
        </p:nvSpPr>
        <p:spPr/>
        <p:txBody>
          <a:bodyPr/>
          <a:lstStyle/>
          <a:p>
            <a:r>
              <a:rPr lang="en-US" dirty="0"/>
              <a:t>Folksonomy</a:t>
            </a:r>
          </a:p>
        </p:txBody>
      </p:sp>
      <p:sp>
        <p:nvSpPr>
          <p:cNvPr id="3" name="Text Placeholder 12">
            <a:extLst>
              <a:ext uri="{FF2B5EF4-FFF2-40B4-BE49-F238E27FC236}">
                <a16:creationId xmlns:a16="http://schemas.microsoft.com/office/drawing/2014/main" id="{DF4D1EEE-4102-F80D-8B75-779A060EA9F6}"/>
              </a:ext>
            </a:extLst>
          </p:cNvPr>
          <p:cNvSpPr txBox="1">
            <a:spLocks/>
          </p:cNvSpPr>
          <p:nvPr/>
        </p:nvSpPr>
        <p:spPr>
          <a:xfrm>
            <a:off x="1287795" y="1379984"/>
            <a:ext cx="5125705" cy="616752"/>
          </a:xfrm>
          <a:prstGeom prst="rect">
            <a:avLst/>
          </a:prstGeom>
        </p:spPr>
        <p:txBody>
          <a:bodyPr/>
          <a:lstStyle>
            <a:lvl1pPr marL="0" indent="0" algn="l" defTabSz="457200" rtl="0" eaLnBrk="1" latinLnBrk="0" hangingPunct="1">
              <a:spcBef>
                <a:spcPct val="20000"/>
              </a:spcBef>
              <a:buClr>
                <a:schemeClr val="accent1"/>
              </a:buClr>
              <a:buFont typeface="Arial"/>
              <a:buNone/>
              <a:defRPr lang="en-US" sz="1800" kern="1200" dirty="0" smtClean="0">
                <a:solidFill>
                  <a:schemeClr val="accent1"/>
                </a:solidFill>
                <a:latin typeface="+mn-lt"/>
                <a:ea typeface="+mn-ea"/>
                <a:cs typeface="+mn-cs"/>
              </a:defRPr>
            </a:lvl1pPr>
            <a:lvl2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2pPr>
            <a:lvl3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3pPr>
            <a:lvl4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4pPr>
            <a:lvl5pPr marL="0" indent="0" algn="l" defTabSz="457200" rtl="0" eaLnBrk="1" latinLnBrk="0" hangingPunct="1">
              <a:spcBef>
                <a:spcPct val="20000"/>
              </a:spcBef>
              <a:buClr>
                <a:schemeClr val="accent1"/>
              </a:buClr>
              <a:buFont typeface="Arial"/>
              <a:buNone/>
              <a:defRPr lang="en-US" sz="1800" kern="1200" dirty="0">
                <a:solidFill>
                  <a:srgbClr val="0070C0"/>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600" b="1" dirty="0"/>
              <a:t>Folksonomy</a:t>
            </a:r>
            <a:r>
              <a:rPr lang="en-US" sz="1600" dirty="0"/>
              <a:t>: An informally defined classification system that emerges as users label or work with content on a site.</a:t>
            </a:r>
          </a:p>
        </p:txBody>
      </p:sp>
      <p:sp>
        <p:nvSpPr>
          <p:cNvPr id="9" name="Text Placeholder 8">
            <a:extLst>
              <a:ext uri="{FF2B5EF4-FFF2-40B4-BE49-F238E27FC236}">
                <a16:creationId xmlns:a16="http://schemas.microsoft.com/office/drawing/2014/main" id="{71788ACC-9D91-4FC9-16B2-33A38A74D396}"/>
              </a:ext>
            </a:extLst>
          </p:cNvPr>
          <p:cNvSpPr>
            <a:spLocks noGrp="1"/>
          </p:cNvSpPr>
          <p:nvPr>
            <p:ph type="body" sz="quarter" idx="13"/>
          </p:nvPr>
        </p:nvSpPr>
        <p:spPr>
          <a:xfrm>
            <a:off x="336884" y="2368550"/>
            <a:ext cx="11658600" cy="3952039"/>
          </a:xfrm>
        </p:spPr>
        <p:txBody>
          <a:bodyPr/>
          <a:lstStyle/>
          <a:p>
            <a:r>
              <a:rPr lang="en-US" dirty="0"/>
              <a:t>Enterprise keywords are a type of folksonomy.</a:t>
            </a:r>
          </a:p>
          <a:p>
            <a:r>
              <a:rPr lang="en-US" dirty="0"/>
              <a:t>This approach:</a:t>
            </a:r>
          </a:p>
          <a:p>
            <a:pPr lvl="1"/>
            <a:r>
              <a:rPr lang="en-US" dirty="0"/>
              <a:t>Can be useful when the classification scheme evolves through use.</a:t>
            </a:r>
          </a:p>
          <a:p>
            <a:pPr lvl="1"/>
            <a:r>
              <a:rPr lang="en-US" dirty="0"/>
              <a:t>Enables site users to have more influence over the way information is classified.</a:t>
            </a:r>
          </a:p>
          <a:p>
            <a:endParaRPr lang="en-US" dirty="0"/>
          </a:p>
        </p:txBody>
      </p:sp>
      <p:pic>
        <p:nvPicPr>
          <p:cNvPr id="6" name="Picture 5" descr="Text&#10;&#10;Description automatically generated with low confidence">
            <a:extLst>
              <a:ext uri="{FF2B5EF4-FFF2-40B4-BE49-F238E27FC236}">
                <a16:creationId xmlns:a16="http://schemas.microsoft.com/office/drawing/2014/main" id="{763A812D-33D7-A1AC-F3FE-68A163AB2D1D}"/>
              </a:ext>
            </a:extLst>
          </p:cNvPr>
          <p:cNvPicPr>
            <a:picLocks noChangeAspect="1"/>
          </p:cNvPicPr>
          <p:nvPr/>
        </p:nvPicPr>
        <p:blipFill>
          <a:blip r:embed="rId2"/>
          <a:stretch>
            <a:fillRect/>
          </a:stretch>
        </p:blipFill>
        <p:spPr>
          <a:xfrm>
            <a:off x="503709" y="1329986"/>
            <a:ext cx="712981" cy="628650"/>
          </a:xfrm>
          <a:prstGeom prst="rect">
            <a:avLst/>
          </a:prstGeom>
        </p:spPr>
      </p:pic>
    </p:spTree>
    <p:extLst>
      <p:ext uri="{BB962C8B-B14F-4D97-AF65-F5344CB8AC3E}">
        <p14:creationId xmlns:p14="http://schemas.microsoft.com/office/powerpoint/2010/main" val="11559471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987CD7C-160F-CCB2-4BF1-605C006FDE0B}"/>
              </a:ext>
            </a:extLst>
          </p:cNvPr>
          <p:cNvSpPr>
            <a:spLocks noGrp="1"/>
          </p:cNvSpPr>
          <p:nvPr>
            <p:ph type="sldNum" sz="quarter" idx="12"/>
          </p:nvPr>
        </p:nvSpPr>
        <p:spPr/>
        <p:txBody>
          <a:bodyPr/>
          <a:lstStyle/>
          <a:p>
            <a:fld id="{A8160BDD-7155-D744-B749-9730458604AD}" type="slidenum">
              <a:rPr lang="en-US" smtClean="0"/>
              <a:pPr/>
              <a:t>11</a:t>
            </a:fld>
            <a:endParaRPr lang="en-US" dirty="0"/>
          </a:p>
        </p:txBody>
      </p:sp>
      <p:sp>
        <p:nvSpPr>
          <p:cNvPr id="6" name="Title 5">
            <a:extLst>
              <a:ext uri="{FF2B5EF4-FFF2-40B4-BE49-F238E27FC236}">
                <a16:creationId xmlns:a16="http://schemas.microsoft.com/office/drawing/2014/main" id="{0FFC9D39-A3A4-AB5E-BEFD-079FD1E1E422}"/>
              </a:ext>
            </a:extLst>
          </p:cNvPr>
          <p:cNvSpPr>
            <a:spLocks noGrp="1"/>
          </p:cNvSpPr>
          <p:nvPr>
            <p:ph type="title"/>
          </p:nvPr>
        </p:nvSpPr>
        <p:spPr/>
        <p:txBody>
          <a:bodyPr/>
          <a:lstStyle/>
          <a:p>
            <a:r>
              <a:rPr lang="en-US" dirty="0"/>
              <a:t>Term Store Management</a:t>
            </a:r>
          </a:p>
        </p:txBody>
      </p:sp>
      <p:sp>
        <p:nvSpPr>
          <p:cNvPr id="7" name="Text Placeholder 6">
            <a:extLst>
              <a:ext uri="{FF2B5EF4-FFF2-40B4-BE49-F238E27FC236}">
                <a16:creationId xmlns:a16="http://schemas.microsoft.com/office/drawing/2014/main" id="{147DFAF2-C1F0-342C-4964-26D5408FA8A6}"/>
              </a:ext>
            </a:extLst>
          </p:cNvPr>
          <p:cNvSpPr>
            <a:spLocks noGrp="1"/>
          </p:cNvSpPr>
          <p:nvPr>
            <p:ph type="body" sz="quarter" idx="13"/>
          </p:nvPr>
        </p:nvSpPr>
        <p:spPr>
          <a:xfrm>
            <a:off x="104776" y="1171074"/>
            <a:ext cx="5191124" cy="5149515"/>
          </a:xfrm>
        </p:spPr>
        <p:txBody>
          <a:bodyPr/>
          <a:lstStyle/>
          <a:p>
            <a:r>
              <a:rPr lang="en-US" dirty="0"/>
              <a:t>Manage the Term Store in SharePoint Admin Center if you are:</a:t>
            </a:r>
          </a:p>
          <a:p>
            <a:pPr lvl="1"/>
            <a:r>
              <a:rPr lang="en-US" dirty="0"/>
              <a:t>SharePoint Administrator</a:t>
            </a:r>
          </a:p>
          <a:p>
            <a:pPr lvl="1"/>
            <a:r>
              <a:rPr lang="en-US" dirty="0"/>
              <a:t>Microsoft 365 Global Administrator</a:t>
            </a:r>
          </a:p>
          <a:p>
            <a:r>
              <a:rPr lang="en-US" dirty="0"/>
              <a:t>SharePoint Administrator can assign Term Store management roles to other users.</a:t>
            </a:r>
          </a:p>
          <a:p>
            <a:r>
              <a:rPr lang="en-US" dirty="0"/>
              <a:t>Manage the Term Store directly within SharePoint if you have one of these roles.</a:t>
            </a:r>
          </a:p>
          <a:p>
            <a:pPr lvl="1"/>
            <a:r>
              <a:rPr lang="en-US" dirty="0"/>
              <a:t>View </a:t>
            </a:r>
            <a:r>
              <a:rPr lang="en-US" b="1" dirty="0"/>
              <a:t>Site Settings</a:t>
            </a:r>
            <a:r>
              <a:rPr lang="en-US" dirty="0"/>
              <a:t> on any site where you are an owner.</a:t>
            </a:r>
          </a:p>
          <a:p>
            <a:pPr lvl="1"/>
            <a:r>
              <a:rPr lang="en-US" dirty="0"/>
              <a:t>Select the option for </a:t>
            </a:r>
            <a:r>
              <a:rPr lang="en-US" b="1" dirty="0"/>
              <a:t>Term Store Management</a:t>
            </a:r>
            <a:r>
              <a:rPr lang="en-US" dirty="0"/>
              <a:t>.</a:t>
            </a:r>
          </a:p>
        </p:txBody>
      </p:sp>
      <p:sp>
        <p:nvSpPr>
          <p:cNvPr id="8" name="Text Placeholder 6">
            <a:extLst>
              <a:ext uri="{FF2B5EF4-FFF2-40B4-BE49-F238E27FC236}">
                <a16:creationId xmlns:a16="http://schemas.microsoft.com/office/drawing/2014/main" id="{FA7C0A98-27B0-3588-DFB8-2550846022BA}"/>
              </a:ext>
            </a:extLst>
          </p:cNvPr>
          <p:cNvSpPr txBox="1">
            <a:spLocks/>
          </p:cNvSpPr>
          <p:nvPr/>
        </p:nvSpPr>
        <p:spPr>
          <a:xfrm>
            <a:off x="5553075" y="1171074"/>
            <a:ext cx="6629400" cy="5149515"/>
          </a:xfrm>
          <a:prstGeom prst="rect">
            <a:avLst/>
          </a:prstGeom>
        </p:spPr>
        <p:txBody>
          <a:bodyPr vert="horz" lIns="91440" tIns="45720" rIns="91440" bIns="45720" rtlCol="0">
            <a:noAutofit/>
          </a:bodyPr>
          <a:lstStyle>
            <a:lvl1pPr marL="230188" marR="0" indent="-230188" algn="l" defTabSz="457200" rtl="0" eaLnBrk="1" fontAlgn="auto" latinLnBrk="0" hangingPunct="1">
              <a:lnSpc>
                <a:spcPct val="100000"/>
              </a:lnSpc>
              <a:spcBef>
                <a:spcPct val="20000"/>
              </a:spcBef>
              <a:spcAft>
                <a:spcPts val="0"/>
              </a:spcAft>
              <a:buClr>
                <a:srgbClr val="009DDC"/>
              </a:buClr>
              <a:buSzTx/>
              <a:buFont typeface="Arial"/>
              <a:buChar char="•"/>
              <a:tabLst/>
              <a:defRPr lang="en-US" sz="1800" kern="1200" dirty="0">
                <a:solidFill>
                  <a:schemeClr val="tx1"/>
                </a:solidFill>
                <a:latin typeface="+mn-lt"/>
                <a:ea typeface="+mn-ea"/>
                <a:cs typeface="+mn-cs"/>
              </a:defRPr>
            </a:lvl1pPr>
            <a:lvl2pPr marL="401638" indent="-173038" algn="l" defTabSz="457200" rtl="0" eaLnBrk="1" latinLnBrk="0" hangingPunct="1">
              <a:spcBef>
                <a:spcPct val="20000"/>
              </a:spcBef>
              <a:buClr>
                <a:srgbClr val="009DDC"/>
              </a:buClr>
              <a:buFont typeface="Arial"/>
              <a:buChar char="•"/>
              <a:tabLst/>
              <a:defRPr lang="en-US" sz="1600" kern="1200">
                <a:solidFill>
                  <a:schemeClr val="tx1"/>
                </a:solidFill>
                <a:latin typeface="+mn-lt"/>
                <a:ea typeface="+mn-ea"/>
                <a:cs typeface="+mn-cs"/>
              </a:defRPr>
            </a:lvl2pPr>
            <a:lvl3pPr marL="630238" indent="-173038" algn="l" defTabSz="457200" rtl="0" eaLnBrk="1" latinLnBrk="0" hangingPunct="1">
              <a:spcBef>
                <a:spcPct val="20000"/>
              </a:spcBef>
              <a:buClr>
                <a:srgbClr val="009DDC"/>
              </a:buClr>
              <a:buFont typeface="Arial"/>
              <a:buChar char="•"/>
              <a:tabLst/>
              <a:defRPr lang="en-US" sz="1400" kern="1200">
                <a:solidFill>
                  <a:schemeClr val="tx1"/>
                </a:solidFill>
                <a:latin typeface="+mn-lt"/>
                <a:ea typeface="+mn-ea"/>
                <a:cs typeface="+mn-cs"/>
              </a:defRPr>
            </a:lvl3pPr>
            <a:lvl4pPr marL="858838" indent="-173038" algn="l" defTabSz="457200" rtl="0" eaLnBrk="1" latinLnBrk="0" hangingPunct="1">
              <a:spcBef>
                <a:spcPct val="20000"/>
              </a:spcBef>
              <a:buClr>
                <a:srgbClr val="009DDC"/>
              </a:buClr>
              <a:buFont typeface="Arial" panose="020B0604020202020204" pitchFamily="34" charset="0"/>
              <a:buChar char="•"/>
              <a:defRPr lang="en-US" sz="1400" kern="1200">
                <a:solidFill>
                  <a:schemeClr val="tx1"/>
                </a:solidFill>
                <a:latin typeface="+mn-lt"/>
                <a:ea typeface="+mn-ea"/>
                <a:cs typeface="+mn-cs"/>
              </a:defRPr>
            </a:lvl4pPr>
            <a:lvl5pPr marL="1030288" indent="-171450" algn="l" defTabSz="457200" rtl="0" eaLnBrk="1" latinLnBrk="0" hangingPunct="1">
              <a:spcBef>
                <a:spcPct val="20000"/>
              </a:spcBef>
              <a:buClr>
                <a:srgbClr val="009DDC"/>
              </a:buClr>
              <a:buFont typeface="Arial" panose="020B0604020202020204" pitchFamily="34" charset="0"/>
              <a:buChar char="•"/>
              <a:defRPr lang="en-US" sz="1400" kern="1200">
                <a:solidFill>
                  <a:schemeClr val="tx1"/>
                </a:solidFill>
                <a:latin typeface="+mn-lt"/>
                <a:ea typeface="+mn-ea"/>
                <a:cs typeface="+mn-cs"/>
              </a:defRPr>
            </a:lvl5pPr>
            <a:lvl6pPr marL="1198563" indent="-168275" algn="l" defTabSz="457200" rtl="0" eaLnBrk="1" latinLnBrk="0" hangingPunct="1">
              <a:spcBef>
                <a:spcPct val="20000"/>
              </a:spcBef>
              <a:buClr>
                <a:srgbClr val="009DDC"/>
              </a:buClr>
              <a:buFont typeface="Arial"/>
              <a:buChar char="•"/>
              <a:defRPr lang="en-US" sz="1400" kern="1200" dirty="0" smtClean="0">
                <a:solidFill>
                  <a:schemeClr val="tx1"/>
                </a:solidFill>
                <a:latin typeface="+mn-lt"/>
                <a:ea typeface="+mn-ea"/>
                <a:cs typeface="+mn-cs"/>
              </a:defRPr>
            </a:lvl6pPr>
            <a:lvl7pPr marL="1316038" indent="-117475" algn="l" defTabSz="457200" rtl="0" eaLnBrk="1" latinLnBrk="0" hangingPunct="1">
              <a:spcBef>
                <a:spcPct val="20000"/>
              </a:spcBef>
              <a:buClr>
                <a:srgbClr val="009DDC"/>
              </a:buClr>
              <a:buFont typeface="Arial"/>
              <a:buChar char="•"/>
              <a:defRPr sz="14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b="1" dirty="0"/>
              <a:t>Term Store Administrators </a:t>
            </a:r>
            <a:r>
              <a:rPr lang="en-US" dirty="0"/>
              <a:t>can:</a:t>
            </a:r>
          </a:p>
          <a:p>
            <a:pPr lvl="1"/>
            <a:r>
              <a:rPr lang="en-US" dirty="0"/>
              <a:t>Add, edit, or delete term groups, term sets, or terms anywhere.</a:t>
            </a:r>
          </a:p>
          <a:p>
            <a:pPr lvl="1"/>
            <a:r>
              <a:rPr lang="en-US" dirty="0"/>
              <a:t>Change settings for the Term Store, any term group, term set, or term.</a:t>
            </a:r>
          </a:p>
          <a:p>
            <a:pPr lvl="1"/>
            <a:r>
              <a:rPr lang="en-US" dirty="0"/>
              <a:t>Assign or unassign Term Group Managers and Term Group Contributors for any term group.</a:t>
            </a:r>
          </a:p>
          <a:p>
            <a:pPr lvl="1"/>
            <a:r>
              <a:rPr lang="en-US" dirty="0"/>
              <a:t>Assign or unassign other Term Store Administrators.</a:t>
            </a:r>
          </a:p>
          <a:p>
            <a:r>
              <a:rPr lang="en-US" b="1" dirty="0"/>
              <a:t>Term Group Managers </a:t>
            </a:r>
            <a:r>
              <a:rPr lang="en-US" dirty="0"/>
              <a:t>can:</a:t>
            </a:r>
          </a:p>
          <a:p>
            <a:pPr lvl="1"/>
            <a:r>
              <a:rPr lang="en-US" dirty="0"/>
              <a:t>Add, edit, or delete term sets or terms within their assigned term group.</a:t>
            </a:r>
          </a:p>
          <a:p>
            <a:pPr lvl="1"/>
            <a:r>
              <a:rPr lang="en-US" dirty="0"/>
              <a:t>Change settings for their assigned term group, and any term set or terms that term group contains.</a:t>
            </a:r>
          </a:p>
          <a:p>
            <a:pPr lvl="1"/>
            <a:r>
              <a:rPr lang="en-US" dirty="0"/>
              <a:t>Assign or unassign Term Group Managers and Term Group Contributors for their assigned term group. </a:t>
            </a:r>
          </a:p>
          <a:p>
            <a:r>
              <a:rPr lang="en-US" b="1" dirty="0"/>
              <a:t>Term Group Contributors </a:t>
            </a:r>
            <a:r>
              <a:rPr lang="en-US" dirty="0"/>
              <a:t>can:</a:t>
            </a:r>
          </a:p>
          <a:p>
            <a:pPr lvl="1"/>
            <a:r>
              <a:rPr lang="en-US" dirty="0"/>
              <a:t>Add, edit, or delete term sets or terms within their assigned term group.</a:t>
            </a:r>
          </a:p>
          <a:p>
            <a:pPr lvl="1"/>
            <a:r>
              <a:rPr lang="en-US" dirty="0"/>
              <a:t>Change settings for their assigned term group, as well as for any term set or terms that the term group contains.</a:t>
            </a:r>
          </a:p>
        </p:txBody>
      </p:sp>
      <p:sp>
        <p:nvSpPr>
          <p:cNvPr id="10" name="AutoShape 303">
            <a:extLst>
              <a:ext uri="{FF2B5EF4-FFF2-40B4-BE49-F238E27FC236}">
                <a16:creationId xmlns:a16="http://schemas.microsoft.com/office/drawing/2014/main" id="{94EF3B95-6F19-0EA1-BAC6-34A19AE287FE}"/>
              </a:ext>
            </a:extLst>
          </p:cNvPr>
          <p:cNvSpPr>
            <a:spLocks/>
          </p:cNvSpPr>
          <p:nvPr/>
        </p:nvSpPr>
        <p:spPr bwMode="auto">
          <a:xfrm flipH="1">
            <a:off x="5296799" y="1237999"/>
            <a:ext cx="274428" cy="5015664"/>
          </a:xfrm>
          <a:prstGeom prst="rightBrace">
            <a:avLst>
              <a:gd name="adj1" fmla="val 65909"/>
              <a:gd name="adj2" fmla="val 26641"/>
            </a:avLst>
          </a:prstGeom>
          <a:noFill/>
          <a:ln w="19050" cap="rnd">
            <a:solidFill>
              <a:srgbClr val="000000"/>
            </a:solidFill>
            <a:round/>
            <a:headEnd type="none" w="med" len="med"/>
            <a:tailEnd type="none" w="med" len="med"/>
          </a:ln>
          <a:effectLst>
            <a:glow rad="25400">
              <a:schemeClr val="bg1"/>
            </a:glow>
          </a:effectLst>
          <a:extLst>
            <a:ext uri="{909E8E84-426E-40dd-AFC4-6F175D3DCCD1}">
              <a14:hiddenFill xmlns="" xmlns:a14="http://schemas.microsoft.com/office/drawing/2010/main">
                <a:solidFill>
                  <a:srgbClr val="FFFFFF"/>
                </a:solidFill>
              </a14:hiddenFill>
            </a:ext>
          </a:extLst>
        </p:spPr>
        <p:txBody>
          <a:bodyPr/>
          <a:lstStyle/>
          <a:p>
            <a:pPr defTabSz="914400"/>
            <a:endParaRPr lang="en-US" kern="0" dirty="0">
              <a:solidFill>
                <a:sysClr val="windowText" lastClr="000000"/>
              </a:solidFill>
            </a:endParaRPr>
          </a:p>
        </p:txBody>
      </p:sp>
    </p:spTree>
    <p:extLst>
      <p:ext uri="{BB962C8B-B14F-4D97-AF65-F5344CB8AC3E}">
        <p14:creationId xmlns:p14="http://schemas.microsoft.com/office/powerpoint/2010/main" val="42002180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3F5A8F6-90E8-5EA3-38FF-039C770BD024}"/>
              </a:ext>
            </a:extLst>
          </p:cNvPr>
          <p:cNvSpPr>
            <a:spLocks noGrp="1"/>
          </p:cNvSpPr>
          <p:nvPr>
            <p:ph type="sldNum" sz="quarter" idx="12"/>
          </p:nvPr>
        </p:nvSpPr>
        <p:spPr/>
        <p:txBody>
          <a:bodyPr/>
          <a:lstStyle/>
          <a:p>
            <a:fld id="{A8160BDD-7155-D744-B749-9730458604AD}" type="slidenum">
              <a:rPr lang="en-US" smtClean="0"/>
              <a:pPr/>
              <a:t>12</a:t>
            </a:fld>
            <a:endParaRPr lang="en-US" dirty="0"/>
          </a:p>
        </p:txBody>
      </p:sp>
      <p:sp>
        <p:nvSpPr>
          <p:cNvPr id="3" name="Title 2">
            <a:extLst>
              <a:ext uri="{FF2B5EF4-FFF2-40B4-BE49-F238E27FC236}">
                <a16:creationId xmlns:a16="http://schemas.microsoft.com/office/drawing/2014/main" id="{4424157F-FF52-AC29-2E19-15E18F48BFAF}"/>
              </a:ext>
            </a:extLst>
          </p:cNvPr>
          <p:cNvSpPr>
            <a:spLocks noGrp="1"/>
          </p:cNvSpPr>
          <p:nvPr>
            <p:ph type="title"/>
          </p:nvPr>
        </p:nvSpPr>
        <p:spPr/>
        <p:txBody>
          <a:bodyPr/>
          <a:lstStyle/>
          <a:p>
            <a:r>
              <a:rPr lang="en-US" dirty="0"/>
              <a:t>Managed Metadata Tasks Any Site User Can Perform</a:t>
            </a:r>
          </a:p>
        </p:txBody>
      </p:sp>
      <p:sp>
        <p:nvSpPr>
          <p:cNvPr id="4" name="Text Placeholder 3">
            <a:extLst>
              <a:ext uri="{FF2B5EF4-FFF2-40B4-BE49-F238E27FC236}">
                <a16:creationId xmlns:a16="http://schemas.microsoft.com/office/drawing/2014/main" id="{E82A134D-38FB-BD6E-1948-AF4F3FB65DDF}"/>
              </a:ext>
            </a:extLst>
          </p:cNvPr>
          <p:cNvSpPr>
            <a:spLocks noGrp="1"/>
          </p:cNvSpPr>
          <p:nvPr>
            <p:ph type="body" sz="quarter" idx="13"/>
          </p:nvPr>
        </p:nvSpPr>
        <p:spPr/>
        <p:txBody>
          <a:bodyPr/>
          <a:lstStyle/>
          <a:p>
            <a:r>
              <a:rPr lang="en-US" dirty="0"/>
              <a:t>Any site user can use terms and term sets in various ways, such as:</a:t>
            </a:r>
          </a:p>
          <a:p>
            <a:pPr lvl="1"/>
            <a:r>
              <a:rPr lang="en-US" dirty="0"/>
              <a:t>Assigning a value in a managed metadata column if term sets associated with columns are open and the column allows fill-in choices.</a:t>
            </a:r>
          </a:p>
          <a:p>
            <a:pPr lvl="1"/>
            <a:r>
              <a:rPr lang="en-US" dirty="0"/>
              <a:t>Adding new terms to a term set when updating the value for a managed metadata column.</a:t>
            </a:r>
          </a:p>
          <a:p>
            <a:pPr lvl="1"/>
            <a:r>
              <a:rPr lang="en-US" dirty="0"/>
              <a:t>Creating new Enterprise Keywords when updating the Enterprise Keywords column for a list or library.</a:t>
            </a:r>
          </a:p>
          <a:p>
            <a:pPr lvl="1"/>
            <a:r>
              <a:rPr lang="en-US" dirty="0"/>
              <a:t>Using managed metadata to filter the display of records shown in lists or libraries.</a:t>
            </a:r>
          </a:p>
          <a:p>
            <a:pPr lvl="1"/>
            <a:r>
              <a:rPr lang="en-US" dirty="0"/>
              <a:t>Using managed terms or Enterprise Keywords in search queries, and refining search results based on these terms.</a:t>
            </a:r>
          </a:p>
        </p:txBody>
      </p:sp>
    </p:spTree>
    <p:extLst>
      <p:ext uri="{BB962C8B-B14F-4D97-AF65-F5344CB8AC3E}">
        <p14:creationId xmlns:p14="http://schemas.microsoft.com/office/powerpoint/2010/main" val="36757367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6A5989F5-ED9B-D667-0A2D-F282F99B7ED3}"/>
              </a:ext>
            </a:extLst>
          </p:cNvPr>
          <p:cNvPicPr>
            <a:picLocks noChangeAspect="1"/>
          </p:cNvPicPr>
          <p:nvPr/>
        </p:nvPicPr>
        <p:blipFill>
          <a:blip r:embed="rId2"/>
          <a:stretch>
            <a:fillRect/>
          </a:stretch>
        </p:blipFill>
        <p:spPr>
          <a:xfrm>
            <a:off x="6951000" y="1335494"/>
            <a:ext cx="3542083" cy="3438442"/>
          </a:xfrm>
          <a:prstGeom prst="rect">
            <a:avLst/>
          </a:prstGeom>
        </p:spPr>
      </p:pic>
      <p:sp>
        <p:nvSpPr>
          <p:cNvPr id="6" name="Text Placeholder 5">
            <a:extLst>
              <a:ext uri="{FF2B5EF4-FFF2-40B4-BE49-F238E27FC236}">
                <a16:creationId xmlns:a16="http://schemas.microsoft.com/office/drawing/2014/main" id="{DF14411E-C1E0-031C-F9DE-7600BF5D7864}"/>
              </a:ext>
            </a:extLst>
          </p:cNvPr>
          <p:cNvSpPr>
            <a:spLocks noGrp="1"/>
          </p:cNvSpPr>
          <p:nvPr>
            <p:ph type="body" sz="quarter" idx="13"/>
          </p:nvPr>
        </p:nvSpPr>
        <p:spPr/>
        <p:txBody>
          <a:bodyPr/>
          <a:lstStyle/>
          <a:p>
            <a:r>
              <a:rPr lang="en-US" dirty="0"/>
              <a:t>You can add terms to the Term Store by:</a:t>
            </a:r>
          </a:p>
          <a:p>
            <a:pPr lvl="1"/>
            <a:r>
              <a:rPr lang="en-US" dirty="0"/>
              <a:t>Manually entering them in the SharePoint Term Store Management tool.</a:t>
            </a:r>
          </a:p>
          <a:p>
            <a:pPr lvl="2"/>
            <a:r>
              <a:rPr lang="en-US" dirty="0"/>
              <a:t>Accessible through the SharePoint Admin Center, if you are a SharePoint Administrator.</a:t>
            </a:r>
          </a:p>
          <a:p>
            <a:pPr lvl="2"/>
            <a:r>
              <a:rPr lang="en-US" dirty="0"/>
              <a:t>Accessible through Site Settings for site owners.</a:t>
            </a:r>
          </a:p>
          <a:p>
            <a:pPr lvl="2"/>
            <a:r>
              <a:rPr lang="en-US" dirty="0"/>
              <a:t>The extent of what you can modify depends on the role assigned to you.</a:t>
            </a:r>
          </a:p>
          <a:p>
            <a:pPr lvl="1"/>
            <a:r>
              <a:rPr lang="en-US" dirty="0"/>
              <a:t>Importing a CSV file that contains the terms.</a:t>
            </a:r>
          </a:p>
          <a:p>
            <a:pPr lvl="2"/>
            <a:r>
              <a:rPr lang="en-US" dirty="0"/>
              <a:t>You can edit terms in Excel and save them in a CSV file.</a:t>
            </a:r>
          </a:p>
          <a:p>
            <a:pPr lvl="2"/>
            <a:r>
              <a:rPr lang="en-US" dirty="0"/>
              <a:t>Import the file into the SharePoint Term Store Management tool.</a:t>
            </a:r>
          </a:p>
          <a:p>
            <a:pPr lvl="2"/>
            <a:r>
              <a:rPr lang="en-US" dirty="0"/>
              <a:t>If you have many terms to add, this approach may be </a:t>
            </a:r>
            <a:br>
              <a:rPr lang="en-US" dirty="0"/>
            </a:br>
            <a:r>
              <a:rPr lang="en-US" dirty="0"/>
              <a:t>more convenient than entering term sets manually.</a:t>
            </a:r>
          </a:p>
        </p:txBody>
      </p:sp>
      <p:pic>
        <p:nvPicPr>
          <p:cNvPr id="35" name="Picture 34">
            <a:extLst>
              <a:ext uri="{FF2B5EF4-FFF2-40B4-BE49-F238E27FC236}">
                <a16:creationId xmlns:a16="http://schemas.microsoft.com/office/drawing/2014/main" id="{C358263F-14F3-7608-5C59-D0EF5E63EFEC}"/>
              </a:ext>
            </a:extLst>
          </p:cNvPr>
          <p:cNvPicPr>
            <a:picLocks noChangeAspect="1"/>
          </p:cNvPicPr>
          <p:nvPr/>
        </p:nvPicPr>
        <p:blipFill>
          <a:blip r:embed="rId3"/>
          <a:stretch>
            <a:fillRect/>
          </a:stretch>
        </p:blipFill>
        <p:spPr>
          <a:xfrm rot="16614183">
            <a:off x="10457725" y="1186086"/>
            <a:ext cx="1668877" cy="1565094"/>
          </a:xfrm>
          <a:prstGeom prst="rect">
            <a:avLst/>
          </a:prstGeom>
        </p:spPr>
      </p:pic>
      <p:sp>
        <p:nvSpPr>
          <p:cNvPr id="2" name="Slide Number Placeholder 1">
            <a:extLst>
              <a:ext uri="{FF2B5EF4-FFF2-40B4-BE49-F238E27FC236}">
                <a16:creationId xmlns:a16="http://schemas.microsoft.com/office/drawing/2014/main" id="{C04D17D4-2106-1051-179E-B85F67E25199}"/>
              </a:ext>
            </a:extLst>
          </p:cNvPr>
          <p:cNvSpPr>
            <a:spLocks noGrp="1"/>
          </p:cNvSpPr>
          <p:nvPr>
            <p:ph type="sldNum" sz="quarter" idx="12"/>
          </p:nvPr>
        </p:nvSpPr>
        <p:spPr/>
        <p:txBody>
          <a:bodyPr/>
          <a:lstStyle/>
          <a:p>
            <a:fld id="{A8160BDD-7155-D744-B749-9730458604AD}" type="slidenum">
              <a:rPr lang="en-US" smtClean="0"/>
              <a:pPr/>
              <a:t>13</a:t>
            </a:fld>
            <a:endParaRPr lang="en-US" dirty="0"/>
          </a:p>
        </p:txBody>
      </p:sp>
      <p:sp>
        <p:nvSpPr>
          <p:cNvPr id="5" name="Title 4">
            <a:extLst>
              <a:ext uri="{FF2B5EF4-FFF2-40B4-BE49-F238E27FC236}">
                <a16:creationId xmlns:a16="http://schemas.microsoft.com/office/drawing/2014/main" id="{4459F411-2593-FC6A-C421-03C3FC2778C1}"/>
              </a:ext>
            </a:extLst>
          </p:cNvPr>
          <p:cNvSpPr>
            <a:spLocks noGrp="1"/>
          </p:cNvSpPr>
          <p:nvPr>
            <p:ph type="title"/>
          </p:nvPr>
        </p:nvSpPr>
        <p:spPr/>
        <p:txBody>
          <a:bodyPr/>
          <a:lstStyle/>
          <a:p>
            <a:r>
              <a:rPr lang="en-US" dirty="0"/>
              <a:t>Term Set Importation</a:t>
            </a:r>
          </a:p>
        </p:txBody>
      </p:sp>
      <p:sp>
        <p:nvSpPr>
          <p:cNvPr id="46" name="TextBox 45">
            <a:extLst>
              <a:ext uri="{FF2B5EF4-FFF2-40B4-BE49-F238E27FC236}">
                <a16:creationId xmlns:a16="http://schemas.microsoft.com/office/drawing/2014/main" id="{DFC63B77-3647-04C8-7242-DC5EFB9A4F0A}"/>
              </a:ext>
            </a:extLst>
          </p:cNvPr>
          <p:cNvSpPr txBox="1"/>
          <p:nvPr/>
        </p:nvSpPr>
        <p:spPr>
          <a:xfrm rot="17211346">
            <a:off x="8088023" y="3685395"/>
            <a:ext cx="2403084" cy="400110"/>
          </a:xfrm>
          <a:prstGeom prst="rect">
            <a:avLst/>
          </a:prstGeom>
          <a:noFill/>
        </p:spPr>
        <p:txBody>
          <a:bodyPr wrap="square">
            <a:spAutoFit/>
          </a:bodyPr>
          <a:lstStyle/>
          <a:p>
            <a:pPr algn="ctr"/>
            <a:r>
              <a:rPr lang="en-US" sz="2000" dirty="0">
                <a:solidFill>
                  <a:schemeClr val="tx1">
                    <a:alpha val="38000"/>
                  </a:schemeClr>
                </a:solidFill>
              </a:rPr>
              <a:t>Appliance Store</a:t>
            </a:r>
          </a:p>
        </p:txBody>
      </p:sp>
      <p:sp>
        <p:nvSpPr>
          <p:cNvPr id="7" name="TextBox 6">
            <a:extLst>
              <a:ext uri="{FF2B5EF4-FFF2-40B4-BE49-F238E27FC236}">
                <a16:creationId xmlns:a16="http://schemas.microsoft.com/office/drawing/2014/main" id="{FE9F98C9-3D6D-4BD1-8C5E-730C12D727F7}"/>
              </a:ext>
            </a:extLst>
          </p:cNvPr>
          <p:cNvSpPr txBox="1"/>
          <p:nvPr/>
        </p:nvSpPr>
        <p:spPr>
          <a:xfrm rot="16866630">
            <a:off x="7921057" y="3781501"/>
            <a:ext cx="2004119" cy="338554"/>
          </a:xfrm>
          <a:prstGeom prst="rect">
            <a:avLst/>
          </a:prstGeom>
          <a:noFill/>
        </p:spPr>
        <p:txBody>
          <a:bodyPr wrap="square">
            <a:spAutoFit/>
          </a:bodyPr>
          <a:lstStyle/>
          <a:p>
            <a:pPr algn="ctr"/>
            <a:r>
              <a:rPr lang="en-US" sz="1600" dirty="0">
                <a:solidFill>
                  <a:schemeClr val="tx1">
                    <a:alpha val="38000"/>
                  </a:schemeClr>
                </a:solidFill>
              </a:rPr>
              <a:t>Department Store</a:t>
            </a:r>
          </a:p>
        </p:txBody>
      </p:sp>
      <p:sp>
        <p:nvSpPr>
          <p:cNvPr id="8" name="TextBox 7">
            <a:extLst>
              <a:ext uri="{FF2B5EF4-FFF2-40B4-BE49-F238E27FC236}">
                <a16:creationId xmlns:a16="http://schemas.microsoft.com/office/drawing/2014/main" id="{14062B36-3536-74D9-0926-D042C7AD7D09}"/>
              </a:ext>
            </a:extLst>
          </p:cNvPr>
          <p:cNvSpPr txBox="1"/>
          <p:nvPr/>
        </p:nvSpPr>
        <p:spPr>
          <a:xfrm rot="18248172">
            <a:off x="8048366" y="2383794"/>
            <a:ext cx="2004119" cy="369332"/>
          </a:xfrm>
          <a:prstGeom prst="rect">
            <a:avLst/>
          </a:prstGeom>
          <a:noFill/>
        </p:spPr>
        <p:txBody>
          <a:bodyPr wrap="square">
            <a:spAutoFit/>
          </a:bodyPr>
          <a:lstStyle/>
          <a:p>
            <a:pPr algn="ctr"/>
            <a:r>
              <a:rPr lang="en-US" dirty="0">
                <a:solidFill>
                  <a:schemeClr val="tx1">
                    <a:alpha val="38000"/>
                  </a:schemeClr>
                </a:solidFill>
              </a:rPr>
              <a:t>Specialty Store</a:t>
            </a:r>
          </a:p>
        </p:txBody>
      </p:sp>
      <p:sp>
        <p:nvSpPr>
          <p:cNvPr id="9" name="TextBox 8">
            <a:extLst>
              <a:ext uri="{FF2B5EF4-FFF2-40B4-BE49-F238E27FC236}">
                <a16:creationId xmlns:a16="http://schemas.microsoft.com/office/drawing/2014/main" id="{A204BA18-63F3-486A-7DE3-AE4D6922BFD7}"/>
              </a:ext>
            </a:extLst>
          </p:cNvPr>
          <p:cNvSpPr txBox="1"/>
          <p:nvPr/>
        </p:nvSpPr>
        <p:spPr>
          <a:xfrm rot="15723567">
            <a:off x="7179147" y="3736060"/>
            <a:ext cx="2004119" cy="338554"/>
          </a:xfrm>
          <a:prstGeom prst="rect">
            <a:avLst/>
          </a:prstGeom>
          <a:noFill/>
        </p:spPr>
        <p:txBody>
          <a:bodyPr wrap="square">
            <a:spAutoFit/>
          </a:bodyPr>
          <a:lstStyle/>
          <a:p>
            <a:pPr algn="ctr"/>
            <a:r>
              <a:rPr lang="en-US" sz="1600" dirty="0">
                <a:solidFill>
                  <a:schemeClr val="tx1">
                    <a:alpha val="38000"/>
                  </a:schemeClr>
                </a:solidFill>
              </a:rPr>
              <a:t>Convenience Store</a:t>
            </a:r>
          </a:p>
        </p:txBody>
      </p:sp>
      <p:sp>
        <p:nvSpPr>
          <p:cNvPr id="10" name="TextBox 9">
            <a:extLst>
              <a:ext uri="{FF2B5EF4-FFF2-40B4-BE49-F238E27FC236}">
                <a16:creationId xmlns:a16="http://schemas.microsoft.com/office/drawing/2014/main" id="{791BD02B-4026-FF2F-3922-EA399B5EA027}"/>
              </a:ext>
            </a:extLst>
          </p:cNvPr>
          <p:cNvSpPr txBox="1"/>
          <p:nvPr/>
        </p:nvSpPr>
        <p:spPr>
          <a:xfrm rot="20049140">
            <a:off x="8788695" y="2478686"/>
            <a:ext cx="2004119" cy="338554"/>
          </a:xfrm>
          <a:prstGeom prst="rect">
            <a:avLst/>
          </a:prstGeom>
          <a:noFill/>
        </p:spPr>
        <p:txBody>
          <a:bodyPr wrap="square">
            <a:spAutoFit/>
          </a:bodyPr>
          <a:lstStyle/>
          <a:p>
            <a:pPr algn="ctr"/>
            <a:r>
              <a:rPr lang="en-US" sz="1600" dirty="0">
                <a:solidFill>
                  <a:schemeClr val="tx1">
                    <a:alpha val="38000"/>
                  </a:schemeClr>
                </a:solidFill>
              </a:rPr>
              <a:t>Supermarket</a:t>
            </a:r>
          </a:p>
        </p:txBody>
      </p:sp>
      <p:sp>
        <p:nvSpPr>
          <p:cNvPr id="11" name="TextBox 10">
            <a:extLst>
              <a:ext uri="{FF2B5EF4-FFF2-40B4-BE49-F238E27FC236}">
                <a16:creationId xmlns:a16="http://schemas.microsoft.com/office/drawing/2014/main" id="{487CCF33-1589-922F-06AF-E0DEA2C8CF5F}"/>
              </a:ext>
            </a:extLst>
          </p:cNvPr>
          <p:cNvSpPr txBox="1"/>
          <p:nvPr/>
        </p:nvSpPr>
        <p:spPr>
          <a:xfrm rot="20878973">
            <a:off x="9274835" y="1971805"/>
            <a:ext cx="2004119" cy="369332"/>
          </a:xfrm>
          <a:prstGeom prst="rect">
            <a:avLst/>
          </a:prstGeom>
          <a:noFill/>
        </p:spPr>
        <p:txBody>
          <a:bodyPr wrap="square">
            <a:spAutoFit/>
          </a:bodyPr>
          <a:lstStyle/>
          <a:p>
            <a:pPr algn="ctr"/>
            <a:r>
              <a:rPr lang="en-US" dirty="0">
                <a:solidFill>
                  <a:schemeClr val="tx1">
                    <a:alpha val="38000"/>
                  </a:schemeClr>
                </a:solidFill>
              </a:rPr>
              <a:t>Discount Store</a:t>
            </a:r>
          </a:p>
        </p:txBody>
      </p:sp>
      <p:sp>
        <p:nvSpPr>
          <p:cNvPr id="12" name="TextBox 11">
            <a:extLst>
              <a:ext uri="{FF2B5EF4-FFF2-40B4-BE49-F238E27FC236}">
                <a16:creationId xmlns:a16="http://schemas.microsoft.com/office/drawing/2014/main" id="{5BED69DC-912B-A000-C6D1-C5FBB8F86BF4}"/>
              </a:ext>
            </a:extLst>
          </p:cNvPr>
          <p:cNvSpPr txBox="1"/>
          <p:nvPr/>
        </p:nvSpPr>
        <p:spPr>
          <a:xfrm rot="190421">
            <a:off x="9135434" y="1582553"/>
            <a:ext cx="2004119" cy="369332"/>
          </a:xfrm>
          <a:prstGeom prst="rect">
            <a:avLst/>
          </a:prstGeom>
          <a:noFill/>
        </p:spPr>
        <p:txBody>
          <a:bodyPr wrap="square">
            <a:spAutoFit/>
          </a:bodyPr>
          <a:lstStyle/>
          <a:p>
            <a:pPr algn="ctr"/>
            <a:r>
              <a:rPr lang="en-US" dirty="0">
                <a:solidFill>
                  <a:schemeClr val="tx1">
                    <a:alpha val="38000"/>
                  </a:schemeClr>
                </a:solidFill>
              </a:rPr>
              <a:t>Hypermarket</a:t>
            </a:r>
          </a:p>
        </p:txBody>
      </p:sp>
      <p:sp>
        <p:nvSpPr>
          <p:cNvPr id="13" name="TextBox 12">
            <a:extLst>
              <a:ext uri="{FF2B5EF4-FFF2-40B4-BE49-F238E27FC236}">
                <a16:creationId xmlns:a16="http://schemas.microsoft.com/office/drawing/2014/main" id="{C6E86C48-423C-307B-5B4C-CC10CCCEFDEB}"/>
              </a:ext>
            </a:extLst>
          </p:cNvPr>
          <p:cNvSpPr txBox="1"/>
          <p:nvPr/>
        </p:nvSpPr>
        <p:spPr>
          <a:xfrm rot="15999241">
            <a:off x="7504805" y="4117780"/>
            <a:ext cx="2004119" cy="369332"/>
          </a:xfrm>
          <a:prstGeom prst="rect">
            <a:avLst/>
          </a:prstGeom>
          <a:noFill/>
        </p:spPr>
        <p:txBody>
          <a:bodyPr wrap="square">
            <a:spAutoFit/>
          </a:bodyPr>
          <a:lstStyle/>
          <a:p>
            <a:pPr algn="ctr"/>
            <a:r>
              <a:rPr lang="en-US" dirty="0">
                <a:solidFill>
                  <a:schemeClr val="tx1">
                    <a:alpha val="38000"/>
                  </a:schemeClr>
                </a:solidFill>
              </a:rPr>
              <a:t>Warehouse Store</a:t>
            </a:r>
          </a:p>
        </p:txBody>
      </p:sp>
      <p:sp>
        <p:nvSpPr>
          <p:cNvPr id="14" name="TextBox 13">
            <a:extLst>
              <a:ext uri="{FF2B5EF4-FFF2-40B4-BE49-F238E27FC236}">
                <a16:creationId xmlns:a16="http://schemas.microsoft.com/office/drawing/2014/main" id="{022CD7B4-30D6-09CD-4678-08BBA3C19F61}"/>
              </a:ext>
            </a:extLst>
          </p:cNvPr>
          <p:cNvSpPr txBox="1"/>
          <p:nvPr/>
        </p:nvSpPr>
        <p:spPr>
          <a:xfrm rot="15108947">
            <a:off x="6987141" y="4326478"/>
            <a:ext cx="2004119" cy="369332"/>
          </a:xfrm>
          <a:prstGeom prst="rect">
            <a:avLst/>
          </a:prstGeom>
          <a:noFill/>
        </p:spPr>
        <p:txBody>
          <a:bodyPr wrap="square">
            <a:spAutoFit/>
          </a:bodyPr>
          <a:lstStyle/>
          <a:p>
            <a:pPr algn="ctr"/>
            <a:r>
              <a:rPr lang="en-US" dirty="0">
                <a:solidFill>
                  <a:schemeClr val="tx1">
                    <a:alpha val="38000"/>
                  </a:schemeClr>
                </a:solidFill>
              </a:rPr>
              <a:t>E-Commerce Store</a:t>
            </a:r>
          </a:p>
        </p:txBody>
      </p:sp>
      <p:sp>
        <p:nvSpPr>
          <p:cNvPr id="15" name="TextBox 14">
            <a:extLst>
              <a:ext uri="{FF2B5EF4-FFF2-40B4-BE49-F238E27FC236}">
                <a16:creationId xmlns:a16="http://schemas.microsoft.com/office/drawing/2014/main" id="{3DFB81C5-A802-91F2-6200-BB798D36CFB8}"/>
              </a:ext>
            </a:extLst>
          </p:cNvPr>
          <p:cNvSpPr txBox="1"/>
          <p:nvPr/>
        </p:nvSpPr>
        <p:spPr>
          <a:xfrm rot="19583104">
            <a:off x="7734299" y="1966549"/>
            <a:ext cx="2004119" cy="369332"/>
          </a:xfrm>
          <a:prstGeom prst="rect">
            <a:avLst/>
          </a:prstGeom>
          <a:noFill/>
        </p:spPr>
        <p:txBody>
          <a:bodyPr wrap="square">
            <a:spAutoFit/>
          </a:bodyPr>
          <a:lstStyle/>
          <a:p>
            <a:pPr algn="ctr"/>
            <a:r>
              <a:rPr lang="en-US" dirty="0">
                <a:solidFill>
                  <a:schemeClr val="tx1">
                    <a:alpha val="38000"/>
                  </a:schemeClr>
                </a:solidFill>
              </a:rPr>
              <a:t>Dollar Store</a:t>
            </a:r>
          </a:p>
        </p:txBody>
      </p:sp>
      <p:sp>
        <p:nvSpPr>
          <p:cNvPr id="16" name="TextBox 15">
            <a:extLst>
              <a:ext uri="{FF2B5EF4-FFF2-40B4-BE49-F238E27FC236}">
                <a16:creationId xmlns:a16="http://schemas.microsoft.com/office/drawing/2014/main" id="{E96A6BE0-ED2B-3C5B-8B87-5BA7D0BBFCD5}"/>
              </a:ext>
            </a:extLst>
          </p:cNvPr>
          <p:cNvSpPr txBox="1"/>
          <p:nvPr/>
        </p:nvSpPr>
        <p:spPr>
          <a:xfrm rot="17608324">
            <a:off x="7491904" y="2714795"/>
            <a:ext cx="2004119" cy="338554"/>
          </a:xfrm>
          <a:prstGeom prst="rect">
            <a:avLst/>
          </a:prstGeom>
          <a:noFill/>
        </p:spPr>
        <p:txBody>
          <a:bodyPr wrap="square">
            <a:spAutoFit/>
          </a:bodyPr>
          <a:lstStyle/>
          <a:p>
            <a:pPr algn="ctr"/>
            <a:r>
              <a:rPr lang="en-US" sz="1600" dirty="0">
                <a:solidFill>
                  <a:schemeClr val="tx1">
                    <a:alpha val="38000"/>
                  </a:schemeClr>
                </a:solidFill>
              </a:rPr>
              <a:t>Drug Store</a:t>
            </a:r>
          </a:p>
        </p:txBody>
      </p:sp>
      <p:pic>
        <p:nvPicPr>
          <p:cNvPr id="36" name="Bucket Mask">
            <a:extLst>
              <a:ext uri="{FF2B5EF4-FFF2-40B4-BE49-F238E27FC236}">
                <a16:creationId xmlns:a16="http://schemas.microsoft.com/office/drawing/2014/main" id="{DE9062D4-E316-882A-AC8C-4302B9BA434C}"/>
              </a:ext>
            </a:extLst>
          </p:cNvPr>
          <p:cNvPicPr>
            <a:picLocks noChangeAspect="1"/>
          </p:cNvPicPr>
          <p:nvPr/>
        </p:nvPicPr>
        <p:blipFill rotWithShape="1">
          <a:blip r:embed="rId3"/>
          <a:srcRect t="17832"/>
          <a:stretch/>
        </p:blipFill>
        <p:spPr>
          <a:xfrm rot="16614183">
            <a:off x="10595348" y="1349868"/>
            <a:ext cx="1668877" cy="1286016"/>
          </a:xfrm>
          <a:prstGeom prst="rect">
            <a:avLst/>
          </a:prstGeom>
        </p:spPr>
      </p:pic>
      <p:sp>
        <p:nvSpPr>
          <p:cNvPr id="37" name="Bucket Text">
            <a:extLst>
              <a:ext uri="{FF2B5EF4-FFF2-40B4-BE49-F238E27FC236}">
                <a16:creationId xmlns:a16="http://schemas.microsoft.com/office/drawing/2014/main" id="{D62E9502-89DD-8BEA-8FBF-E14F4A1682AA}"/>
              </a:ext>
            </a:extLst>
          </p:cNvPr>
          <p:cNvSpPr txBox="1"/>
          <p:nvPr/>
        </p:nvSpPr>
        <p:spPr>
          <a:xfrm rot="16706689">
            <a:off x="10592225" y="1712306"/>
            <a:ext cx="1002197" cy="461665"/>
          </a:xfrm>
          <a:prstGeom prst="rect">
            <a:avLst/>
          </a:prstGeom>
          <a:noFill/>
        </p:spPr>
        <p:txBody>
          <a:bodyPr wrap="square" rtlCol="0">
            <a:spAutoFit/>
          </a:bodyPr>
          <a:lstStyle/>
          <a:p>
            <a:pPr algn="ctr"/>
            <a:r>
              <a:rPr lang="en-US" sz="2400" b="1" dirty="0">
                <a:gradFill>
                  <a:gsLst>
                    <a:gs pos="0">
                      <a:schemeClr val="bg1">
                        <a:lumMod val="85000"/>
                        <a:alpha val="50000"/>
                      </a:schemeClr>
                    </a:gs>
                    <a:gs pos="51000">
                      <a:schemeClr val="bg1"/>
                    </a:gs>
                    <a:gs pos="100000">
                      <a:schemeClr val="bg1">
                        <a:lumMod val="85000"/>
                        <a:alpha val="56000"/>
                      </a:schemeClr>
                    </a:gs>
                  </a:gsLst>
                  <a:lin ang="0" scaled="0"/>
                </a:gradFill>
                <a:latin typeface="Arial" panose="020B0604020202020204" pitchFamily="34" charset="0"/>
                <a:cs typeface="Arial" panose="020B0604020202020204" pitchFamily="34" charset="0"/>
              </a:rPr>
              <a:t>CSV</a:t>
            </a:r>
          </a:p>
        </p:txBody>
      </p:sp>
      <p:pic>
        <p:nvPicPr>
          <p:cNvPr id="19" name="Picture 18">
            <a:extLst>
              <a:ext uri="{FF2B5EF4-FFF2-40B4-BE49-F238E27FC236}">
                <a16:creationId xmlns:a16="http://schemas.microsoft.com/office/drawing/2014/main" id="{829E60FE-FFB0-B512-FE92-894928A88940}"/>
              </a:ext>
            </a:extLst>
          </p:cNvPr>
          <p:cNvPicPr>
            <a:picLocks noChangeAspect="1"/>
          </p:cNvPicPr>
          <p:nvPr/>
        </p:nvPicPr>
        <p:blipFill>
          <a:blip r:embed="rId4"/>
          <a:stretch>
            <a:fillRect/>
          </a:stretch>
        </p:blipFill>
        <p:spPr>
          <a:xfrm>
            <a:off x="6635130" y="4442531"/>
            <a:ext cx="3871296" cy="2231329"/>
          </a:xfrm>
          <a:prstGeom prst="rect">
            <a:avLst/>
          </a:prstGeom>
        </p:spPr>
      </p:pic>
      <p:pic>
        <p:nvPicPr>
          <p:cNvPr id="31" name="Picture 30">
            <a:extLst>
              <a:ext uri="{FF2B5EF4-FFF2-40B4-BE49-F238E27FC236}">
                <a16:creationId xmlns:a16="http://schemas.microsoft.com/office/drawing/2014/main" id="{CFE777C2-4E7E-7A04-C46C-2842E0BD68E8}"/>
              </a:ext>
            </a:extLst>
          </p:cNvPr>
          <p:cNvPicPr>
            <a:picLocks noChangeAspect="1"/>
          </p:cNvPicPr>
          <p:nvPr/>
        </p:nvPicPr>
        <p:blipFill>
          <a:blip r:embed="rId5">
            <a:alphaModFix amt="68000"/>
          </a:blip>
          <a:stretch>
            <a:fillRect/>
          </a:stretch>
        </p:blipFill>
        <p:spPr>
          <a:xfrm>
            <a:off x="8801336" y="5533820"/>
            <a:ext cx="1073898" cy="774915"/>
          </a:xfrm>
          <a:prstGeom prst="rect">
            <a:avLst/>
          </a:prstGeom>
        </p:spPr>
      </p:pic>
      <p:pic>
        <p:nvPicPr>
          <p:cNvPr id="20" name="Picture 19">
            <a:extLst>
              <a:ext uri="{FF2B5EF4-FFF2-40B4-BE49-F238E27FC236}">
                <a16:creationId xmlns:a16="http://schemas.microsoft.com/office/drawing/2014/main" id="{5F44F9D7-AD0A-1A70-8162-E15BBA5C1D11}"/>
              </a:ext>
            </a:extLst>
          </p:cNvPr>
          <p:cNvPicPr>
            <a:picLocks noChangeAspect="1"/>
          </p:cNvPicPr>
          <p:nvPr/>
        </p:nvPicPr>
        <p:blipFill>
          <a:blip r:embed="rId6"/>
          <a:stretch>
            <a:fillRect/>
          </a:stretch>
        </p:blipFill>
        <p:spPr>
          <a:xfrm>
            <a:off x="9410257" y="2665666"/>
            <a:ext cx="1036410" cy="2225233"/>
          </a:xfrm>
          <a:prstGeom prst="rect">
            <a:avLst/>
          </a:prstGeom>
        </p:spPr>
      </p:pic>
    </p:spTree>
    <p:extLst>
      <p:ext uri="{BB962C8B-B14F-4D97-AF65-F5344CB8AC3E}">
        <p14:creationId xmlns:p14="http://schemas.microsoft.com/office/powerpoint/2010/main" val="22614859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9E7B42E-DD99-FECA-E0B1-D3DB3510CFCC}"/>
              </a:ext>
            </a:extLst>
          </p:cNvPr>
          <p:cNvSpPr>
            <a:spLocks noGrp="1"/>
          </p:cNvSpPr>
          <p:nvPr>
            <p:ph type="sldNum" sz="quarter" idx="12"/>
          </p:nvPr>
        </p:nvSpPr>
        <p:spPr/>
        <p:txBody>
          <a:bodyPr/>
          <a:lstStyle/>
          <a:p>
            <a:fld id="{A8160BDD-7155-D744-B749-9730458604AD}" type="slidenum">
              <a:rPr lang="en-US" smtClean="0"/>
              <a:pPr/>
              <a:t>14</a:t>
            </a:fld>
            <a:endParaRPr lang="en-US" dirty="0"/>
          </a:p>
        </p:txBody>
      </p:sp>
      <p:sp>
        <p:nvSpPr>
          <p:cNvPr id="3" name="Title 2">
            <a:extLst>
              <a:ext uri="{FF2B5EF4-FFF2-40B4-BE49-F238E27FC236}">
                <a16:creationId xmlns:a16="http://schemas.microsoft.com/office/drawing/2014/main" id="{2DCE7504-91C7-80E1-679C-63548B5F70D2}"/>
              </a:ext>
            </a:extLst>
          </p:cNvPr>
          <p:cNvSpPr>
            <a:spLocks noGrp="1"/>
          </p:cNvSpPr>
          <p:nvPr>
            <p:ph type="title"/>
          </p:nvPr>
        </p:nvSpPr>
        <p:spPr/>
        <p:txBody>
          <a:bodyPr/>
          <a:lstStyle/>
          <a:p>
            <a:r>
              <a:rPr lang="en-US" dirty="0"/>
              <a:t>Select Metadata</a:t>
            </a:r>
          </a:p>
        </p:txBody>
      </p:sp>
      <p:sp>
        <p:nvSpPr>
          <p:cNvPr id="4" name="Text Placeholder 3">
            <a:extLst>
              <a:ext uri="{FF2B5EF4-FFF2-40B4-BE49-F238E27FC236}">
                <a16:creationId xmlns:a16="http://schemas.microsoft.com/office/drawing/2014/main" id="{7976161F-955A-7F6A-D9A9-CBB43F7B5442}"/>
              </a:ext>
            </a:extLst>
          </p:cNvPr>
          <p:cNvSpPr>
            <a:spLocks noGrp="1"/>
          </p:cNvSpPr>
          <p:nvPr>
            <p:ph type="body" sz="quarter" idx="13"/>
          </p:nvPr>
        </p:nvSpPr>
        <p:spPr>
          <a:xfrm>
            <a:off x="336884" y="1171074"/>
            <a:ext cx="10022083" cy="5149515"/>
          </a:xfrm>
        </p:spPr>
        <p:txBody>
          <a:bodyPr/>
          <a:lstStyle/>
          <a:p>
            <a:r>
              <a:rPr lang="en-US" dirty="0"/>
              <a:t>When you select the columns that you will include in a document library:</a:t>
            </a:r>
          </a:p>
          <a:p>
            <a:pPr lvl="1"/>
            <a:r>
              <a:rPr lang="en-US" dirty="0"/>
              <a:t>Consider important ways you might need to organize or search for your files.</a:t>
            </a:r>
          </a:p>
          <a:p>
            <a:pPr lvl="2"/>
            <a:r>
              <a:rPr lang="en-US" dirty="0"/>
              <a:t>Make sure you add columns necessary to support those tasks.</a:t>
            </a:r>
          </a:p>
          <a:p>
            <a:pPr lvl="2"/>
            <a:r>
              <a:rPr lang="en-US" dirty="0"/>
              <a:t>Examine the network folder names and file names you currently use to organize and identify your files.</a:t>
            </a:r>
            <a:br>
              <a:rPr lang="en-US" dirty="0"/>
            </a:br>
            <a:r>
              <a:rPr lang="en-US" dirty="0"/>
              <a:t>Consider using past naming schemes as a model for columns you should use in your document libraries.</a:t>
            </a:r>
          </a:p>
          <a:p>
            <a:pPr lvl="3"/>
            <a:r>
              <a:rPr lang="en-US" dirty="0"/>
              <a:t>Example: Old network storage organized with subdirectories for different </a:t>
            </a:r>
            <a:r>
              <a:rPr lang="en-US" i="1" dirty="0"/>
              <a:t>projects</a:t>
            </a:r>
            <a:r>
              <a:rPr lang="en-US" dirty="0"/>
              <a:t> or </a:t>
            </a:r>
            <a:r>
              <a:rPr lang="en-US" i="1" dirty="0"/>
              <a:t>customers</a:t>
            </a:r>
            <a:r>
              <a:rPr lang="en-US" dirty="0"/>
              <a:t>. </a:t>
            </a:r>
            <a:br>
              <a:rPr lang="en-US" dirty="0"/>
            </a:br>
            <a:r>
              <a:rPr lang="en-US" dirty="0"/>
              <a:t>Consider using those concepts as columns.</a:t>
            </a:r>
          </a:p>
          <a:p>
            <a:pPr lvl="1"/>
            <a:r>
              <a:rPr lang="en-US" dirty="0"/>
              <a:t>Whenever possible, add metadata to a document automatically so it’s not dependent on users adding it manually.</a:t>
            </a:r>
          </a:p>
          <a:p>
            <a:pPr lvl="2"/>
            <a:r>
              <a:rPr lang="en-US" dirty="0"/>
              <a:t>Example: Define a custom document set or content type with desired columns automatically set when you create the initial document.</a:t>
            </a:r>
          </a:p>
          <a:p>
            <a:pPr lvl="1"/>
            <a:r>
              <a:rPr lang="en-US" dirty="0"/>
              <a:t>Whenever metadata must be manually entered by users:</a:t>
            </a:r>
          </a:p>
          <a:p>
            <a:pPr lvl="2"/>
            <a:r>
              <a:rPr lang="en-US" dirty="0"/>
              <a:t>Make sure everyone on the team appreciates the usefulness of the metadata, and ensure they get into the habit of entering it. </a:t>
            </a:r>
          </a:p>
          <a:p>
            <a:pPr lvl="2"/>
            <a:r>
              <a:rPr lang="en-US" dirty="0"/>
              <a:t>If it should always be provided, configure it as a required column so users will be shown a warning if they fail to provide it.</a:t>
            </a:r>
          </a:p>
          <a:p>
            <a:pPr lvl="1"/>
            <a:r>
              <a:rPr lang="en-US" dirty="0"/>
              <a:t>When a column should allow a discrete set of values, configure the column for Choices, and define all the acceptable values.</a:t>
            </a:r>
          </a:p>
          <a:p>
            <a:pPr lvl="2"/>
            <a:r>
              <a:rPr lang="en-US" dirty="0"/>
              <a:t>Example: Status column, where there might only be five or six valid options for the project’s status.</a:t>
            </a:r>
          </a:p>
          <a:p>
            <a:pPr lvl="2"/>
            <a:r>
              <a:rPr lang="en-US" dirty="0"/>
              <a:t>This way users won't have to type values, and values that users select will be spelled and capitalized consistently.</a:t>
            </a:r>
          </a:p>
          <a:p>
            <a:pPr lvl="1"/>
            <a:r>
              <a:rPr lang="en-US" dirty="0"/>
              <a:t>Avoid heavy customization of the default team site document library. Consider creating a new document library.</a:t>
            </a:r>
          </a:p>
          <a:p>
            <a:pPr lvl="1"/>
            <a:r>
              <a:rPr lang="en-US" dirty="0"/>
              <a:t>Use folksonomies sparingly.</a:t>
            </a:r>
          </a:p>
        </p:txBody>
      </p:sp>
      <p:pic>
        <p:nvPicPr>
          <p:cNvPr id="6" name="Picture 5">
            <a:extLst>
              <a:ext uri="{FF2B5EF4-FFF2-40B4-BE49-F238E27FC236}">
                <a16:creationId xmlns:a16="http://schemas.microsoft.com/office/drawing/2014/main" id="{CA1BF28F-1FF4-F516-04A7-19F207C9D429}"/>
              </a:ext>
            </a:extLst>
          </p:cNvPr>
          <p:cNvPicPr>
            <a:picLocks noChangeAspect="1"/>
          </p:cNvPicPr>
          <p:nvPr/>
        </p:nvPicPr>
        <p:blipFill rotWithShape="1">
          <a:blip r:embed="rId2"/>
          <a:srcRect l="28028"/>
          <a:stretch/>
        </p:blipFill>
        <p:spPr>
          <a:xfrm flipH="1">
            <a:off x="10140122" y="1173314"/>
            <a:ext cx="2051878" cy="4920043"/>
          </a:xfrm>
          <a:prstGeom prst="rect">
            <a:avLst/>
          </a:prstGeom>
        </p:spPr>
      </p:pic>
      <p:sp>
        <p:nvSpPr>
          <p:cNvPr id="7" name="Rectangle 6">
            <a:extLst>
              <a:ext uri="{FF2B5EF4-FFF2-40B4-BE49-F238E27FC236}">
                <a16:creationId xmlns:a16="http://schemas.microsoft.com/office/drawing/2014/main" id="{B1A6C612-5397-90BB-522B-9953797314A6}"/>
              </a:ext>
            </a:extLst>
          </p:cNvPr>
          <p:cNvSpPr/>
          <p:nvPr/>
        </p:nvSpPr>
        <p:spPr>
          <a:xfrm>
            <a:off x="10418233" y="1884278"/>
            <a:ext cx="1195419" cy="300122"/>
          </a:xfrm>
          <a:prstGeom prst="rect">
            <a:avLst/>
          </a:prstGeom>
          <a:noFill/>
          <a:ln w="28575" cap="flat" cmpd="sng" algn="ctr">
            <a:noFill/>
            <a:prstDash val="solid"/>
          </a:ln>
          <a:effectLst/>
        </p:spPr>
        <p:txBody>
          <a:bodyPr rtlCol="0" anchor="ctr">
            <a:prstTxWarp prst="textInflate">
              <a:avLst/>
            </a:prstTxWarp>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4400"/>
            <a:r>
              <a:rPr lang="en-US" sz="1400" b="1" kern="0" dirty="0">
                <a:solidFill>
                  <a:schemeClr val="tx1">
                    <a:alpha val="24000"/>
                  </a:schemeClr>
                </a:solidFill>
                <a:latin typeface="Arial"/>
              </a:rPr>
              <a:t>METADATA</a:t>
            </a:r>
          </a:p>
        </p:txBody>
      </p:sp>
    </p:spTree>
    <p:extLst>
      <p:ext uri="{BB962C8B-B14F-4D97-AF65-F5344CB8AC3E}">
        <p14:creationId xmlns:p14="http://schemas.microsoft.com/office/powerpoint/2010/main" val="21095766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27BF042-AC1A-4BD4-F6B8-0950549110FD}"/>
              </a:ext>
            </a:extLst>
          </p:cNvPr>
          <p:cNvSpPr>
            <a:spLocks noGrp="1"/>
          </p:cNvSpPr>
          <p:nvPr>
            <p:ph type="sldNum" sz="quarter" idx="12"/>
          </p:nvPr>
        </p:nvSpPr>
        <p:spPr/>
        <p:txBody>
          <a:bodyPr/>
          <a:lstStyle/>
          <a:p>
            <a:fld id="{A8160BDD-7155-D744-B749-9730458604AD}" type="slidenum">
              <a:rPr lang="en-US" smtClean="0"/>
              <a:pPr/>
              <a:t>15</a:t>
            </a:fld>
            <a:endParaRPr lang="en-US" dirty="0"/>
          </a:p>
        </p:txBody>
      </p:sp>
      <p:sp>
        <p:nvSpPr>
          <p:cNvPr id="7" name="Title 6">
            <a:extLst>
              <a:ext uri="{FF2B5EF4-FFF2-40B4-BE49-F238E27FC236}">
                <a16:creationId xmlns:a16="http://schemas.microsoft.com/office/drawing/2014/main" id="{1EA986D0-F15E-75A4-1BE0-2BEBE3055970}"/>
              </a:ext>
            </a:extLst>
          </p:cNvPr>
          <p:cNvSpPr>
            <a:spLocks noGrp="1"/>
          </p:cNvSpPr>
          <p:nvPr>
            <p:ph type="title"/>
          </p:nvPr>
        </p:nvSpPr>
        <p:spPr/>
        <p:txBody>
          <a:bodyPr/>
          <a:lstStyle/>
          <a:p>
            <a:r>
              <a:rPr lang="en-US" dirty="0"/>
              <a:t>Activity: Setting Up a New Term Group (Instructor Only)</a:t>
            </a:r>
          </a:p>
        </p:txBody>
      </p:sp>
      <p:sp>
        <p:nvSpPr>
          <p:cNvPr id="8" name="Text Placeholder 7">
            <a:extLst>
              <a:ext uri="{FF2B5EF4-FFF2-40B4-BE49-F238E27FC236}">
                <a16:creationId xmlns:a16="http://schemas.microsoft.com/office/drawing/2014/main" id="{B9D37136-CCF6-531B-7C07-BF60ABD80326}"/>
              </a:ext>
            </a:extLst>
          </p:cNvPr>
          <p:cNvSpPr>
            <a:spLocks noGrp="1"/>
          </p:cNvSpPr>
          <p:nvPr>
            <p:ph type="body" sz="quarter" idx="13"/>
          </p:nvPr>
        </p:nvSpPr>
        <p:spPr>
          <a:xfrm>
            <a:off x="289958" y="3037278"/>
            <a:ext cx="7630348" cy="2985569"/>
          </a:xfrm>
        </p:spPr>
        <p:txBody>
          <a:bodyPr/>
          <a:lstStyle/>
          <a:p>
            <a:r>
              <a:rPr lang="en-US" dirty="0"/>
              <a:t>Develetech products are sold in many different types of stores.</a:t>
            </a:r>
          </a:p>
          <a:p>
            <a:r>
              <a:rPr lang="en-US" dirty="0"/>
              <a:t>Up to now, the sales managers entering these records have been inconsistent in their use of terms.</a:t>
            </a:r>
          </a:p>
          <a:p>
            <a:pPr lvl="1"/>
            <a:r>
              <a:rPr lang="en-US" dirty="0"/>
              <a:t>Example: "Superstore," "Super Store," "Hypermarket," "Supercenter," "Super Center," "Supercentre," "Big Box," and "Emporium" (including various misspellings) have all been used to describe the same type of store.</a:t>
            </a:r>
          </a:p>
          <a:p>
            <a:r>
              <a:rPr lang="en-US" dirty="0"/>
              <a:t>Consistent store classifications are needed to group, correlate, and filter data.</a:t>
            </a:r>
          </a:p>
          <a:p>
            <a:r>
              <a:rPr lang="en-US" dirty="0"/>
              <a:t>As they move their record-keeping into SharePoint, they plan to set up a new term set in SharePoint and use it to limit the choices that users can provide for store type.</a:t>
            </a:r>
          </a:p>
        </p:txBody>
      </p:sp>
      <p:grpSp>
        <p:nvGrpSpPr>
          <p:cNvPr id="37" name="Group 36">
            <a:extLst>
              <a:ext uri="{FF2B5EF4-FFF2-40B4-BE49-F238E27FC236}">
                <a16:creationId xmlns:a16="http://schemas.microsoft.com/office/drawing/2014/main" id="{0E2F1EA8-3870-347A-EF53-134A5079FA3F}"/>
              </a:ext>
            </a:extLst>
          </p:cNvPr>
          <p:cNvGrpSpPr/>
          <p:nvPr/>
        </p:nvGrpSpPr>
        <p:grpSpPr>
          <a:xfrm>
            <a:off x="259388" y="1099208"/>
            <a:ext cx="4729620" cy="1758782"/>
            <a:chOff x="259388" y="1099208"/>
            <a:chExt cx="4729620" cy="1758782"/>
          </a:xfrm>
        </p:grpSpPr>
        <p:sp>
          <p:nvSpPr>
            <p:cNvPr id="29" name="Freeform: Shape 28">
              <a:extLst>
                <a:ext uri="{FF2B5EF4-FFF2-40B4-BE49-F238E27FC236}">
                  <a16:creationId xmlns:a16="http://schemas.microsoft.com/office/drawing/2014/main" id="{FB9A380D-39DF-A2EA-623E-89A0E7C23C83}"/>
                </a:ext>
              </a:extLst>
            </p:cNvPr>
            <p:cNvSpPr/>
            <p:nvPr/>
          </p:nvSpPr>
          <p:spPr>
            <a:xfrm>
              <a:off x="259388" y="2060083"/>
              <a:ext cx="4729620" cy="797907"/>
            </a:xfrm>
            <a:custGeom>
              <a:avLst/>
              <a:gdLst>
                <a:gd name="connsiteX0" fmla="*/ 651418 w 11284913"/>
                <a:gd name="connsiteY0" fmla="*/ 163 h 797907"/>
                <a:gd name="connsiteX1" fmla="*/ 2173335 w 11284913"/>
                <a:gd name="connsiteY1" fmla="*/ 106171 h 797907"/>
                <a:gd name="connsiteX2" fmla="*/ 2700047 w 11284913"/>
                <a:gd name="connsiteY2" fmla="*/ 144599 h 797907"/>
                <a:gd name="connsiteX3" fmla="*/ 3175061 w 11284913"/>
                <a:gd name="connsiteY3" fmla="*/ 156021 h 797907"/>
                <a:gd name="connsiteX4" fmla="*/ 11235963 w 11284913"/>
                <a:gd name="connsiteY4" fmla="*/ 156021 h 797907"/>
                <a:gd name="connsiteX5" fmla="*/ 11284913 w 11284913"/>
                <a:gd name="connsiteY5" fmla="*/ 204971 h 797907"/>
                <a:gd name="connsiteX6" fmla="*/ 11235963 w 11284913"/>
                <a:gd name="connsiteY6" fmla="*/ 253921 h 797907"/>
                <a:gd name="connsiteX7" fmla="*/ 5056798 w 11284913"/>
                <a:gd name="connsiteY7" fmla="*/ 253921 h 797907"/>
                <a:gd name="connsiteX8" fmla="*/ 5078298 w 11284913"/>
                <a:gd name="connsiteY8" fmla="*/ 260560 h 797907"/>
                <a:gd name="connsiteX9" fmla="*/ 4275624 w 11284913"/>
                <a:gd name="connsiteY9" fmla="*/ 656369 h 797907"/>
                <a:gd name="connsiteX10" fmla="*/ 2102588 w 11284913"/>
                <a:gd name="connsiteY10" fmla="*/ 672253 h 797907"/>
                <a:gd name="connsiteX11" fmla="*/ 298 w 11284913"/>
                <a:gd name="connsiteY11" fmla="*/ 122054 h 797907"/>
                <a:gd name="connsiteX12" fmla="*/ 651418 w 11284913"/>
                <a:gd name="connsiteY12" fmla="*/ 163 h 797907"/>
                <a:gd name="connsiteX0" fmla="*/ 651418 w 11736061"/>
                <a:gd name="connsiteY0" fmla="*/ 163 h 797907"/>
                <a:gd name="connsiteX1" fmla="*/ 2173335 w 11736061"/>
                <a:gd name="connsiteY1" fmla="*/ 106171 h 797907"/>
                <a:gd name="connsiteX2" fmla="*/ 2700047 w 11736061"/>
                <a:gd name="connsiteY2" fmla="*/ 144599 h 797907"/>
                <a:gd name="connsiteX3" fmla="*/ 3175061 w 11736061"/>
                <a:gd name="connsiteY3" fmla="*/ 156021 h 797907"/>
                <a:gd name="connsiteX4" fmla="*/ 11235963 w 11736061"/>
                <a:gd name="connsiteY4" fmla="*/ 156021 h 797907"/>
                <a:gd name="connsiteX5" fmla="*/ 11284913 w 11736061"/>
                <a:gd name="connsiteY5" fmla="*/ 204971 h 797907"/>
                <a:gd name="connsiteX6" fmla="*/ 5056798 w 11736061"/>
                <a:gd name="connsiteY6" fmla="*/ 253921 h 797907"/>
                <a:gd name="connsiteX7" fmla="*/ 5078298 w 11736061"/>
                <a:gd name="connsiteY7" fmla="*/ 260560 h 797907"/>
                <a:gd name="connsiteX8" fmla="*/ 4275624 w 11736061"/>
                <a:gd name="connsiteY8" fmla="*/ 656369 h 797907"/>
                <a:gd name="connsiteX9" fmla="*/ 2102588 w 11736061"/>
                <a:gd name="connsiteY9" fmla="*/ 672253 h 797907"/>
                <a:gd name="connsiteX10" fmla="*/ 298 w 11736061"/>
                <a:gd name="connsiteY10" fmla="*/ 122054 h 797907"/>
                <a:gd name="connsiteX11" fmla="*/ 651418 w 11736061"/>
                <a:gd name="connsiteY11" fmla="*/ 163 h 797907"/>
                <a:gd name="connsiteX0" fmla="*/ 651418 w 11248937"/>
                <a:gd name="connsiteY0" fmla="*/ 163 h 797907"/>
                <a:gd name="connsiteX1" fmla="*/ 2173335 w 11248937"/>
                <a:gd name="connsiteY1" fmla="*/ 106171 h 797907"/>
                <a:gd name="connsiteX2" fmla="*/ 2700047 w 11248937"/>
                <a:gd name="connsiteY2" fmla="*/ 144599 h 797907"/>
                <a:gd name="connsiteX3" fmla="*/ 3175061 w 11248937"/>
                <a:gd name="connsiteY3" fmla="*/ 156021 h 797907"/>
                <a:gd name="connsiteX4" fmla="*/ 11235963 w 11248937"/>
                <a:gd name="connsiteY4" fmla="*/ 156021 h 797907"/>
                <a:gd name="connsiteX5" fmla="*/ 5056798 w 11248937"/>
                <a:gd name="connsiteY5" fmla="*/ 253921 h 797907"/>
                <a:gd name="connsiteX6" fmla="*/ 5078298 w 11248937"/>
                <a:gd name="connsiteY6" fmla="*/ 260560 h 797907"/>
                <a:gd name="connsiteX7" fmla="*/ 4275624 w 11248937"/>
                <a:gd name="connsiteY7" fmla="*/ 656369 h 797907"/>
                <a:gd name="connsiteX8" fmla="*/ 2102588 w 11248937"/>
                <a:gd name="connsiteY8" fmla="*/ 672253 h 797907"/>
                <a:gd name="connsiteX9" fmla="*/ 298 w 11248937"/>
                <a:gd name="connsiteY9" fmla="*/ 122054 h 797907"/>
                <a:gd name="connsiteX10" fmla="*/ 651418 w 11248937"/>
                <a:gd name="connsiteY10" fmla="*/ 163 h 797907"/>
                <a:gd name="connsiteX0" fmla="*/ 651418 w 5115323"/>
                <a:gd name="connsiteY0" fmla="*/ 163 h 797907"/>
                <a:gd name="connsiteX1" fmla="*/ 2173335 w 5115323"/>
                <a:gd name="connsiteY1" fmla="*/ 106171 h 797907"/>
                <a:gd name="connsiteX2" fmla="*/ 2700047 w 5115323"/>
                <a:gd name="connsiteY2" fmla="*/ 144599 h 797907"/>
                <a:gd name="connsiteX3" fmla="*/ 3175061 w 5115323"/>
                <a:gd name="connsiteY3" fmla="*/ 156021 h 797907"/>
                <a:gd name="connsiteX4" fmla="*/ 5056798 w 5115323"/>
                <a:gd name="connsiteY4" fmla="*/ 253921 h 797907"/>
                <a:gd name="connsiteX5" fmla="*/ 5078298 w 5115323"/>
                <a:gd name="connsiteY5" fmla="*/ 260560 h 797907"/>
                <a:gd name="connsiteX6" fmla="*/ 4275624 w 5115323"/>
                <a:gd name="connsiteY6" fmla="*/ 656369 h 797907"/>
                <a:gd name="connsiteX7" fmla="*/ 2102588 w 5115323"/>
                <a:gd name="connsiteY7" fmla="*/ 672253 h 797907"/>
                <a:gd name="connsiteX8" fmla="*/ 298 w 5115323"/>
                <a:gd name="connsiteY8" fmla="*/ 122054 h 797907"/>
                <a:gd name="connsiteX9" fmla="*/ 651418 w 5115323"/>
                <a:gd name="connsiteY9" fmla="*/ 163 h 797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15323" h="797907">
                  <a:moveTo>
                    <a:pt x="651418" y="163"/>
                  </a:moveTo>
                  <a:cubicBezTo>
                    <a:pt x="1044660" y="-2711"/>
                    <a:pt x="1583035" y="32398"/>
                    <a:pt x="2173335" y="106171"/>
                  </a:cubicBezTo>
                  <a:cubicBezTo>
                    <a:pt x="2320909" y="124615"/>
                    <a:pt x="2501551" y="136539"/>
                    <a:pt x="2700047" y="144599"/>
                  </a:cubicBezTo>
                  <a:lnTo>
                    <a:pt x="3175061" y="156021"/>
                  </a:lnTo>
                  <a:lnTo>
                    <a:pt x="5056798" y="253921"/>
                  </a:lnTo>
                  <a:lnTo>
                    <a:pt x="5078298" y="260560"/>
                  </a:lnTo>
                  <a:cubicBezTo>
                    <a:pt x="5206196" y="328158"/>
                    <a:pt x="5017865" y="446267"/>
                    <a:pt x="4275624" y="656369"/>
                  </a:cubicBezTo>
                  <a:cubicBezTo>
                    <a:pt x="3749532" y="864500"/>
                    <a:pt x="3283186" y="819800"/>
                    <a:pt x="2102588" y="672253"/>
                  </a:cubicBezTo>
                  <a:cubicBezTo>
                    <a:pt x="921990" y="524706"/>
                    <a:pt x="-19238" y="278374"/>
                    <a:pt x="298" y="122054"/>
                  </a:cubicBezTo>
                  <a:cubicBezTo>
                    <a:pt x="10066" y="43895"/>
                    <a:pt x="258176" y="3038"/>
                    <a:pt x="651418" y="163"/>
                  </a:cubicBezTo>
                  <a:close/>
                </a:path>
              </a:pathLst>
            </a:custGeom>
            <a:solidFill>
              <a:schemeClr val="tx1">
                <a:alpha val="6000"/>
              </a:schemeClr>
            </a:solidFill>
            <a:ln w="28575" cap="flat" cmpd="sng" algn="ctr">
              <a:noFill/>
              <a:prstDash val="solid"/>
            </a:ln>
            <a:effectLst/>
          </p:spPr>
          <p:txBody>
            <a:bodyPr wrap="square" rtlCol="0" anchor="ctr">
              <a:noAutofit/>
            </a:bodyPr>
            <a:lstStyle/>
            <a:p>
              <a:pPr algn="ctr" defTabSz="914400"/>
              <a:endParaRPr lang="en-US" sz="1100" b="1" kern="0" dirty="0">
                <a:solidFill>
                  <a:srgbClr val="FF0000"/>
                </a:solidFill>
                <a:latin typeface="Arial"/>
              </a:endParaRPr>
            </a:p>
          </p:txBody>
        </p:sp>
        <p:grpSp>
          <p:nvGrpSpPr>
            <p:cNvPr id="22" name="Group 21">
              <a:extLst>
                <a:ext uri="{FF2B5EF4-FFF2-40B4-BE49-F238E27FC236}">
                  <a16:creationId xmlns:a16="http://schemas.microsoft.com/office/drawing/2014/main" id="{16D47D7D-C5C6-54ED-0089-CA29845415B5}"/>
                </a:ext>
              </a:extLst>
            </p:cNvPr>
            <p:cNvGrpSpPr/>
            <p:nvPr/>
          </p:nvGrpSpPr>
          <p:grpSpPr>
            <a:xfrm>
              <a:off x="327619" y="1099208"/>
              <a:ext cx="4464131" cy="1608472"/>
              <a:chOff x="4741547" y="2026132"/>
              <a:chExt cx="4877158" cy="1757288"/>
            </a:xfrm>
          </p:grpSpPr>
          <p:pic>
            <p:nvPicPr>
              <p:cNvPr id="21" name="Picture 20">
                <a:extLst>
                  <a:ext uri="{FF2B5EF4-FFF2-40B4-BE49-F238E27FC236}">
                    <a16:creationId xmlns:a16="http://schemas.microsoft.com/office/drawing/2014/main" id="{832D497C-F135-B41A-9D23-B31BC70D9FCD}"/>
                  </a:ext>
                </a:extLst>
              </p:cNvPr>
              <p:cNvPicPr>
                <a:picLocks noChangeAspect="1"/>
              </p:cNvPicPr>
              <p:nvPr/>
            </p:nvPicPr>
            <p:blipFill>
              <a:blip r:embed="rId2"/>
              <a:stretch>
                <a:fillRect/>
              </a:stretch>
            </p:blipFill>
            <p:spPr>
              <a:xfrm>
                <a:off x="4741547" y="2026132"/>
                <a:ext cx="4771525" cy="1757288"/>
              </a:xfrm>
              <a:prstGeom prst="rect">
                <a:avLst/>
              </a:prstGeom>
            </p:spPr>
          </p:pic>
          <p:pic>
            <p:nvPicPr>
              <p:cNvPr id="19" name="Picture 18">
                <a:extLst>
                  <a:ext uri="{FF2B5EF4-FFF2-40B4-BE49-F238E27FC236}">
                    <a16:creationId xmlns:a16="http://schemas.microsoft.com/office/drawing/2014/main" id="{444D8227-D680-F203-EBFC-CDE5CA74CDEE}"/>
                  </a:ext>
                </a:extLst>
              </p:cNvPr>
              <p:cNvPicPr>
                <a:picLocks noChangeAspect="1"/>
              </p:cNvPicPr>
              <p:nvPr/>
            </p:nvPicPr>
            <p:blipFill>
              <a:blip r:embed="rId3"/>
              <a:stretch>
                <a:fillRect/>
              </a:stretch>
            </p:blipFill>
            <p:spPr>
              <a:xfrm>
                <a:off x="9119245" y="3427754"/>
                <a:ext cx="499460" cy="344512"/>
              </a:xfrm>
              <a:prstGeom prst="rect">
                <a:avLst/>
              </a:prstGeom>
            </p:spPr>
          </p:pic>
        </p:grpSp>
        <p:sp>
          <p:nvSpPr>
            <p:cNvPr id="24" name="Oval 22">
              <a:extLst>
                <a:ext uri="{FF2B5EF4-FFF2-40B4-BE49-F238E27FC236}">
                  <a16:creationId xmlns:a16="http://schemas.microsoft.com/office/drawing/2014/main" id="{E68F78F5-BDC5-F28D-662D-7C2DCC868937}"/>
                </a:ext>
              </a:extLst>
            </p:cNvPr>
            <p:cNvSpPr/>
            <p:nvPr/>
          </p:nvSpPr>
          <p:spPr>
            <a:xfrm rot="427421">
              <a:off x="4317383" y="2586758"/>
              <a:ext cx="515538" cy="119178"/>
            </a:xfrm>
            <a:custGeom>
              <a:avLst/>
              <a:gdLst>
                <a:gd name="connsiteX0" fmla="*/ 0 w 4869963"/>
                <a:gd name="connsiteY0" fmla="*/ 311633 h 623265"/>
                <a:gd name="connsiteX1" fmla="*/ 2434982 w 4869963"/>
                <a:gd name="connsiteY1" fmla="*/ 0 h 623265"/>
                <a:gd name="connsiteX2" fmla="*/ 4869964 w 4869963"/>
                <a:gd name="connsiteY2" fmla="*/ 311633 h 623265"/>
                <a:gd name="connsiteX3" fmla="*/ 2434982 w 4869963"/>
                <a:gd name="connsiteY3" fmla="*/ 623266 h 623265"/>
                <a:gd name="connsiteX4" fmla="*/ 0 w 4869963"/>
                <a:gd name="connsiteY4" fmla="*/ 311633 h 623265"/>
                <a:gd name="connsiteX0" fmla="*/ 0 w 5301386"/>
                <a:gd name="connsiteY0" fmla="*/ 460391 h 772024"/>
                <a:gd name="connsiteX1" fmla="*/ 2434982 w 5301386"/>
                <a:gd name="connsiteY1" fmla="*/ 148758 h 772024"/>
                <a:gd name="connsiteX2" fmla="*/ 4869964 w 5301386"/>
                <a:gd name="connsiteY2" fmla="*/ 460391 h 772024"/>
                <a:gd name="connsiteX3" fmla="*/ 2434982 w 5301386"/>
                <a:gd name="connsiteY3" fmla="*/ 772024 h 772024"/>
                <a:gd name="connsiteX4" fmla="*/ 0 w 5301386"/>
                <a:gd name="connsiteY4" fmla="*/ 460391 h 772024"/>
                <a:gd name="connsiteX0" fmla="*/ 0 w 5301386"/>
                <a:gd name="connsiteY0" fmla="*/ 460391 h 772024"/>
                <a:gd name="connsiteX1" fmla="*/ 2434982 w 5301386"/>
                <a:gd name="connsiteY1" fmla="*/ 148758 h 772024"/>
                <a:gd name="connsiteX2" fmla="*/ 4869964 w 5301386"/>
                <a:gd name="connsiteY2" fmla="*/ 460391 h 772024"/>
                <a:gd name="connsiteX3" fmla="*/ 2434982 w 5301386"/>
                <a:gd name="connsiteY3" fmla="*/ 772024 h 772024"/>
                <a:gd name="connsiteX4" fmla="*/ 0 w 5301386"/>
                <a:gd name="connsiteY4" fmla="*/ 460391 h 772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01386" h="772024">
                  <a:moveTo>
                    <a:pt x="0" y="460391"/>
                  </a:moveTo>
                  <a:cubicBezTo>
                    <a:pt x="0" y="288281"/>
                    <a:pt x="1090179" y="148758"/>
                    <a:pt x="2434982" y="148758"/>
                  </a:cubicBezTo>
                  <a:cubicBezTo>
                    <a:pt x="3779785" y="148758"/>
                    <a:pt x="6314367" y="-342472"/>
                    <a:pt x="4869964" y="460391"/>
                  </a:cubicBezTo>
                  <a:cubicBezTo>
                    <a:pt x="4309089" y="757300"/>
                    <a:pt x="3779785" y="772024"/>
                    <a:pt x="2434982" y="772024"/>
                  </a:cubicBezTo>
                  <a:cubicBezTo>
                    <a:pt x="1090179" y="772024"/>
                    <a:pt x="0" y="632501"/>
                    <a:pt x="0" y="460391"/>
                  </a:cubicBezTo>
                  <a:close/>
                </a:path>
              </a:pathLst>
            </a:custGeom>
            <a:solidFill>
              <a:schemeClr val="tx1">
                <a:alpha val="5000"/>
              </a:schemeClr>
            </a:solidFill>
            <a:ln w="28575" cap="flat" cmpd="sng" algn="ctr">
              <a:noFill/>
              <a:prstDash val="solid"/>
            </a:ln>
            <a:effectLst>
              <a:softEdge rad="12700"/>
            </a:effectLst>
          </p:spPr>
          <p:txBody>
            <a:bodyPr rtlCol="0" anchor="ctr"/>
            <a:lstStyle/>
            <a:p>
              <a:pPr algn="ctr" defTabSz="914400"/>
              <a:endParaRPr lang="en-US" sz="1100" b="1" kern="0" dirty="0">
                <a:solidFill>
                  <a:srgbClr val="FF0000"/>
                </a:solidFill>
                <a:latin typeface="Arial"/>
              </a:endParaRPr>
            </a:p>
          </p:txBody>
        </p:sp>
      </p:grpSp>
      <p:graphicFrame>
        <p:nvGraphicFramePr>
          <p:cNvPr id="35" name="Diagram 34">
            <a:extLst>
              <a:ext uri="{FF2B5EF4-FFF2-40B4-BE49-F238E27FC236}">
                <a16:creationId xmlns:a16="http://schemas.microsoft.com/office/drawing/2014/main" id="{67133D1B-5F71-CC3F-18F3-355F3B6AD285}"/>
              </a:ext>
            </a:extLst>
          </p:cNvPr>
          <p:cNvGraphicFramePr/>
          <p:nvPr>
            <p:extLst>
              <p:ext uri="{D42A27DB-BD31-4B8C-83A1-F6EECF244321}">
                <p14:modId xmlns:p14="http://schemas.microsoft.com/office/powerpoint/2010/main" val="3577311848"/>
              </p:ext>
            </p:extLst>
          </p:nvPr>
        </p:nvGraphicFramePr>
        <p:xfrm>
          <a:off x="7920306" y="1296902"/>
          <a:ext cx="4271694" cy="312217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38" name="Arrow: Right 37">
            <a:extLst>
              <a:ext uri="{FF2B5EF4-FFF2-40B4-BE49-F238E27FC236}">
                <a16:creationId xmlns:a16="http://schemas.microsoft.com/office/drawing/2014/main" id="{B8D76B7C-DBAA-A8E2-709B-C6008B353CD9}"/>
              </a:ext>
            </a:extLst>
          </p:cNvPr>
          <p:cNvSpPr/>
          <p:nvPr/>
        </p:nvSpPr>
        <p:spPr>
          <a:xfrm>
            <a:off x="8149581" y="2262790"/>
            <a:ext cx="1104900" cy="452438"/>
          </a:xfrm>
          <a:prstGeom prst="rightArrow">
            <a:avLst>
              <a:gd name="adj1" fmla="val 50000"/>
              <a:gd name="adj2" fmla="val 100526"/>
            </a:avLst>
          </a:prstGeom>
          <a:solidFill>
            <a:srgbClr val="00A0E0"/>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
        <p:nvSpPr>
          <p:cNvPr id="4" name="Text Box 306">
            <a:extLst>
              <a:ext uri="{FF2B5EF4-FFF2-40B4-BE49-F238E27FC236}">
                <a16:creationId xmlns:a16="http://schemas.microsoft.com/office/drawing/2014/main" id="{38CE71C2-C38A-3059-3624-A0CB72E028E2}"/>
              </a:ext>
            </a:extLst>
          </p:cNvPr>
          <p:cNvSpPr txBox="1">
            <a:spLocks noChangeArrowheads="1"/>
          </p:cNvSpPr>
          <p:nvPr/>
        </p:nvSpPr>
        <p:spPr bwMode="auto">
          <a:xfrm>
            <a:off x="6096000" y="2108047"/>
            <a:ext cx="2012045" cy="69249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marL="0" marR="0" lvl="0" indent="0" algn="ctr" defTabSz="914400" eaLnBrk="1" fontAlgn="auto" latinLnBrk="0" hangingPunct="1">
              <a:lnSpc>
                <a:spcPct val="100000"/>
              </a:lnSpc>
              <a:spcBef>
                <a:spcPct val="50000"/>
              </a:spcBef>
              <a:spcAft>
                <a:spcPts val="0"/>
              </a:spcAft>
              <a:buClrTx/>
              <a:buSzTx/>
              <a:buFontTx/>
              <a:buNone/>
              <a:tabLst/>
              <a:defRPr/>
            </a:pPr>
            <a:r>
              <a:rPr kumimoji="0" lang="en-US" sz="1300" b="1" i="0" u="none" strike="noStrike" kern="0" cap="none" spc="0" normalizeH="0" baseline="0" noProof="0" dirty="0">
                <a:ln>
                  <a:noFill/>
                </a:ln>
                <a:solidFill>
                  <a:srgbClr val="009DDC"/>
                </a:solidFill>
                <a:effectLst/>
                <a:uLnTx/>
                <a:uFillTx/>
                <a:latin typeface="Calibri"/>
                <a:cs typeface="Calibri"/>
              </a:rPr>
              <a:t>Will be created by the Term Group Administrator (your instructor)</a:t>
            </a:r>
          </a:p>
        </p:txBody>
      </p:sp>
    </p:spTree>
    <p:extLst>
      <p:ext uri="{BB962C8B-B14F-4D97-AF65-F5344CB8AC3E}">
        <p14:creationId xmlns:p14="http://schemas.microsoft.com/office/powerpoint/2010/main" val="171368390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27BF042-AC1A-4BD4-F6B8-0950549110FD}"/>
              </a:ext>
            </a:extLst>
          </p:cNvPr>
          <p:cNvSpPr>
            <a:spLocks noGrp="1"/>
          </p:cNvSpPr>
          <p:nvPr>
            <p:ph type="sldNum" sz="quarter" idx="12"/>
          </p:nvPr>
        </p:nvSpPr>
        <p:spPr/>
        <p:txBody>
          <a:bodyPr/>
          <a:lstStyle/>
          <a:p>
            <a:fld id="{A8160BDD-7155-D744-B749-9730458604AD}" type="slidenum">
              <a:rPr lang="en-US" smtClean="0"/>
              <a:pPr/>
              <a:t>16</a:t>
            </a:fld>
            <a:endParaRPr lang="en-US" dirty="0"/>
          </a:p>
        </p:txBody>
      </p:sp>
      <p:sp>
        <p:nvSpPr>
          <p:cNvPr id="7" name="Title 6">
            <a:extLst>
              <a:ext uri="{FF2B5EF4-FFF2-40B4-BE49-F238E27FC236}">
                <a16:creationId xmlns:a16="http://schemas.microsoft.com/office/drawing/2014/main" id="{1EA986D0-F15E-75A4-1BE0-2BEBE3055970}"/>
              </a:ext>
            </a:extLst>
          </p:cNvPr>
          <p:cNvSpPr>
            <a:spLocks noGrp="1"/>
          </p:cNvSpPr>
          <p:nvPr>
            <p:ph type="title"/>
          </p:nvPr>
        </p:nvSpPr>
        <p:spPr/>
        <p:txBody>
          <a:bodyPr/>
          <a:lstStyle/>
          <a:p>
            <a:r>
              <a:rPr lang="en-US" dirty="0"/>
              <a:t>Activity: Creating a New Term Set</a:t>
            </a:r>
          </a:p>
        </p:txBody>
      </p:sp>
      <p:sp>
        <p:nvSpPr>
          <p:cNvPr id="8" name="Text Placeholder 7">
            <a:extLst>
              <a:ext uri="{FF2B5EF4-FFF2-40B4-BE49-F238E27FC236}">
                <a16:creationId xmlns:a16="http://schemas.microsoft.com/office/drawing/2014/main" id="{B9D37136-CCF6-531B-7C07-BF60ABD80326}"/>
              </a:ext>
            </a:extLst>
          </p:cNvPr>
          <p:cNvSpPr>
            <a:spLocks noGrp="1"/>
          </p:cNvSpPr>
          <p:nvPr>
            <p:ph type="body" sz="quarter" idx="13"/>
          </p:nvPr>
        </p:nvSpPr>
        <p:spPr>
          <a:xfrm>
            <a:off x="352562" y="3528006"/>
            <a:ext cx="6304912" cy="2026395"/>
          </a:xfrm>
        </p:spPr>
        <p:txBody>
          <a:bodyPr/>
          <a:lstStyle/>
          <a:p>
            <a:r>
              <a:rPr lang="en-US" dirty="0"/>
              <a:t>The “Stores” term group has been created.</a:t>
            </a:r>
          </a:p>
          <a:p>
            <a:r>
              <a:rPr lang="en-US" dirty="0"/>
              <a:t>You and various other team members have been assigned the Term Group Contributor role so you can assist in configuring term sets that will be used by the Develetech marketing group.</a:t>
            </a:r>
          </a:p>
          <a:p>
            <a:r>
              <a:rPr lang="en-US" dirty="0"/>
              <a:t>The next step is to set up a term set that will hold all of the Store Categories.</a:t>
            </a:r>
          </a:p>
        </p:txBody>
      </p:sp>
      <p:grpSp>
        <p:nvGrpSpPr>
          <p:cNvPr id="9" name="Group 8">
            <a:extLst>
              <a:ext uri="{FF2B5EF4-FFF2-40B4-BE49-F238E27FC236}">
                <a16:creationId xmlns:a16="http://schemas.microsoft.com/office/drawing/2014/main" id="{EABD6AC1-D55C-10DC-154C-D11994DFD474}"/>
              </a:ext>
            </a:extLst>
          </p:cNvPr>
          <p:cNvGrpSpPr/>
          <p:nvPr/>
        </p:nvGrpSpPr>
        <p:grpSpPr>
          <a:xfrm>
            <a:off x="259388" y="1099208"/>
            <a:ext cx="4729620" cy="1758782"/>
            <a:chOff x="259388" y="1099208"/>
            <a:chExt cx="4729620" cy="1758782"/>
          </a:xfrm>
        </p:grpSpPr>
        <p:sp>
          <p:nvSpPr>
            <p:cNvPr id="10" name="Freeform: Shape 9">
              <a:extLst>
                <a:ext uri="{FF2B5EF4-FFF2-40B4-BE49-F238E27FC236}">
                  <a16:creationId xmlns:a16="http://schemas.microsoft.com/office/drawing/2014/main" id="{83E95593-7123-8E4E-215D-D383B288C2A6}"/>
                </a:ext>
              </a:extLst>
            </p:cNvPr>
            <p:cNvSpPr/>
            <p:nvPr/>
          </p:nvSpPr>
          <p:spPr>
            <a:xfrm>
              <a:off x="259388" y="2060083"/>
              <a:ext cx="4729620" cy="797907"/>
            </a:xfrm>
            <a:custGeom>
              <a:avLst/>
              <a:gdLst>
                <a:gd name="connsiteX0" fmla="*/ 651418 w 11284913"/>
                <a:gd name="connsiteY0" fmla="*/ 163 h 797907"/>
                <a:gd name="connsiteX1" fmla="*/ 2173335 w 11284913"/>
                <a:gd name="connsiteY1" fmla="*/ 106171 h 797907"/>
                <a:gd name="connsiteX2" fmla="*/ 2700047 w 11284913"/>
                <a:gd name="connsiteY2" fmla="*/ 144599 h 797907"/>
                <a:gd name="connsiteX3" fmla="*/ 3175061 w 11284913"/>
                <a:gd name="connsiteY3" fmla="*/ 156021 h 797907"/>
                <a:gd name="connsiteX4" fmla="*/ 11235963 w 11284913"/>
                <a:gd name="connsiteY4" fmla="*/ 156021 h 797907"/>
                <a:gd name="connsiteX5" fmla="*/ 11284913 w 11284913"/>
                <a:gd name="connsiteY5" fmla="*/ 204971 h 797907"/>
                <a:gd name="connsiteX6" fmla="*/ 11235963 w 11284913"/>
                <a:gd name="connsiteY6" fmla="*/ 253921 h 797907"/>
                <a:gd name="connsiteX7" fmla="*/ 5056798 w 11284913"/>
                <a:gd name="connsiteY7" fmla="*/ 253921 h 797907"/>
                <a:gd name="connsiteX8" fmla="*/ 5078298 w 11284913"/>
                <a:gd name="connsiteY8" fmla="*/ 260560 h 797907"/>
                <a:gd name="connsiteX9" fmla="*/ 4275624 w 11284913"/>
                <a:gd name="connsiteY9" fmla="*/ 656369 h 797907"/>
                <a:gd name="connsiteX10" fmla="*/ 2102588 w 11284913"/>
                <a:gd name="connsiteY10" fmla="*/ 672253 h 797907"/>
                <a:gd name="connsiteX11" fmla="*/ 298 w 11284913"/>
                <a:gd name="connsiteY11" fmla="*/ 122054 h 797907"/>
                <a:gd name="connsiteX12" fmla="*/ 651418 w 11284913"/>
                <a:gd name="connsiteY12" fmla="*/ 163 h 797907"/>
                <a:gd name="connsiteX0" fmla="*/ 651418 w 11736061"/>
                <a:gd name="connsiteY0" fmla="*/ 163 h 797907"/>
                <a:gd name="connsiteX1" fmla="*/ 2173335 w 11736061"/>
                <a:gd name="connsiteY1" fmla="*/ 106171 h 797907"/>
                <a:gd name="connsiteX2" fmla="*/ 2700047 w 11736061"/>
                <a:gd name="connsiteY2" fmla="*/ 144599 h 797907"/>
                <a:gd name="connsiteX3" fmla="*/ 3175061 w 11736061"/>
                <a:gd name="connsiteY3" fmla="*/ 156021 h 797907"/>
                <a:gd name="connsiteX4" fmla="*/ 11235963 w 11736061"/>
                <a:gd name="connsiteY4" fmla="*/ 156021 h 797907"/>
                <a:gd name="connsiteX5" fmla="*/ 11284913 w 11736061"/>
                <a:gd name="connsiteY5" fmla="*/ 204971 h 797907"/>
                <a:gd name="connsiteX6" fmla="*/ 5056798 w 11736061"/>
                <a:gd name="connsiteY6" fmla="*/ 253921 h 797907"/>
                <a:gd name="connsiteX7" fmla="*/ 5078298 w 11736061"/>
                <a:gd name="connsiteY7" fmla="*/ 260560 h 797907"/>
                <a:gd name="connsiteX8" fmla="*/ 4275624 w 11736061"/>
                <a:gd name="connsiteY8" fmla="*/ 656369 h 797907"/>
                <a:gd name="connsiteX9" fmla="*/ 2102588 w 11736061"/>
                <a:gd name="connsiteY9" fmla="*/ 672253 h 797907"/>
                <a:gd name="connsiteX10" fmla="*/ 298 w 11736061"/>
                <a:gd name="connsiteY10" fmla="*/ 122054 h 797907"/>
                <a:gd name="connsiteX11" fmla="*/ 651418 w 11736061"/>
                <a:gd name="connsiteY11" fmla="*/ 163 h 797907"/>
                <a:gd name="connsiteX0" fmla="*/ 651418 w 11248937"/>
                <a:gd name="connsiteY0" fmla="*/ 163 h 797907"/>
                <a:gd name="connsiteX1" fmla="*/ 2173335 w 11248937"/>
                <a:gd name="connsiteY1" fmla="*/ 106171 h 797907"/>
                <a:gd name="connsiteX2" fmla="*/ 2700047 w 11248937"/>
                <a:gd name="connsiteY2" fmla="*/ 144599 h 797907"/>
                <a:gd name="connsiteX3" fmla="*/ 3175061 w 11248937"/>
                <a:gd name="connsiteY3" fmla="*/ 156021 h 797907"/>
                <a:gd name="connsiteX4" fmla="*/ 11235963 w 11248937"/>
                <a:gd name="connsiteY4" fmla="*/ 156021 h 797907"/>
                <a:gd name="connsiteX5" fmla="*/ 5056798 w 11248937"/>
                <a:gd name="connsiteY5" fmla="*/ 253921 h 797907"/>
                <a:gd name="connsiteX6" fmla="*/ 5078298 w 11248937"/>
                <a:gd name="connsiteY6" fmla="*/ 260560 h 797907"/>
                <a:gd name="connsiteX7" fmla="*/ 4275624 w 11248937"/>
                <a:gd name="connsiteY7" fmla="*/ 656369 h 797907"/>
                <a:gd name="connsiteX8" fmla="*/ 2102588 w 11248937"/>
                <a:gd name="connsiteY8" fmla="*/ 672253 h 797907"/>
                <a:gd name="connsiteX9" fmla="*/ 298 w 11248937"/>
                <a:gd name="connsiteY9" fmla="*/ 122054 h 797907"/>
                <a:gd name="connsiteX10" fmla="*/ 651418 w 11248937"/>
                <a:gd name="connsiteY10" fmla="*/ 163 h 797907"/>
                <a:gd name="connsiteX0" fmla="*/ 651418 w 5115323"/>
                <a:gd name="connsiteY0" fmla="*/ 163 h 797907"/>
                <a:gd name="connsiteX1" fmla="*/ 2173335 w 5115323"/>
                <a:gd name="connsiteY1" fmla="*/ 106171 h 797907"/>
                <a:gd name="connsiteX2" fmla="*/ 2700047 w 5115323"/>
                <a:gd name="connsiteY2" fmla="*/ 144599 h 797907"/>
                <a:gd name="connsiteX3" fmla="*/ 3175061 w 5115323"/>
                <a:gd name="connsiteY3" fmla="*/ 156021 h 797907"/>
                <a:gd name="connsiteX4" fmla="*/ 5056798 w 5115323"/>
                <a:gd name="connsiteY4" fmla="*/ 253921 h 797907"/>
                <a:gd name="connsiteX5" fmla="*/ 5078298 w 5115323"/>
                <a:gd name="connsiteY5" fmla="*/ 260560 h 797907"/>
                <a:gd name="connsiteX6" fmla="*/ 4275624 w 5115323"/>
                <a:gd name="connsiteY6" fmla="*/ 656369 h 797907"/>
                <a:gd name="connsiteX7" fmla="*/ 2102588 w 5115323"/>
                <a:gd name="connsiteY7" fmla="*/ 672253 h 797907"/>
                <a:gd name="connsiteX8" fmla="*/ 298 w 5115323"/>
                <a:gd name="connsiteY8" fmla="*/ 122054 h 797907"/>
                <a:gd name="connsiteX9" fmla="*/ 651418 w 5115323"/>
                <a:gd name="connsiteY9" fmla="*/ 163 h 797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15323" h="797907">
                  <a:moveTo>
                    <a:pt x="651418" y="163"/>
                  </a:moveTo>
                  <a:cubicBezTo>
                    <a:pt x="1044660" y="-2711"/>
                    <a:pt x="1583035" y="32398"/>
                    <a:pt x="2173335" y="106171"/>
                  </a:cubicBezTo>
                  <a:cubicBezTo>
                    <a:pt x="2320909" y="124615"/>
                    <a:pt x="2501551" y="136539"/>
                    <a:pt x="2700047" y="144599"/>
                  </a:cubicBezTo>
                  <a:lnTo>
                    <a:pt x="3175061" y="156021"/>
                  </a:lnTo>
                  <a:lnTo>
                    <a:pt x="5056798" y="253921"/>
                  </a:lnTo>
                  <a:lnTo>
                    <a:pt x="5078298" y="260560"/>
                  </a:lnTo>
                  <a:cubicBezTo>
                    <a:pt x="5206196" y="328158"/>
                    <a:pt x="5017865" y="446267"/>
                    <a:pt x="4275624" y="656369"/>
                  </a:cubicBezTo>
                  <a:cubicBezTo>
                    <a:pt x="3749532" y="864500"/>
                    <a:pt x="3283186" y="819800"/>
                    <a:pt x="2102588" y="672253"/>
                  </a:cubicBezTo>
                  <a:cubicBezTo>
                    <a:pt x="921990" y="524706"/>
                    <a:pt x="-19238" y="278374"/>
                    <a:pt x="298" y="122054"/>
                  </a:cubicBezTo>
                  <a:cubicBezTo>
                    <a:pt x="10066" y="43895"/>
                    <a:pt x="258176" y="3038"/>
                    <a:pt x="651418" y="163"/>
                  </a:cubicBezTo>
                  <a:close/>
                </a:path>
              </a:pathLst>
            </a:custGeom>
            <a:solidFill>
              <a:schemeClr val="tx1">
                <a:alpha val="6000"/>
              </a:schemeClr>
            </a:solidFill>
            <a:ln w="28575" cap="flat" cmpd="sng" algn="ctr">
              <a:noFill/>
              <a:prstDash val="solid"/>
            </a:ln>
            <a:effectLst/>
          </p:spPr>
          <p:txBody>
            <a:bodyPr wrap="square" rtlCol="0" anchor="ctr">
              <a:noAutofit/>
            </a:bodyPr>
            <a:lstStyle/>
            <a:p>
              <a:pPr algn="ctr" defTabSz="914400"/>
              <a:endParaRPr lang="en-US" sz="1100" b="1" kern="0" dirty="0">
                <a:solidFill>
                  <a:srgbClr val="FF0000"/>
                </a:solidFill>
                <a:latin typeface="Arial"/>
              </a:endParaRPr>
            </a:p>
          </p:txBody>
        </p:sp>
        <p:grpSp>
          <p:nvGrpSpPr>
            <p:cNvPr id="11" name="Group 10">
              <a:extLst>
                <a:ext uri="{FF2B5EF4-FFF2-40B4-BE49-F238E27FC236}">
                  <a16:creationId xmlns:a16="http://schemas.microsoft.com/office/drawing/2014/main" id="{80B1BB97-A88B-B9BB-DA72-6A5C8B4F8B37}"/>
                </a:ext>
              </a:extLst>
            </p:cNvPr>
            <p:cNvGrpSpPr/>
            <p:nvPr/>
          </p:nvGrpSpPr>
          <p:grpSpPr>
            <a:xfrm>
              <a:off x="327619" y="1099208"/>
              <a:ext cx="4464131" cy="1608472"/>
              <a:chOff x="4741547" y="2026132"/>
              <a:chExt cx="4877158" cy="1757288"/>
            </a:xfrm>
          </p:grpSpPr>
          <p:pic>
            <p:nvPicPr>
              <p:cNvPr id="13" name="Picture 12">
                <a:extLst>
                  <a:ext uri="{FF2B5EF4-FFF2-40B4-BE49-F238E27FC236}">
                    <a16:creationId xmlns:a16="http://schemas.microsoft.com/office/drawing/2014/main" id="{C7F57764-F470-FF67-59C8-65A658080BDF}"/>
                  </a:ext>
                </a:extLst>
              </p:cNvPr>
              <p:cNvPicPr>
                <a:picLocks noChangeAspect="1"/>
              </p:cNvPicPr>
              <p:nvPr/>
            </p:nvPicPr>
            <p:blipFill>
              <a:blip r:embed="rId2"/>
              <a:stretch>
                <a:fillRect/>
              </a:stretch>
            </p:blipFill>
            <p:spPr>
              <a:xfrm>
                <a:off x="4741547" y="2026132"/>
                <a:ext cx="4771525" cy="1757288"/>
              </a:xfrm>
              <a:prstGeom prst="rect">
                <a:avLst/>
              </a:prstGeom>
            </p:spPr>
          </p:pic>
          <p:pic>
            <p:nvPicPr>
              <p:cNvPr id="14" name="Picture 13">
                <a:extLst>
                  <a:ext uri="{FF2B5EF4-FFF2-40B4-BE49-F238E27FC236}">
                    <a16:creationId xmlns:a16="http://schemas.microsoft.com/office/drawing/2014/main" id="{73740944-6AF7-4E9D-E0F1-F792A6096A77}"/>
                  </a:ext>
                </a:extLst>
              </p:cNvPr>
              <p:cNvPicPr>
                <a:picLocks noChangeAspect="1"/>
              </p:cNvPicPr>
              <p:nvPr/>
            </p:nvPicPr>
            <p:blipFill>
              <a:blip r:embed="rId3"/>
              <a:stretch>
                <a:fillRect/>
              </a:stretch>
            </p:blipFill>
            <p:spPr>
              <a:xfrm>
                <a:off x="9119245" y="3427754"/>
                <a:ext cx="499460" cy="344512"/>
              </a:xfrm>
              <a:prstGeom prst="rect">
                <a:avLst/>
              </a:prstGeom>
            </p:spPr>
          </p:pic>
        </p:grpSp>
        <p:sp>
          <p:nvSpPr>
            <p:cNvPr id="12" name="Oval 22">
              <a:extLst>
                <a:ext uri="{FF2B5EF4-FFF2-40B4-BE49-F238E27FC236}">
                  <a16:creationId xmlns:a16="http://schemas.microsoft.com/office/drawing/2014/main" id="{0909538B-D43B-3B3E-903E-CFF9B2B5EF63}"/>
                </a:ext>
              </a:extLst>
            </p:cNvPr>
            <p:cNvSpPr/>
            <p:nvPr/>
          </p:nvSpPr>
          <p:spPr>
            <a:xfrm rot="427421">
              <a:off x="4317383" y="2586758"/>
              <a:ext cx="515538" cy="119178"/>
            </a:xfrm>
            <a:custGeom>
              <a:avLst/>
              <a:gdLst>
                <a:gd name="connsiteX0" fmla="*/ 0 w 4869963"/>
                <a:gd name="connsiteY0" fmla="*/ 311633 h 623265"/>
                <a:gd name="connsiteX1" fmla="*/ 2434982 w 4869963"/>
                <a:gd name="connsiteY1" fmla="*/ 0 h 623265"/>
                <a:gd name="connsiteX2" fmla="*/ 4869964 w 4869963"/>
                <a:gd name="connsiteY2" fmla="*/ 311633 h 623265"/>
                <a:gd name="connsiteX3" fmla="*/ 2434982 w 4869963"/>
                <a:gd name="connsiteY3" fmla="*/ 623266 h 623265"/>
                <a:gd name="connsiteX4" fmla="*/ 0 w 4869963"/>
                <a:gd name="connsiteY4" fmla="*/ 311633 h 623265"/>
                <a:gd name="connsiteX0" fmla="*/ 0 w 5301386"/>
                <a:gd name="connsiteY0" fmla="*/ 460391 h 772024"/>
                <a:gd name="connsiteX1" fmla="*/ 2434982 w 5301386"/>
                <a:gd name="connsiteY1" fmla="*/ 148758 h 772024"/>
                <a:gd name="connsiteX2" fmla="*/ 4869964 w 5301386"/>
                <a:gd name="connsiteY2" fmla="*/ 460391 h 772024"/>
                <a:gd name="connsiteX3" fmla="*/ 2434982 w 5301386"/>
                <a:gd name="connsiteY3" fmla="*/ 772024 h 772024"/>
                <a:gd name="connsiteX4" fmla="*/ 0 w 5301386"/>
                <a:gd name="connsiteY4" fmla="*/ 460391 h 772024"/>
                <a:gd name="connsiteX0" fmla="*/ 0 w 5301386"/>
                <a:gd name="connsiteY0" fmla="*/ 460391 h 772024"/>
                <a:gd name="connsiteX1" fmla="*/ 2434982 w 5301386"/>
                <a:gd name="connsiteY1" fmla="*/ 148758 h 772024"/>
                <a:gd name="connsiteX2" fmla="*/ 4869964 w 5301386"/>
                <a:gd name="connsiteY2" fmla="*/ 460391 h 772024"/>
                <a:gd name="connsiteX3" fmla="*/ 2434982 w 5301386"/>
                <a:gd name="connsiteY3" fmla="*/ 772024 h 772024"/>
                <a:gd name="connsiteX4" fmla="*/ 0 w 5301386"/>
                <a:gd name="connsiteY4" fmla="*/ 460391 h 772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01386" h="772024">
                  <a:moveTo>
                    <a:pt x="0" y="460391"/>
                  </a:moveTo>
                  <a:cubicBezTo>
                    <a:pt x="0" y="288281"/>
                    <a:pt x="1090179" y="148758"/>
                    <a:pt x="2434982" y="148758"/>
                  </a:cubicBezTo>
                  <a:cubicBezTo>
                    <a:pt x="3779785" y="148758"/>
                    <a:pt x="6314367" y="-342472"/>
                    <a:pt x="4869964" y="460391"/>
                  </a:cubicBezTo>
                  <a:cubicBezTo>
                    <a:pt x="4309089" y="757300"/>
                    <a:pt x="3779785" y="772024"/>
                    <a:pt x="2434982" y="772024"/>
                  </a:cubicBezTo>
                  <a:cubicBezTo>
                    <a:pt x="1090179" y="772024"/>
                    <a:pt x="0" y="632501"/>
                    <a:pt x="0" y="460391"/>
                  </a:cubicBezTo>
                  <a:close/>
                </a:path>
              </a:pathLst>
            </a:custGeom>
            <a:solidFill>
              <a:schemeClr val="tx1">
                <a:alpha val="5000"/>
              </a:schemeClr>
            </a:solidFill>
            <a:ln w="28575" cap="flat" cmpd="sng" algn="ctr">
              <a:noFill/>
              <a:prstDash val="solid"/>
            </a:ln>
            <a:effectLst>
              <a:softEdge rad="12700"/>
            </a:effectLst>
          </p:spPr>
          <p:txBody>
            <a:bodyPr rtlCol="0" anchor="ctr"/>
            <a:lstStyle/>
            <a:p>
              <a:pPr algn="ctr" defTabSz="914400"/>
              <a:endParaRPr lang="en-US" sz="1100" b="1" kern="0" dirty="0">
                <a:solidFill>
                  <a:srgbClr val="FF0000"/>
                </a:solidFill>
                <a:latin typeface="Arial"/>
              </a:endParaRPr>
            </a:p>
          </p:txBody>
        </p:sp>
      </p:grpSp>
      <p:graphicFrame>
        <p:nvGraphicFramePr>
          <p:cNvPr id="3" name="Diagram 2">
            <a:extLst>
              <a:ext uri="{FF2B5EF4-FFF2-40B4-BE49-F238E27FC236}">
                <a16:creationId xmlns:a16="http://schemas.microsoft.com/office/drawing/2014/main" id="{4DBB0042-812A-D60E-2A22-E9D84F00D192}"/>
              </a:ext>
            </a:extLst>
          </p:cNvPr>
          <p:cNvGraphicFramePr/>
          <p:nvPr>
            <p:extLst>
              <p:ext uri="{D42A27DB-BD31-4B8C-83A1-F6EECF244321}">
                <p14:modId xmlns:p14="http://schemas.microsoft.com/office/powerpoint/2010/main" val="178834612"/>
              </p:ext>
            </p:extLst>
          </p:nvPr>
        </p:nvGraphicFramePr>
        <p:xfrm>
          <a:off x="7920306" y="1296902"/>
          <a:ext cx="4271694" cy="312217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4" name="Arrow: Right 3">
            <a:extLst>
              <a:ext uri="{FF2B5EF4-FFF2-40B4-BE49-F238E27FC236}">
                <a16:creationId xmlns:a16="http://schemas.microsoft.com/office/drawing/2014/main" id="{17FE8054-5151-FE6B-7F76-136FF2EF21CD}"/>
              </a:ext>
            </a:extLst>
          </p:cNvPr>
          <p:cNvSpPr/>
          <p:nvPr/>
        </p:nvSpPr>
        <p:spPr>
          <a:xfrm>
            <a:off x="8149581" y="3075568"/>
            <a:ext cx="1104900" cy="452438"/>
          </a:xfrm>
          <a:prstGeom prst="rightArrow">
            <a:avLst>
              <a:gd name="adj1" fmla="val 50000"/>
              <a:gd name="adj2" fmla="val 100526"/>
            </a:avLst>
          </a:prstGeom>
          <a:solidFill>
            <a:srgbClr val="00A0E0"/>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
        <p:nvSpPr>
          <p:cNvPr id="5" name="Text Box 306">
            <a:extLst>
              <a:ext uri="{FF2B5EF4-FFF2-40B4-BE49-F238E27FC236}">
                <a16:creationId xmlns:a16="http://schemas.microsoft.com/office/drawing/2014/main" id="{F34F55D0-9867-59E0-E349-2DFD85CD60BA}"/>
              </a:ext>
            </a:extLst>
          </p:cNvPr>
          <p:cNvSpPr txBox="1">
            <a:spLocks noChangeArrowheads="1"/>
          </p:cNvSpPr>
          <p:nvPr/>
        </p:nvSpPr>
        <p:spPr bwMode="auto">
          <a:xfrm>
            <a:off x="6270171" y="2955538"/>
            <a:ext cx="1856062" cy="69249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marL="0" marR="0" lvl="0" indent="0" algn="ctr" defTabSz="914400" eaLnBrk="1" fontAlgn="auto" latinLnBrk="0" hangingPunct="1">
              <a:lnSpc>
                <a:spcPct val="100000"/>
              </a:lnSpc>
              <a:spcBef>
                <a:spcPct val="50000"/>
              </a:spcBef>
              <a:spcAft>
                <a:spcPts val="0"/>
              </a:spcAft>
              <a:buClrTx/>
              <a:buSzTx/>
              <a:buFontTx/>
              <a:buNone/>
              <a:tabLst/>
              <a:defRPr/>
            </a:pPr>
            <a:r>
              <a:rPr kumimoji="0" lang="en-US" sz="1300" b="1" i="0" u="none" strike="noStrike" kern="0" cap="none" spc="0" normalizeH="0" baseline="0" noProof="0" dirty="0">
                <a:ln>
                  <a:noFill/>
                </a:ln>
                <a:solidFill>
                  <a:srgbClr val="009DDC"/>
                </a:solidFill>
                <a:effectLst/>
                <a:uLnTx/>
                <a:uFillTx/>
                <a:latin typeface="Calibri"/>
                <a:cs typeface="Calibri"/>
              </a:rPr>
              <a:t>Will be created by a </a:t>
            </a:r>
            <a:br>
              <a:rPr kumimoji="0" lang="en-US" sz="1300" b="1" i="0" u="none" strike="noStrike" kern="0" cap="none" spc="0" normalizeH="0" baseline="0" noProof="0" dirty="0">
                <a:ln>
                  <a:noFill/>
                </a:ln>
                <a:solidFill>
                  <a:srgbClr val="009DDC"/>
                </a:solidFill>
                <a:effectLst/>
                <a:uLnTx/>
                <a:uFillTx/>
                <a:latin typeface="Calibri"/>
                <a:cs typeface="Calibri"/>
              </a:rPr>
            </a:br>
            <a:r>
              <a:rPr kumimoji="0" lang="en-US" sz="1300" b="1" i="0" u="none" strike="noStrike" kern="0" cap="none" spc="0" normalizeH="0" baseline="0" noProof="0" dirty="0">
                <a:ln>
                  <a:noFill/>
                </a:ln>
                <a:solidFill>
                  <a:srgbClr val="009DDC"/>
                </a:solidFill>
                <a:effectLst/>
                <a:uLnTx/>
                <a:uFillTx/>
                <a:latin typeface="Calibri"/>
                <a:cs typeface="Calibri"/>
              </a:rPr>
              <a:t>Term Group Contributor</a:t>
            </a:r>
            <a:br>
              <a:rPr kumimoji="0" lang="en-US" sz="1300" b="1" i="0" u="none" strike="noStrike" kern="0" cap="none" spc="0" normalizeH="0" baseline="0" noProof="0" dirty="0">
                <a:ln>
                  <a:noFill/>
                </a:ln>
                <a:solidFill>
                  <a:srgbClr val="009DDC"/>
                </a:solidFill>
                <a:effectLst/>
                <a:uLnTx/>
                <a:uFillTx/>
                <a:latin typeface="Calibri"/>
                <a:cs typeface="Calibri"/>
              </a:rPr>
            </a:br>
            <a:r>
              <a:rPr kumimoji="0" lang="en-US" sz="1300" b="1" i="0" u="none" strike="noStrike" kern="0" cap="none" spc="0" normalizeH="0" baseline="0" noProof="0" dirty="0">
                <a:ln>
                  <a:noFill/>
                </a:ln>
                <a:solidFill>
                  <a:srgbClr val="009DDC"/>
                </a:solidFill>
                <a:effectLst/>
                <a:uLnTx/>
                <a:uFillTx/>
                <a:latin typeface="Calibri"/>
                <a:cs typeface="Calibri"/>
              </a:rPr>
              <a:t>(you)</a:t>
            </a:r>
          </a:p>
        </p:txBody>
      </p:sp>
    </p:spTree>
    <p:extLst>
      <p:ext uri="{BB962C8B-B14F-4D97-AF65-F5344CB8AC3E}">
        <p14:creationId xmlns:p14="http://schemas.microsoft.com/office/powerpoint/2010/main" val="4986424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27BF042-AC1A-4BD4-F6B8-0950549110FD}"/>
              </a:ext>
            </a:extLst>
          </p:cNvPr>
          <p:cNvSpPr>
            <a:spLocks noGrp="1"/>
          </p:cNvSpPr>
          <p:nvPr>
            <p:ph type="sldNum" sz="quarter" idx="12"/>
          </p:nvPr>
        </p:nvSpPr>
        <p:spPr/>
        <p:txBody>
          <a:bodyPr/>
          <a:lstStyle/>
          <a:p>
            <a:fld id="{A8160BDD-7155-D744-B749-9730458604AD}" type="slidenum">
              <a:rPr lang="en-US" smtClean="0"/>
              <a:pPr/>
              <a:t>17</a:t>
            </a:fld>
            <a:endParaRPr lang="en-US" dirty="0"/>
          </a:p>
        </p:txBody>
      </p:sp>
      <p:sp>
        <p:nvSpPr>
          <p:cNvPr id="7" name="Title 6">
            <a:extLst>
              <a:ext uri="{FF2B5EF4-FFF2-40B4-BE49-F238E27FC236}">
                <a16:creationId xmlns:a16="http://schemas.microsoft.com/office/drawing/2014/main" id="{1EA986D0-F15E-75A4-1BE0-2BEBE3055970}"/>
              </a:ext>
            </a:extLst>
          </p:cNvPr>
          <p:cNvSpPr>
            <a:spLocks noGrp="1"/>
          </p:cNvSpPr>
          <p:nvPr>
            <p:ph type="title"/>
          </p:nvPr>
        </p:nvSpPr>
        <p:spPr/>
        <p:txBody>
          <a:bodyPr/>
          <a:lstStyle/>
          <a:p>
            <a:r>
              <a:rPr lang="en-US" dirty="0"/>
              <a:t>Activity: Creating and Managing Terms in a Term Set</a:t>
            </a:r>
          </a:p>
        </p:txBody>
      </p:sp>
      <p:sp>
        <p:nvSpPr>
          <p:cNvPr id="8" name="Text Placeholder 7">
            <a:extLst>
              <a:ext uri="{FF2B5EF4-FFF2-40B4-BE49-F238E27FC236}">
                <a16:creationId xmlns:a16="http://schemas.microsoft.com/office/drawing/2014/main" id="{B9D37136-CCF6-531B-7C07-BF60ABD80326}"/>
              </a:ext>
            </a:extLst>
          </p:cNvPr>
          <p:cNvSpPr>
            <a:spLocks noGrp="1"/>
          </p:cNvSpPr>
          <p:nvPr>
            <p:ph type="body" sz="quarter" idx="13"/>
          </p:nvPr>
        </p:nvSpPr>
        <p:spPr>
          <a:xfrm>
            <a:off x="352562" y="3301788"/>
            <a:ext cx="5743438" cy="956772"/>
          </a:xfrm>
        </p:spPr>
        <p:txBody>
          <a:bodyPr/>
          <a:lstStyle/>
          <a:p>
            <a:r>
              <a:rPr lang="en-US" dirty="0"/>
              <a:t>Now you and your colleagues will collaborate to populate the Store Categories term set with terms.</a:t>
            </a:r>
          </a:p>
          <a:p>
            <a:r>
              <a:rPr lang="en-US" dirty="0"/>
              <a:t>The following categories must be added:</a:t>
            </a:r>
          </a:p>
        </p:txBody>
      </p:sp>
      <p:grpSp>
        <p:nvGrpSpPr>
          <p:cNvPr id="9" name="Group 8">
            <a:extLst>
              <a:ext uri="{FF2B5EF4-FFF2-40B4-BE49-F238E27FC236}">
                <a16:creationId xmlns:a16="http://schemas.microsoft.com/office/drawing/2014/main" id="{EABD6AC1-D55C-10DC-154C-D11994DFD474}"/>
              </a:ext>
            </a:extLst>
          </p:cNvPr>
          <p:cNvGrpSpPr/>
          <p:nvPr/>
        </p:nvGrpSpPr>
        <p:grpSpPr>
          <a:xfrm>
            <a:off x="259388" y="1099208"/>
            <a:ext cx="4729620" cy="1758782"/>
            <a:chOff x="259388" y="1099208"/>
            <a:chExt cx="4729620" cy="1758782"/>
          </a:xfrm>
        </p:grpSpPr>
        <p:sp>
          <p:nvSpPr>
            <p:cNvPr id="10" name="Freeform: Shape 9">
              <a:extLst>
                <a:ext uri="{FF2B5EF4-FFF2-40B4-BE49-F238E27FC236}">
                  <a16:creationId xmlns:a16="http://schemas.microsoft.com/office/drawing/2014/main" id="{83E95593-7123-8E4E-215D-D383B288C2A6}"/>
                </a:ext>
              </a:extLst>
            </p:cNvPr>
            <p:cNvSpPr/>
            <p:nvPr/>
          </p:nvSpPr>
          <p:spPr>
            <a:xfrm>
              <a:off x="259388" y="2060083"/>
              <a:ext cx="4729620" cy="797907"/>
            </a:xfrm>
            <a:custGeom>
              <a:avLst/>
              <a:gdLst>
                <a:gd name="connsiteX0" fmla="*/ 651418 w 11284913"/>
                <a:gd name="connsiteY0" fmla="*/ 163 h 797907"/>
                <a:gd name="connsiteX1" fmla="*/ 2173335 w 11284913"/>
                <a:gd name="connsiteY1" fmla="*/ 106171 h 797907"/>
                <a:gd name="connsiteX2" fmla="*/ 2700047 w 11284913"/>
                <a:gd name="connsiteY2" fmla="*/ 144599 h 797907"/>
                <a:gd name="connsiteX3" fmla="*/ 3175061 w 11284913"/>
                <a:gd name="connsiteY3" fmla="*/ 156021 h 797907"/>
                <a:gd name="connsiteX4" fmla="*/ 11235963 w 11284913"/>
                <a:gd name="connsiteY4" fmla="*/ 156021 h 797907"/>
                <a:gd name="connsiteX5" fmla="*/ 11284913 w 11284913"/>
                <a:gd name="connsiteY5" fmla="*/ 204971 h 797907"/>
                <a:gd name="connsiteX6" fmla="*/ 11235963 w 11284913"/>
                <a:gd name="connsiteY6" fmla="*/ 253921 h 797907"/>
                <a:gd name="connsiteX7" fmla="*/ 5056798 w 11284913"/>
                <a:gd name="connsiteY7" fmla="*/ 253921 h 797907"/>
                <a:gd name="connsiteX8" fmla="*/ 5078298 w 11284913"/>
                <a:gd name="connsiteY8" fmla="*/ 260560 h 797907"/>
                <a:gd name="connsiteX9" fmla="*/ 4275624 w 11284913"/>
                <a:gd name="connsiteY9" fmla="*/ 656369 h 797907"/>
                <a:gd name="connsiteX10" fmla="*/ 2102588 w 11284913"/>
                <a:gd name="connsiteY10" fmla="*/ 672253 h 797907"/>
                <a:gd name="connsiteX11" fmla="*/ 298 w 11284913"/>
                <a:gd name="connsiteY11" fmla="*/ 122054 h 797907"/>
                <a:gd name="connsiteX12" fmla="*/ 651418 w 11284913"/>
                <a:gd name="connsiteY12" fmla="*/ 163 h 797907"/>
                <a:gd name="connsiteX0" fmla="*/ 651418 w 11736061"/>
                <a:gd name="connsiteY0" fmla="*/ 163 h 797907"/>
                <a:gd name="connsiteX1" fmla="*/ 2173335 w 11736061"/>
                <a:gd name="connsiteY1" fmla="*/ 106171 h 797907"/>
                <a:gd name="connsiteX2" fmla="*/ 2700047 w 11736061"/>
                <a:gd name="connsiteY2" fmla="*/ 144599 h 797907"/>
                <a:gd name="connsiteX3" fmla="*/ 3175061 w 11736061"/>
                <a:gd name="connsiteY3" fmla="*/ 156021 h 797907"/>
                <a:gd name="connsiteX4" fmla="*/ 11235963 w 11736061"/>
                <a:gd name="connsiteY4" fmla="*/ 156021 h 797907"/>
                <a:gd name="connsiteX5" fmla="*/ 11284913 w 11736061"/>
                <a:gd name="connsiteY5" fmla="*/ 204971 h 797907"/>
                <a:gd name="connsiteX6" fmla="*/ 5056798 w 11736061"/>
                <a:gd name="connsiteY6" fmla="*/ 253921 h 797907"/>
                <a:gd name="connsiteX7" fmla="*/ 5078298 w 11736061"/>
                <a:gd name="connsiteY7" fmla="*/ 260560 h 797907"/>
                <a:gd name="connsiteX8" fmla="*/ 4275624 w 11736061"/>
                <a:gd name="connsiteY8" fmla="*/ 656369 h 797907"/>
                <a:gd name="connsiteX9" fmla="*/ 2102588 w 11736061"/>
                <a:gd name="connsiteY9" fmla="*/ 672253 h 797907"/>
                <a:gd name="connsiteX10" fmla="*/ 298 w 11736061"/>
                <a:gd name="connsiteY10" fmla="*/ 122054 h 797907"/>
                <a:gd name="connsiteX11" fmla="*/ 651418 w 11736061"/>
                <a:gd name="connsiteY11" fmla="*/ 163 h 797907"/>
                <a:gd name="connsiteX0" fmla="*/ 651418 w 11248937"/>
                <a:gd name="connsiteY0" fmla="*/ 163 h 797907"/>
                <a:gd name="connsiteX1" fmla="*/ 2173335 w 11248937"/>
                <a:gd name="connsiteY1" fmla="*/ 106171 h 797907"/>
                <a:gd name="connsiteX2" fmla="*/ 2700047 w 11248937"/>
                <a:gd name="connsiteY2" fmla="*/ 144599 h 797907"/>
                <a:gd name="connsiteX3" fmla="*/ 3175061 w 11248937"/>
                <a:gd name="connsiteY3" fmla="*/ 156021 h 797907"/>
                <a:gd name="connsiteX4" fmla="*/ 11235963 w 11248937"/>
                <a:gd name="connsiteY4" fmla="*/ 156021 h 797907"/>
                <a:gd name="connsiteX5" fmla="*/ 5056798 w 11248937"/>
                <a:gd name="connsiteY5" fmla="*/ 253921 h 797907"/>
                <a:gd name="connsiteX6" fmla="*/ 5078298 w 11248937"/>
                <a:gd name="connsiteY6" fmla="*/ 260560 h 797907"/>
                <a:gd name="connsiteX7" fmla="*/ 4275624 w 11248937"/>
                <a:gd name="connsiteY7" fmla="*/ 656369 h 797907"/>
                <a:gd name="connsiteX8" fmla="*/ 2102588 w 11248937"/>
                <a:gd name="connsiteY8" fmla="*/ 672253 h 797907"/>
                <a:gd name="connsiteX9" fmla="*/ 298 w 11248937"/>
                <a:gd name="connsiteY9" fmla="*/ 122054 h 797907"/>
                <a:gd name="connsiteX10" fmla="*/ 651418 w 11248937"/>
                <a:gd name="connsiteY10" fmla="*/ 163 h 797907"/>
                <a:gd name="connsiteX0" fmla="*/ 651418 w 5115323"/>
                <a:gd name="connsiteY0" fmla="*/ 163 h 797907"/>
                <a:gd name="connsiteX1" fmla="*/ 2173335 w 5115323"/>
                <a:gd name="connsiteY1" fmla="*/ 106171 h 797907"/>
                <a:gd name="connsiteX2" fmla="*/ 2700047 w 5115323"/>
                <a:gd name="connsiteY2" fmla="*/ 144599 h 797907"/>
                <a:gd name="connsiteX3" fmla="*/ 3175061 w 5115323"/>
                <a:gd name="connsiteY3" fmla="*/ 156021 h 797907"/>
                <a:gd name="connsiteX4" fmla="*/ 5056798 w 5115323"/>
                <a:gd name="connsiteY4" fmla="*/ 253921 h 797907"/>
                <a:gd name="connsiteX5" fmla="*/ 5078298 w 5115323"/>
                <a:gd name="connsiteY5" fmla="*/ 260560 h 797907"/>
                <a:gd name="connsiteX6" fmla="*/ 4275624 w 5115323"/>
                <a:gd name="connsiteY6" fmla="*/ 656369 h 797907"/>
                <a:gd name="connsiteX7" fmla="*/ 2102588 w 5115323"/>
                <a:gd name="connsiteY7" fmla="*/ 672253 h 797907"/>
                <a:gd name="connsiteX8" fmla="*/ 298 w 5115323"/>
                <a:gd name="connsiteY8" fmla="*/ 122054 h 797907"/>
                <a:gd name="connsiteX9" fmla="*/ 651418 w 5115323"/>
                <a:gd name="connsiteY9" fmla="*/ 163 h 797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15323" h="797907">
                  <a:moveTo>
                    <a:pt x="651418" y="163"/>
                  </a:moveTo>
                  <a:cubicBezTo>
                    <a:pt x="1044660" y="-2711"/>
                    <a:pt x="1583035" y="32398"/>
                    <a:pt x="2173335" y="106171"/>
                  </a:cubicBezTo>
                  <a:cubicBezTo>
                    <a:pt x="2320909" y="124615"/>
                    <a:pt x="2501551" y="136539"/>
                    <a:pt x="2700047" y="144599"/>
                  </a:cubicBezTo>
                  <a:lnTo>
                    <a:pt x="3175061" y="156021"/>
                  </a:lnTo>
                  <a:lnTo>
                    <a:pt x="5056798" y="253921"/>
                  </a:lnTo>
                  <a:lnTo>
                    <a:pt x="5078298" y="260560"/>
                  </a:lnTo>
                  <a:cubicBezTo>
                    <a:pt x="5206196" y="328158"/>
                    <a:pt x="5017865" y="446267"/>
                    <a:pt x="4275624" y="656369"/>
                  </a:cubicBezTo>
                  <a:cubicBezTo>
                    <a:pt x="3749532" y="864500"/>
                    <a:pt x="3283186" y="819800"/>
                    <a:pt x="2102588" y="672253"/>
                  </a:cubicBezTo>
                  <a:cubicBezTo>
                    <a:pt x="921990" y="524706"/>
                    <a:pt x="-19238" y="278374"/>
                    <a:pt x="298" y="122054"/>
                  </a:cubicBezTo>
                  <a:cubicBezTo>
                    <a:pt x="10066" y="43895"/>
                    <a:pt x="258176" y="3038"/>
                    <a:pt x="651418" y="163"/>
                  </a:cubicBezTo>
                  <a:close/>
                </a:path>
              </a:pathLst>
            </a:custGeom>
            <a:solidFill>
              <a:schemeClr val="tx1">
                <a:alpha val="6000"/>
              </a:schemeClr>
            </a:solidFill>
            <a:ln w="28575" cap="flat" cmpd="sng" algn="ctr">
              <a:noFill/>
              <a:prstDash val="solid"/>
            </a:ln>
            <a:effectLst/>
          </p:spPr>
          <p:txBody>
            <a:bodyPr wrap="square" rtlCol="0" anchor="ctr">
              <a:noAutofit/>
            </a:bodyPr>
            <a:lstStyle/>
            <a:p>
              <a:pPr algn="ctr" defTabSz="914400"/>
              <a:endParaRPr lang="en-US" sz="1100" b="1" kern="0" dirty="0">
                <a:solidFill>
                  <a:srgbClr val="FF0000"/>
                </a:solidFill>
                <a:latin typeface="Arial"/>
              </a:endParaRPr>
            </a:p>
          </p:txBody>
        </p:sp>
        <p:grpSp>
          <p:nvGrpSpPr>
            <p:cNvPr id="11" name="Group 10">
              <a:extLst>
                <a:ext uri="{FF2B5EF4-FFF2-40B4-BE49-F238E27FC236}">
                  <a16:creationId xmlns:a16="http://schemas.microsoft.com/office/drawing/2014/main" id="{80B1BB97-A88B-B9BB-DA72-6A5C8B4F8B37}"/>
                </a:ext>
              </a:extLst>
            </p:cNvPr>
            <p:cNvGrpSpPr/>
            <p:nvPr/>
          </p:nvGrpSpPr>
          <p:grpSpPr>
            <a:xfrm>
              <a:off x="327619" y="1099208"/>
              <a:ext cx="4464131" cy="1608472"/>
              <a:chOff x="4741547" y="2026132"/>
              <a:chExt cx="4877158" cy="1757288"/>
            </a:xfrm>
          </p:grpSpPr>
          <p:pic>
            <p:nvPicPr>
              <p:cNvPr id="13" name="Picture 12">
                <a:extLst>
                  <a:ext uri="{FF2B5EF4-FFF2-40B4-BE49-F238E27FC236}">
                    <a16:creationId xmlns:a16="http://schemas.microsoft.com/office/drawing/2014/main" id="{C7F57764-F470-FF67-59C8-65A658080BDF}"/>
                  </a:ext>
                </a:extLst>
              </p:cNvPr>
              <p:cNvPicPr>
                <a:picLocks noChangeAspect="1"/>
              </p:cNvPicPr>
              <p:nvPr/>
            </p:nvPicPr>
            <p:blipFill>
              <a:blip r:embed="rId2"/>
              <a:stretch>
                <a:fillRect/>
              </a:stretch>
            </p:blipFill>
            <p:spPr>
              <a:xfrm>
                <a:off x="4741547" y="2026132"/>
                <a:ext cx="4771525" cy="1757288"/>
              </a:xfrm>
              <a:prstGeom prst="rect">
                <a:avLst/>
              </a:prstGeom>
            </p:spPr>
          </p:pic>
          <p:pic>
            <p:nvPicPr>
              <p:cNvPr id="14" name="Picture 13">
                <a:extLst>
                  <a:ext uri="{FF2B5EF4-FFF2-40B4-BE49-F238E27FC236}">
                    <a16:creationId xmlns:a16="http://schemas.microsoft.com/office/drawing/2014/main" id="{73740944-6AF7-4E9D-E0F1-F792A6096A77}"/>
                  </a:ext>
                </a:extLst>
              </p:cNvPr>
              <p:cNvPicPr>
                <a:picLocks noChangeAspect="1"/>
              </p:cNvPicPr>
              <p:nvPr/>
            </p:nvPicPr>
            <p:blipFill>
              <a:blip r:embed="rId3"/>
              <a:stretch>
                <a:fillRect/>
              </a:stretch>
            </p:blipFill>
            <p:spPr>
              <a:xfrm>
                <a:off x="9119245" y="3427754"/>
                <a:ext cx="499460" cy="344512"/>
              </a:xfrm>
              <a:prstGeom prst="rect">
                <a:avLst/>
              </a:prstGeom>
            </p:spPr>
          </p:pic>
        </p:grpSp>
        <p:sp>
          <p:nvSpPr>
            <p:cNvPr id="12" name="Oval 22">
              <a:extLst>
                <a:ext uri="{FF2B5EF4-FFF2-40B4-BE49-F238E27FC236}">
                  <a16:creationId xmlns:a16="http://schemas.microsoft.com/office/drawing/2014/main" id="{0909538B-D43B-3B3E-903E-CFF9B2B5EF63}"/>
                </a:ext>
              </a:extLst>
            </p:cNvPr>
            <p:cNvSpPr/>
            <p:nvPr/>
          </p:nvSpPr>
          <p:spPr>
            <a:xfrm rot="427421">
              <a:off x="4317383" y="2586758"/>
              <a:ext cx="515538" cy="119178"/>
            </a:xfrm>
            <a:custGeom>
              <a:avLst/>
              <a:gdLst>
                <a:gd name="connsiteX0" fmla="*/ 0 w 4869963"/>
                <a:gd name="connsiteY0" fmla="*/ 311633 h 623265"/>
                <a:gd name="connsiteX1" fmla="*/ 2434982 w 4869963"/>
                <a:gd name="connsiteY1" fmla="*/ 0 h 623265"/>
                <a:gd name="connsiteX2" fmla="*/ 4869964 w 4869963"/>
                <a:gd name="connsiteY2" fmla="*/ 311633 h 623265"/>
                <a:gd name="connsiteX3" fmla="*/ 2434982 w 4869963"/>
                <a:gd name="connsiteY3" fmla="*/ 623266 h 623265"/>
                <a:gd name="connsiteX4" fmla="*/ 0 w 4869963"/>
                <a:gd name="connsiteY4" fmla="*/ 311633 h 623265"/>
                <a:gd name="connsiteX0" fmla="*/ 0 w 5301386"/>
                <a:gd name="connsiteY0" fmla="*/ 460391 h 772024"/>
                <a:gd name="connsiteX1" fmla="*/ 2434982 w 5301386"/>
                <a:gd name="connsiteY1" fmla="*/ 148758 h 772024"/>
                <a:gd name="connsiteX2" fmla="*/ 4869964 w 5301386"/>
                <a:gd name="connsiteY2" fmla="*/ 460391 h 772024"/>
                <a:gd name="connsiteX3" fmla="*/ 2434982 w 5301386"/>
                <a:gd name="connsiteY3" fmla="*/ 772024 h 772024"/>
                <a:gd name="connsiteX4" fmla="*/ 0 w 5301386"/>
                <a:gd name="connsiteY4" fmla="*/ 460391 h 772024"/>
                <a:gd name="connsiteX0" fmla="*/ 0 w 5301386"/>
                <a:gd name="connsiteY0" fmla="*/ 460391 h 772024"/>
                <a:gd name="connsiteX1" fmla="*/ 2434982 w 5301386"/>
                <a:gd name="connsiteY1" fmla="*/ 148758 h 772024"/>
                <a:gd name="connsiteX2" fmla="*/ 4869964 w 5301386"/>
                <a:gd name="connsiteY2" fmla="*/ 460391 h 772024"/>
                <a:gd name="connsiteX3" fmla="*/ 2434982 w 5301386"/>
                <a:gd name="connsiteY3" fmla="*/ 772024 h 772024"/>
                <a:gd name="connsiteX4" fmla="*/ 0 w 5301386"/>
                <a:gd name="connsiteY4" fmla="*/ 460391 h 772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01386" h="772024">
                  <a:moveTo>
                    <a:pt x="0" y="460391"/>
                  </a:moveTo>
                  <a:cubicBezTo>
                    <a:pt x="0" y="288281"/>
                    <a:pt x="1090179" y="148758"/>
                    <a:pt x="2434982" y="148758"/>
                  </a:cubicBezTo>
                  <a:cubicBezTo>
                    <a:pt x="3779785" y="148758"/>
                    <a:pt x="6314367" y="-342472"/>
                    <a:pt x="4869964" y="460391"/>
                  </a:cubicBezTo>
                  <a:cubicBezTo>
                    <a:pt x="4309089" y="757300"/>
                    <a:pt x="3779785" y="772024"/>
                    <a:pt x="2434982" y="772024"/>
                  </a:cubicBezTo>
                  <a:cubicBezTo>
                    <a:pt x="1090179" y="772024"/>
                    <a:pt x="0" y="632501"/>
                    <a:pt x="0" y="460391"/>
                  </a:cubicBezTo>
                  <a:close/>
                </a:path>
              </a:pathLst>
            </a:custGeom>
            <a:solidFill>
              <a:schemeClr val="tx1">
                <a:alpha val="5000"/>
              </a:schemeClr>
            </a:solidFill>
            <a:ln w="28575" cap="flat" cmpd="sng" algn="ctr">
              <a:noFill/>
              <a:prstDash val="solid"/>
            </a:ln>
            <a:effectLst>
              <a:softEdge rad="12700"/>
            </a:effectLst>
          </p:spPr>
          <p:txBody>
            <a:bodyPr rtlCol="0" anchor="ctr"/>
            <a:lstStyle/>
            <a:p>
              <a:pPr algn="ctr" defTabSz="914400"/>
              <a:endParaRPr lang="en-US" sz="1100" b="1" kern="0" dirty="0">
                <a:solidFill>
                  <a:srgbClr val="FF0000"/>
                </a:solidFill>
                <a:latin typeface="Arial"/>
              </a:endParaRPr>
            </a:p>
          </p:txBody>
        </p:sp>
      </p:grpSp>
      <p:sp>
        <p:nvSpPr>
          <p:cNvPr id="5" name="Text Placeholder 7">
            <a:extLst>
              <a:ext uri="{FF2B5EF4-FFF2-40B4-BE49-F238E27FC236}">
                <a16:creationId xmlns:a16="http://schemas.microsoft.com/office/drawing/2014/main" id="{7CC57789-991D-5DBC-7D13-D9D5B316A75F}"/>
              </a:ext>
            </a:extLst>
          </p:cNvPr>
          <p:cNvSpPr txBox="1">
            <a:spLocks/>
          </p:cNvSpPr>
          <p:nvPr/>
        </p:nvSpPr>
        <p:spPr>
          <a:xfrm>
            <a:off x="2602027" y="4389856"/>
            <a:ext cx="2157982" cy="2026395"/>
          </a:xfrm>
          <a:prstGeom prst="rect">
            <a:avLst/>
          </a:prstGeom>
        </p:spPr>
        <p:txBody>
          <a:bodyPr vert="horz" lIns="91440" tIns="45720" rIns="91440" bIns="45720" rtlCol="0">
            <a:noAutofit/>
          </a:bodyPr>
          <a:lstStyle>
            <a:lvl1pPr marL="230188" marR="0" indent="-230188" algn="l" defTabSz="457200" rtl="0" eaLnBrk="1" fontAlgn="auto" latinLnBrk="0" hangingPunct="1">
              <a:lnSpc>
                <a:spcPct val="100000"/>
              </a:lnSpc>
              <a:spcBef>
                <a:spcPct val="20000"/>
              </a:spcBef>
              <a:spcAft>
                <a:spcPts val="0"/>
              </a:spcAft>
              <a:buClr>
                <a:srgbClr val="009DDC"/>
              </a:buClr>
              <a:buSzTx/>
              <a:buFont typeface="Arial"/>
              <a:buChar char="•"/>
              <a:tabLst/>
              <a:defRPr lang="en-US" sz="1800" kern="1200" dirty="0">
                <a:solidFill>
                  <a:schemeClr val="tx1"/>
                </a:solidFill>
                <a:latin typeface="+mn-lt"/>
                <a:ea typeface="+mn-ea"/>
                <a:cs typeface="+mn-cs"/>
              </a:defRPr>
            </a:lvl1pPr>
            <a:lvl2pPr marL="401638" indent="-173038" algn="l" defTabSz="457200" rtl="0" eaLnBrk="1" latinLnBrk="0" hangingPunct="1">
              <a:spcBef>
                <a:spcPct val="20000"/>
              </a:spcBef>
              <a:buClr>
                <a:srgbClr val="009DDC"/>
              </a:buClr>
              <a:buFont typeface="Arial"/>
              <a:buChar char="•"/>
              <a:tabLst/>
              <a:defRPr lang="en-US" sz="1600" kern="1200">
                <a:solidFill>
                  <a:schemeClr val="tx1"/>
                </a:solidFill>
                <a:latin typeface="+mn-lt"/>
                <a:ea typeface="+mn-ea"/>
                <a:cs typeface="+mn-cs"/>
              </a:defRPr>
            </a:lvl2pPr>
            <a:lvl3pPr marL="630238" indent="-173038" algn="l" defTabSz="457200" rtl="0" eaLnBrk="1" latinLnBrk="0" hangingPunct="1">
              <a:spcBef>
                <a:spcPct val="20000"/>
              </a:spcBef>
              <a:buClr>
                <a:srgbClr val="009DDC"/>
              </a:buClr>
              <a:buFont typeface="Arial"/>
              <a:buChar char="•"/>
              <a:tabLst/>
              <a:defRPr lang="en-US" sz="1400" kern="1200">
                <a:solidFill>
                  <a:schemeClr val="tx1"/>
                </a:solidFill>
                <a:latin typeface="+mn-lt"/>
                <a:ea typeface="+mn-ea"/>
                <a:cs typeface="+mn-cs"/>
              </a:defRPr>
            </a:lvl3pPr>
            <a:lvl4pPr marL="858838" indent="-173038" algn="l" defTabSz="457200" rtl="0" eaLnBrk="1" latinLnBrk="0" hangingPunct="1">
              <a:spcBef>
                <a:spcPct val="20000"/>
              </a:spcBef>
              <a:buClr>
                <a:srgbClr val="009DDC"/>
              </a:buClr>
              <a:buFont typeface="Arial" panose="020B0604020202020204" pitchFamily="34" charset="0"/>
              <a:buChar char="•"/>
              <a:defRPr lang="en-US" sz="1400" kern="1200">
                <a:solidFill>
                  <a:schemeClr val="tx1"/>
                </a:solidFill>
                <a:latin typeface="+mn-lt"/>
                <a:ea typeface="+mn-ea"/>
                <a:cs typeface="+mn-cs"/>
              </a:defRPr>
            </a:lvl4pPr>
            <a:lvl5pPr marL="1030288" indent="-171450" algn="l" defTabSz="457200" rtl="0" eaLnBrk="1" latinLnBrk="0" hangingPunct="1">
              <a:spcBef>
                <a:spcPct val="20000"/>
              </a:spcBef>
              <a:buClr>
                <a:srgbClr val="009DDC"/>
              </a:buClr>
              <a:buFont typeface="Arial" panose="020B0604020202020204" pitchFamily="34" charset="0"/>
              <a:buChar char="•"/>
              <a:defRPr lang="en-US" sz="1400" kern="1200">
                <a:solidFill>
                  <a:schemeClr val="tx1"/>
                </a:solidFill>
                <a:latin typeface="+mn-lt"/>
                <a:ea typeface="+mn-ea"/>
                <a:cs typeface="+mn-cs"/>
              </a:defRPr>
            </a:lvl5pPr>
            <a:lvl6pPr marL="1198563" indent="-168275" algn="l" defTabSz="457200" rtl="0" eaLnBrk="1" latinLnBrk="0" hangingPunct="1">
              <a:spcBef>
                <a:spcPct val="20000"/>
              </a:spcBef>
              <a:buClr>
                <a:srgbClr val="009DDC"/>
              </a:buClr>
              <a:buFont typeface="Arial"/>
              <a:buChar char="•"/>
              <a:defRPr lang="en-US" sz="1400" kern="1200" dirty="0" smtClean="0">
                <a:solidFill>
                  <a:schemeClr val="tx1"/>
                </a:solidFill>
                <a:latin typeface="+mn-lt"/>
                <a:ea typeface="+mn-ea"/>
                <a:cs typeface="+mn-cs"/>
              </a:defRPr>
            </a:lvl6pPr>
            <a:lvl7pPr marL="1316038" indent="-117475" algn="l" defTabSz="457200" rtl="0" eaLnBrk="1" latinLnBrk="0" hangingPunct="1">
              <a:spcBef>
                <a:spcPct val="20000"/>
              </a:spcBef>
              <a:buClr>
                <a:srgbClr val="009DDC"/>
              </a:buClr>
              <a:buFont typeface="Arial"/>
              <a:buChar char="•"/>
              <a:defRPr sz="14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1"/>
            <a:r>
              <a:rPr lang="en-US" dirty="0"/>
              <a:t>E-Commerce Store</a:t>
            </a:r>
          </a:p>
          <a:p>
            <a:pPr lvl="1"/>
            <a:r>
              <a:rPr lang="en-US" dirty="0"/>
              <a:t>Specialty Store</a:t>
            </a:r>
          </a:p>
          <a:p>
            <a:pPr lvl="1"/>
            <a:r>
              <a:rPr lang="en-US" dirty="0"/>
              <a:t>Supermarket</a:t>
            </a:r>
          </a:p>
          <a:p>
            <a:pPr lvl="1"/>
            <a:r>
              <a:rPr lang="en-US" dirty="0"/>
              <a:t>Superstore</a:t>
            </a:r>
          </a:p>
          <a:p>
            <a:pPr lvl="1"/>
            <a:r>
              <a:rPr lang="en-US" dirty="0"/>
              <a:t>Warehouse Store</a:t>
            </a:r>
          </a:p>
          <a:p>
            <a:pPr lvl="1"/>
            <a:endParaRPr lang="en-US" dirty="0"/>
          </a:p>
          <a:p>
            <a:pPr lvl="1"/>
            <a:endParaRPr lang="en-US" dirty="0"/>
          </a:p>
        </p:txBody>
      </p:sp>
      <p:sp>
        <p:nvSpPr>
          <p:cNvPr id="6" name="Text Placeholder 7">
            <a:extLst>
              <a:ext uri="{FF2B5EF4-FFF2-40B4-BE49-F238E27FC236}">
                <a16:creationId xmlns:a16="http://schemas.microsoft.com/office/drawing/2014/main" id="{CD4704C7-7D9C-29B5-E173-BB28DE76B406}"/>
              </a:ext>
            </a:extLst>
          </p:cNvPr>
          <p:cNvSpPr txBox="1">
            <a:spLocks/>
          </p:cNvSpPr>
          <p:nvPr/>
        </p:nvSpPr>
        <p:spPr>
          <a:xfrm>
            <a:off x="641990" y="4391376"/>
            <a:ext cx="2225125" cy="2026395"/>
          </a:xfrm>
          <a:prstGeom prst="rect">
            <a:avLst/>
          </a:prstGeom>
        </p:spPr>
        <p:txBody>
          <a:bodyPr vert="horz" lIns="91440" tIns="45720" rIns="91440" bIns="45720" rtlCol="0">
            <a:noAutofit/>
          </a:bodyPr>
          <a:lstStyle>
            <a:lvl1pPr marL="230188" marR="0" indent="-230188" algn="l" defTabSz="457200" rtl="0" eaLnBrk="1" fontAlgn="auto" latinLnBrk="0" hangingPunct="1">
              <a:lnSpc>
                <a:spcPct val="100000"/>
              </a:lnSpc>
              <a:spcBef>
                <a:spcPct val="20000"/>
              </a:spcBef>
              <a:spcAft>
                <a:spcPts val="0"/>
              </a:spcAft>
              <a:buClr>
                <a:srgbClr val="009DDC"/>
              </a:buClr>
              <a:buSzTx/>
              <a:buFont typeface="Arial"/>
              <a:buChar char="•"/>
              <a:tabLst/>
              <a:defRPr lang="en-US" sz="1800" kern="1200" dirty="0">
                <a:solidFill>
                  <a:schemeClr val="tx1"/>
                </a:solidFill>
                <a:latin typeface="+mn-lt"/>
                <a:ea typeface="+mn-ea"/>
                <a:cs typeface="+mn-cs"/>
              </a:defRPr>
            </a:lvl1pPr>
            <a:lvl2pPr marL="401638" indent="-173038" algn="l" defTabSz="457200" rtl="0" eaLnBrk="1" latinLnBrk="0" hangingPunct="1">
              <a:spcBef>
                <a:spcPct val="20000"/>
              </a:spcBef>
              <a:buClr>
                <a:srgbClr val="009DDC"/>
              </a:buClr>
              <a:buFont typeface="Arial"/>
              <a:buChar char="•"/>
              <a:tabLst/>
              <a:defRPr lang="en-US" sz="1600" kern="1200">
                <a:solidFill>
                  <a:schemeClr val="tx1"/>
                </a:solidFill>
                <a:latin typeface="+mn-lt"/>
                <a:ea typeface="+mn-ea"/>
                <a:cs typeface="+mn-cs"/>
              </a:defRPr>
            </a:lvl2pPr>
            <a:lvl3pPr marL="630238" indent="-173038" algn="l" defTabSz="457200" rtl="0" eaLnBrk="1" latinLnBrk="0" hangingPunct="1">
              <a:spcBef>
                <a:spcPct val="20000"/>
              </a:spcBef>
              <a:buClr>
                <a:srgbClr val="009DDC"/>
              </a:buClr>
              <a:buFont typeface="Arial"/>
              <a:buChar char="•"/>
              <a:tabLst/>
              <a:defRPr lang="en-US" sz="1400" kern="1200">
                <a:solidFill>
                  <a:schemeClr val="tx1"/>
                </a:solidFill>
                <a:latin typeface="+mn-lt"/>
                <a:ea typeface="+mn-ea"/>
                <a:cs typeface="+mn-cs"/>
              </a:defRPr>
            </a:lvl3pPr>
            <a:lvl4pPr marL="858838" indent="-173038" algn="l" defTabSz="457200" rtl="0" eaLnBrk="1" latinLnBrk="0" hangingPunct="1">
              <a:spcBef>
                <a:spcPct val="20000"/>
              </a:spcBef>
              <a:buClr>
                <a:srgbClr val="009DDC"/>
              </a:buClr>
              <a:buFont typeface="Arial" panose="020B0604020202020204" pitchFamily="34" charset="0"/>
              <a:buChar char="•"/>
              <a:defRPr lang="en-US" sz="1400" kern="1200">
                <a:solidFill>
                  <a:schemeClr val="tx1"/>
                </a:solidFill>
                <a:latin typeface="+mn-lt"/>
                <a:ea typeface="+mn-ea"/>
                <a:cs typeface="+mn-cs"/>
              </a:defRPr>
            </a:lvl4pPr>
            <a:lvl5pPr marL="1030288" indent="-171450" algn="l" defTabSz="457200" rtl="0" eaLnBrk="1" latinLnBrk="0" hangingPunct="1">
              <a:spcBef>
                <a:spcPct val="20000"/>
              </a:spcBef>
              <a:buClr>
                <a:srgbClr val="009DDC"/>
              </a:buClr>
              <a:buFont typeface="Arial" panose="020B0604020202020204" pitchFamily="34" charset="0"/>
              <a:buChar char="•"/>
              <a:defRPr lang="en-US" sz="1400" kern="1200">
                <a:solidFill>
                  <a:schemeClr val="tx1"/>
                </a:solidFill>
                <a:latin typeface="+mn-lt"/>
                <a:ea typeface="+mn-ea"/>
                <a:cs typeface="+mn-cs"/>
              </a:defRPr>
            </a:lvl5pPr>
            <a:lvl6pPr marL="1198563" indent="-168275" algn="l" defTabSz="457200" rtl="0" eaLnBrk="1" latinLnBrk="0" hangingPunct="1">
              <a:spcBef>
                <a:spcPct val="20000"/>
              </a:spcBef>
              <a:buClr>
                <a:srgbClr val="009DDC"/>
              </a:buClr>
              <a:buFont typeface="Arial"/>
              <a:buChar char="•"/>
              <a:defRPr lang="en-US" sz="1400" kern="1200" dirty="0" smtClean="0">
                <a:solidFill>
                  <a:schemeClr val="tx1"/>
                </a:solidFill>
                <a:latin typeface="+mn-lt"/>
                <a:ea typeface="+mn-ea"/>
                <a:cs typeface="+mn-cs"/>
              </a:defRPr>
            </a:lvl6pPr>
            <a:lvl7pPr marL="1316038" indent="-117475" algn="l" defTabSz="457200" rtl="0" eaLnBrk="1" latinLnBrk="0" hangingPunct="1">
              <a:spcBef>
                <a:spcPct val="20000"/>
              </a:spcBef>
              <a:buClr>
                <a:srgbClr val="009DDC"/>
              </a:buClr>
              <a:buFont typeface="Arial"/>
              <a:buChar char="•"/>
              <a:defRPr sz="14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1"/>
            <a:r>
              <a:rPr lang="en-US" dirty="0"/>
              <a:t>Appliance Store</a:t>
            </a:r>
          </a:p>
          <a:p>
            <a:pPr lvl="1"/>
            <a:r>
              <a:rPr lang="en-US" dirty="0"/>
              <a:t>Convenience Store</a:t>
            </a:r>
          </a:p>
          <a:p>
            <a:pPr lvl="1"/>
            <a:r>
              <a:rPr lang="en-US" dirty="0"/>
              <a:t>Department Store</a:t>
            </a:r>
          </a:p>
          <a:p>
            <a:pPr lvl="1"/>
            <a:r>
              <a:rPr lang="en-US" dirty="0"/>
              <a:t>Discount Store</a:t>
            </a:r>
          </a:p>
          <a:p>
            <a:pPr lvl="1"/>
            <a:r>
              <a:rPr lang="en-US" dirty="0"/>
              <a:t>Dollar Store</a:t>
            </a:r>
          </a:p>
          <a:p>
            <a:pPr lvl="1"/>
            <a:r>
              <a:rPr lang="en-US" dirty="0"/>
              <a:t>Drug Store</a:t>
            </a:r>
          </a:p>
        </p:txBody>
      </p:sp>
      <p:graphicFrame>
        <p:nvGraphicFramePr>
          <p:cNvPr id="3" name="Diagram 2">
            <a:extLst>
              <a:ext uri="{FF2B5EF4-FFF2-40B4-BE49-F238E27FC236}">
                <a16:creationId xmlns:a16="http://schemas.microsoft.com/office/drawing/2014/main" id="{750F5329-EFF4-4711-FE25-A4EE8D205866}"/>
              </a:ext>
            </a:extLst>
          </p:cNvPr>
          <p:cNvGraphicFramePr/>
          <p:nvPr>
            <p:extLst>
              <p:ext uri="{D42A27DB-BD31-4B8C-83A1-F6EECF244321}">
                <p14:modId xmlns:p14="http://schemas.microsoft.com/office/powerpoint/2010/main" val="178834612"/>
              </p:ext>
            </p:extLst>
          </p:nvPr>
        </p:nvGraphicFramePr>
        <p:xfrm>
          <a:off x="7920306" y="1296902"/>
          <a:ext cx="4271694" cy="312217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4" name="Arrow: Right 3">
            <a:extLst>
              <a:ext uri="{FF2B5EF4-FFF2-40B4-BE49-F238E27FC236}">
                <a16:creationId xmlns:a16="http://schemas.microsoft.com/office/drawing/2014/main" id="{4665A22A-59CF-964A-FF59-8BF9592D0BD4}"/>
              </a:ext>
            </a:extLst>
          </p:cNvPr>
          <p:cNvSpPr/>
          <p:nvPr/>
        </p:nvSpPr>
        <p:spPr>
          <a:xfrm>
            <a:off x="7130678" y="3937418"/>
            <a:ext cx="1104900" cy="452438"/>
          </a:xfrm>
          <a:prstGeom prst="rightArrow">
            <a:avLst>
              <a:gd name="adj1" fmla="val 50000"/>
              <a:gd name="adj2" fmla="val 100526"/>
            </a:avLst>
          </a:prstGeom>
          <a:solidFill>
            <a:srgbClr val="00A0E0"/>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
        <p:nvSpPr>
          <p:cNvPr id="17" name="Text Box 306">
            <a:extLst>
              <a:ext uri="{FF2B5EF4-FFF2-40B4-BE49-F238E27FC236}">
                <a16:creationId xmlns:a16="http://schemas.microsoft.com/office/drawing/2014/main" id="{FF8708A3-50A4-BA76-D28A-DB1B2EA3EDB8}"/>
              </a:ext>
            </a:extLst>
          </p:cNvPr>
          <p:cNvSpPr txBox="1">
            <a:spLocks noChangeArrowheads="1"/>
          </p:cNvSpPr>
          <p:nvPr/>
        </p:nvSpPr>
        <p:spPr bwMode="auto">
          <a:xfrm>
            <a:off x="5274616" y="3817388"/>
            <a:ext cx="1856062" cy="69249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marL="0" marR="0" lvl="0" indent="0" algn="ctr" defTabSz="914400" eaLnBrk="1" fontAlgn="auto" latinLnBrk="0" hangingPunct="1">
              <a:lnSpc>
                <a:spcPct val="100000"/>
              </a:lnSpc>
              <a:spcBef>
                <a:spcPct val="50000"/>
              </a:spcBef>
              <a:spcAft>
                <a:spcPts val="0"/>
              </a:spcAft>
              <a:buClrTx/>
              <a:buSzTx/>
              <a:buFontTx/>
              <a:buNone/>
              <a:tabLst/>
              <a:defRPr/>
            </a:pPr>
            <a:r>
              <a:rPr kumimoji="0" lang="en-US" sz="1300" b="1" i="0" u="none" strike="noStrike" kern="0" cap="none" spc="0" normalizeH="0" baseline="0" noProof="0" dirty="0">
                <a:ln>
                  <a:noFill/>
                </a:ln>
                <a:solidFill>
                  <a:srgbClr val="009DDC"/>
                </a:solidFill>
                <a:effectLst/>
                <a:uLnTx/>
                <a:uFillTx/>
                <a:latin typeface="Calibri"/>
                <a:cs typeface="Calibri"/>
              </a:rPr>
              <a:t>Will be created by a </a:t>
            </a:r>
            <a:br>
              <a:rPr kumimoji="0" lang="en-US" sz="1300" b="1" i="0" u="none" strike="noStrike" kern="0" cap="none" spc="0" normalizeH="0" baseline="0" noProof="0" dirty="0">
                <a:ln>
                  <a:noFill/>
                </a:ln>
                <a:solidFill>
                  <a:srgbClr val="009DDC"/>
                </a:solidFill>
                <a:effectLst/>
                <a:uLnTx/>
                <a:uFillTx/>
                <a:latin typeface="Calibri"/>
                <a:cs typeface="Calibri"/>
              </a:rPr>
            </a:br>
            <a:r>
              <a:rPr kumimoji="0" lang="en-US" sz="1300" b="1" i="0" u="none" strike="noStrike" kern="0" cap="none" spc="0" normalizeH="0" baseline="0" noProof="0" dirty="0">
                <a:ln>
                  <a:noFill/>
                </a:ln>
                <a:solidFill>
                  <a:srgbClr val="009DDC"/>
                </a:solidFill>
                <a:effectLst/>
                <a:uLnTx/>
                <a:uFillTx/>
                <a:latin typeface="Calibri"/>
                <a:cs typeface="Calibri"/>
              </a:rPr>
              <a:t>Term Group Contributor</a:t>
            </a:r>
            <a:br>
              <a:rPr kumimoji="0" lang="en-US" sz="1300" b="1" i="0" u="none" strike="noStrike" kern="0" cap="none" spc="0" normalizeH="0" baseline="0" noProof="0" dirty="0">
                <a:ln>
                  <a:noFill/>
                </a:ln>
                <a:solidFill>
                  <a:srgbClr val="009DDC"/>
                </a:solidFill>
                <a:effectLst/>
                <a:uLnTx/>
                <a:uFillTx/>
                <a:latin typeface="Calibri"/>
                <a:cs typeface="Calibri"/>
              </a:rPr>
            </a:br>
            <a:r>
              <a:rPr kumimoji="0" lang="en-US" sz="1300" b="1" i="0" u="none" strike="noStrike" kern="0" cap="none" spc="0" normalizeH="0" baseline="0" noProof="0" dirty="0">
                <a:ln>
                  <a:noFill/>
                </a:ln>
                <a:solidFill>
                  <a:srgbClr val="009DDC"/>
                </a:solidFill>
                <a:effectLst/>
                <a:uLnTx/>
                <a:uFillTx/>
                <a:latin typeface="Calibri"/>
                <a:cs typeface="Calibri"/>
              </a:rPr>
              <a:t>(you)</a:t>
            </a:r>
          </a:p>
        </p:txBody>
      </p:sp>
    </p:spTree>
    <p:extLst>
      <p:ext uri="{BB962C8B-B14F-4D97-AF65-F5344CB8AC3E}">
        <p14:creationId xmlns:p14="http://schemas.microsoft.com/office/powerpoint/2010/main" val="258231240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6041A11-54F6-6FBD-93FD-ABAFC0DFFE19}"/>
              </a:ext>
            </a:extLst>
          </p:cNvPr>
          <p:cNvSpPr>
            <a:spLocks noGrp="1"/>
          </p:cNvSpPr>
          <p:nvPr>
            <p:ph type="sldNum" sz="quarter" idx="12"/>
          </p:nvPr>
        </p:nvSpPr>
        <p:spPr/>
        <p:txBody>
          <a:bodyPr/>
          <a:lstStyle/>
          <a:p>
            <a:fld id="{A8160BDD-7155-D744-B749-9730458604AD}" type="slidenum">
              <a:rPr lang="en-US" smtClean="0"/>
              <a:pPr/>
              <a:t>18</a:t>
            </a:fld>
            <a:endParaRPr lang="en-US" dirty="0"/>
          </a:p>
        </p:txBody>
      </p:sp>
      <p:sp>
        <p:nvSpPr>
          <p:cNvPr id="3" name="Title 2">
            <a:extLst>
              <a:ext uri="{FF2B5EF4-FFF2-40B4-BE49-F238E27FC236}">
                <a16:creationId xmlns:a16="http://schemas.microsoft.com/office/drawing/2014/main" id="{D5FC35FF-8E71-34EA-AF70-3D8D91D1A6D0}"/>
              </a:ext>
            </a:extLst>
          </p:cNvPr>
          <p:cNvSpPr>
            <a:spLocks noGrp="1"/>
          </p:cNvSpPr>
          <p:nvPr>
            <p:ph type="title"/>
          </p:nvPr>
        </p:nvSpPr>
        <p:spPr/>
        <p:txBody>
          <a:bodyPr/>
          <a:lstStyle/>
          <a:p>
            <a:r>
              <a:rPr lang="en-US" dirty="0"/>
              <a:t>Creating a Managed Metadata Column</a:t>
            </a:r>
          </a:p>
        </p:txBody>
      </p:sp>
      <p:sp>
        <p:nvSpPr>
          <p:cNvPr id="4" name="Text Placeholder 3">
            <a:extLst>
              <a:ext uri="{FF2B5EF4-FFF2-40B4-BE49-F238E27FC236}">
                <a16:creationId xmlns:a16="http://schemas.microsoft.com/office/drawing/2014/main" id="{F61CF7CE-346A-EC8A-8C06-8DC24449E4E0}"/>
              </a:ext>
            </a:extLst>
          </p:cNvPr>
          <p:cNvSpPr>
            <a:spLocks noGrp="1"/>
          </p:cNvSpPr>
          <p:nvPr>
            <p:ph type="body" sz="quarter" idx="13"/>
          </p:nvPr>
        </p:nvSpPr>
        <p:spPr>
          <a:xfrm>
            <a:off x="455900" y="1398494"/>
            <a:ext cx="6700550" cy="2246365"/>
          </a:xfrm>
        </p:spPr>
        <p:txBody>
          <a:bodyPr/>
          <a:lstStyle/>
          <a:p>
            <a:r>
              <a:rPr lang="en-US" dirty="0"/>
              <a:t>Working with the SharePoint Administrator, you and your colleagues have created a new term set that can be used in various sites across the organization. </a:t>
            </a:r>
          </a:p>
          <a:p>
            <a:r>
              <a:rPr lang="en-US" dirty="0"/>
              <a:t>Now you can access those terms in a list or library by adding a managed metadata column. </a:t>
            </a:r>
          </a:p>
          <a:p>
            <a:r>
              <a:rPr lang="en-US" dirty="0"/>
              <a:t>In the Stores list, you'll now add a column where users can identify the category of store being added to a record.</a:t>
            </a:r>
          </a:p>
        </p:txBody>
      </p:sp>
      <p:grpSp>
        <p:nvGrpSpPr>
          <p:cNvPr id="15" name="Group 14">
            <a:extLst>
              <a:ext uri="{FF2B5EF4-FFF2-40B4-BE49-F238E27FC236}">
                <a16:creationId xmlns:a16="http://schemas.microsoft.com/office/drawing/2014/main" id="{8A2F4E13-E613-DD99-4CE4-5356B1F67A6A}"/>
              </a:ext>
            </a:extLst>
          </p:cNvPr>
          <p:cNvGrpSpPr/>
          <p:nvPr/>
        </p:nvGrpSpPr>
        <p:grpSpPr>
          <a:xfrm>
            <a:off x="7466954" y="1261516"/>
            <a:ext cx="1823172" cy="5029200"/>
            <a:chOff x="5657204" y="1420266"/>
            <a:chExt cx="1823172" cy="5029200"/>
          </a:xfrm>
        </p:grpSpPr>
        <p:pic>
          <p:nvPicPr>
            <p:cNvPr id="9" name="Picture 8" descr="Graphical user interface, application&#10;&#10;Description automatically generated">
              <a:extLst>
                <a:ext uri="{FF2B5EF4-FFF2-40B4-BE49-F238E27FC236}">
                  <a16:creationId xmlns:a16="http://schemas.microsoft.com/office/drawing/2014/main" id="{BC22BF61-7293-71F2-F711-04A36729C6F0}"/>
                </a:ext>
              </a:extLst>
            </p:cNvPr>
            <p:cNvPicPr>
              <a:picLocks noChangeAspect="1"/>
            </p:cNvPicPr>
            <p:nvPr/>
          </p:nvPicPr>
          <p:blipFill>
            <a:blip r:embed="rId2"/>
            <a:stretch>
              <a:fillRect/>
            </a:stretch>
          </p:blipFill>
          <p:spPr>
            <a:xfrm>
              <a:off x="5669904" y="1432966"/>
              <a:ext cx="1797772" cy="5003800"/>
            </a:xfrm>
            <a:prstGeom prst="rect">
              <a:avLst/>
            </a:prstGeom>
          </p:spPr>
        </p:pic>
        <p:grpSp>
          <p:nvGrpSpPr>
            <p:cNvPr id="14" name="BORDERS_AND_FADERS">
              <a:extLst>
                <a:ext uri="{FF2B5EF4-FFF2-40B4-BE49-F238E27FC236}">
                  <a16:creationId xmlns:a16="http://schemas.microsoft.com/office/drawing/2014/main" id="{5EEA8982-6573-BB7E-AE5E-BF92FA19CDA8}"/>
                </a:ext>
              </a:extLst>
            </p:cNvPr>
            <p:cNvGrpSpPr/>
            <p:nvPr/>
          </p:nvGrpSpPr>
          <p:grpSpPr>
            <a:xfrm>
              <a:off x="5657204" y="1420266"/>
              <a:ext cx="1823172" cy="5029200"/>
              <a:chOff x="5657204" y="1420266"/>
              <a:chExt cx="1823172" cy="5029200"/>
            </a:xfrm>
          </p:grpSpPr>
          <p:sp>
            <p:nvSpPr>
              <p:cNvPr id="10" name="BORDER_TOP">
                <a:extLst>
                  <a:ext uri="{FF2B5EF4-FFF2-40B4-BE49-F238E27FC236}">
                    <a16:creationId xmlns:a16="http://schemas.microsoft.com/office/drawing/2014/main" id="{408DCC2B-188D-C131-44F7-EA281163F15C}"/>
                  </a:ext>
                </a:extLst>
              </p:cNvPr>
              <p:cNvSpPr/>
              <p:nvPr/>
            </p:nvSpPr>
            <p:spPr>
              <a:xfrm>
                <a:off x="5657204" y="1420266"/>
                <a:ext cx="1823172" cy="12700"/>
              </a:xfrm>
              <a:prstGeom prst="rect">
                <a:avLst/>
              </a:prstGeom>
              <a:solidFill>
                <a:srgbClr val="000000"/>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
            <p:nvSpPr>
              <p:cNvPr id="11" name="BORDER_LEFT">
                <a:extLst>
                  <a:ext uri="{FF2B5EF4-FFF2-40B4-BE49-F238E27FC236}">
                    <a16:creationId xmlns:a16="http://schemas.microsoft.com/office/drawing/2014/main" id="{D9967DC8-5EA2-439D-BB30-F767E5212AA3}"/>
                  </a:ext>
                </a:extLst>
              </p:cNvPr>
              <p:cNvSpPr/>
              <p:nvPr/>
            </p:nvSpPr>
            <p:spPr>
              <a:xfrm>
                <a:off x="5657204" y="1420266"/>
                <a:ext cx="12700" cy="5029200"/>
              </a:xfrm>
              <a:prstGeom prst="rect">
                <a:avLst/>
              </a:prstGeom>
              <a:solidFill>
                <a:srgbClr val="000000"/>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
            <p:nvSpPr>
              <p:cNvPr id="12" name="FADER_BOTTOM">
                <a:extLst>
                  <a:ext uri="{FF2B5EF4-FFF2-40B4-BE49-F238E27FC236}">
                    <a16:creationId xmlns:a16="http://schemas.microsoft.com/office/drawing/2014/main" id="{BBD4B665-3D5F-A5EB-2FB8-761371080DCA}"/>
                  </a:ext>
                </a:extLst>
              </p:cNvPr>
              <p:cNvSpPr/>
              <p:nvPr/>
            </p:nvSpPr>
            <p:spPr>
              <a:xfrm>
                <a:off x="5657204" y="6055766"/>
                <a:ext cx="1823172" cy="393700"/>
              </a:xfrm>
              <a:prstGeom prst="rect">
                <a:avLst/>
              </a:prstGeom>
              <a:gradFill flip="none" rotWithShape="1">
                <a:gsLst>
                  <a:gs pos="0">
                    <a:srgbClr val="FFFFFF">
                      <a:alpha val="0"/>
                    </a:srgbClr>
                  </a:gs>
                  <a:gs pos="100000">
                    <a:srgbClr val="FFFFFF"/>
                  </a:gs>
                </a:gsLst>
                <a:lin ang="5400000" scaled="1"/>
                <a:tileRect/>
              </a:gra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
            <p:nvSpPr>
              <p:cNvPr id="13" name="FADER_RIGHT">
                <a:extLst>
                  <a:ext uri="{FF2B5EF4-FFF2-40B4-BE49-F238E27FC236}">
                    <a16:creationId xmlns:a16="http://schemas.microsoft.com/office/drawing/2014/main" id="{01F47B92-5081-3CF8-2E2A-9BE2059B89EF}"/>
                  </a:ext>
                </a:extLst>
              </p:cNvPr>
              <p:cNvSpPr/>
              <p:nvPr/>
            </p:nvSpPr>
            <p:spPr>
              <a:xfrm>
                <a:off x="7099376" y="1420266"/>
                <a:ext cx="381000" cy="5029200"/>
              </a:xfrm>
              <a:prstGeom prst="rect">
                <a:avLst/>
              </a:prstGeom>
              <a:gradFill flip="none" rotWithShape="1">
                <a:gsLst>
                  <a:gs pos="0">
                    <a:srgbClr val="FFFFFF">
                      <a:alpha val="0"/>
                    </a:srgbClr>
                  </a:gs>
                  <a:gs pos="100000">
                    <a:srgbClr val="FFFFFF"/>
                  </a:gs>
                </a:gsLst>
                <a:lin ang="0" scaled="1"/>
                <a:tileRect/>
              </a:gra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grpSp>
      </p:grpSp>
    </p:spTree>
    <p:extLst>
      <p:ext uri="{BB962C8B-B14F-4D97-AF65-F5344CB8AC3E}">
        <p14:creationId xmlns:p14="http://schemas.microsoft.com/office/powerpoint/2010/main" val="324644396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6CF8825-60C8-4FBC-EDBE-0E95ECF8CBCA}"/>
              </a:ext>
            </a:extLst>
          </p:cNvPr>
          <p:cNvSpPr>
            <a:spLocks noGrp="1"/>
          </p:cNvSpPr>
          <p:nvPr>
            <p:ph type="sldNum" sz="quarter" idx="12"/>
          </p:nvPr>
        </p:nvSpPr>
        <p:spPr/>
        <p:txBody>
          <a:bodyPr/>
          <a:lstStyle/>
          <a:p>
            <a:fld id="{A8160BDD-7155-D744-B749-9730458604AD}" type="slidenum">
              <a:rPr lang="en-US" smtClean="0"/>
              <a:pPr/>
              <a:t>19</a:t>
            </a:fld>
            <a:endParaRPr lang="en-US" dirty="0"/>
          </a:p>
        </p:txBody>
      </p:sp>
      <p:sp>
        <p:nvSpPr>
          <p:cNvPr id="3" name="Title 2">
            <a:extLst>
              <a:ext uri="{FF2B5EF4-FFF2-40B4-BE49-F238E27FC236}">
                <a16:creationId xmlns:a16="http://schemas.microsoft.com/office/drawing/2014/main" id="{3BEA8516-833B-8F05-312A-359360024060}"/>
              </a:ext>
            </a:extLst>
          </p:cNvPr>
          <p:cNvSpPr>
            <a:spLocks noGrp="1"/>
          </p:cNvSpPr>
          <p:nvPr>
            <p:ph type="title"/>
          </p:nvPr>
        </p:nvSpPr>
        <p:spPr/>
        <p:txBody>
          <a:bodyPr/>
          <a:lstStyle/>
          <a:p>
            <a:r>
              <a:rPr lang="en-US" dirty="0"/>
              <a:t>Activity: Updating Managed Metadata</a:t>
            </a:r>
          </a:p>
        </p:txBody>
      </p:sp>
      <p:sp>
        <p:nvSpPr>
          <p:cNvPr id="4" name="Text Placeholder 3">
            <a:extLst>
              <a:ext uri="{FF2B5EF4-FFF2-40B4-BE49-F238E27FC236}">
                <a16:creationId xmlns:a16="http://schemas.microsoft.com/office/drawing/2014/main" id="{2BA586BC-E927-E146-AD66-AD8F6585E608}"/>
              </a:ext>
            </a:extLst>
          </p:cNvPr>
          <p:cNvSpPr>
            <a:spLocks noGrp="1"/>
          </p:cNvSpPr>
          <p:nvPr>
            <p:ph type="body" sz="quarter" idx="13"/>
          </p:nvPr>
        </p:nvSpPr>
        <p:spPr/>
        <p:txBody>
          <a:bodyPr/>
          <a:lstStyle/>
          <a:p>
            <a:r>
              <a:rPr lang="en-US" dirty="0"/>
              <a:t>Upon rolling out the new term set for store categories, you've received feedback from the marketing team regarding the words used to describe the category of very large retail stores.</a:t>
            </a:r>
          </a:p>
          <a:p>
            <a:pPr lvl="1"/>
            <a:r>
              <a:rPr lang="en-US" dirty="0"/>
              <a:t>Preferred term:</a:t>
            </a:r>
          </a:p>
          <a:p>
            <a:pPr lvl="2"/>
            <a:r>
              <a:rPr lang="en-US" dirty="0"/>
              <a:t>Superstore</a:t>
            </a:r>
          </a:p>
          <a:p>
            <a:pPr lvl="1"/>
            <a:r>
              <a:rPr lang="en-US" dirty="0"/>
              <a:t>Synonyms:</a:t>
            </a:r>
          </a:p>
          <a:p>
            <a:pPr lvl="2"/>
            <a:r>
              <a:rPr lang="en-US" dirty="0"/>
              <a:t>Big Box Store</a:t>
            </a:r>
          </a:p>
          <a:p>
            <a:pPr lvl="2"/>
            <a:r>
              <a:rPr lang="en-US" dirty="0"/>
              <a:t>Hypermarket</a:t>
            </a:r>
          </a:p>
          <a:p>
            <a:pPr lvl="2"/>
            <a:r>
              <a:rPr lang="en-US" dirty="0"/>
              <a:t>Megastore</a:t>
            </a:r>
          </a:p>
          <a:p>
            <a:r>
              <a:rPr lang="en-US" dirty="0"/>
              <a:t>Anyone with the Term Group Contributor or higher role can perform these updates.</a:t>
            </a:r>
          </a:p>
        </p:txBody>
      </p:sp>
    </p:spTree>
    <p:extLst>
      <p:ext uri="{BB962C8B-B14F-4D97-AF65-F5344CB8AC3E}">
        <p14:creationId xmlns:p14="http://schemas.microsoft.com/office/powerpoint/2010/main" val="13097281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Plan and Configure Managed Metadata</a:t>
            </a:r>
          </a:p>
        </p:txBody>
      </p:sp>
      <p:sp>
        <p:nvSpPr>
          <p:cNvPr id="3" name="Text Placeholder 2"/>
          <p:cNvSpPr>
            <a:spLocks noGrp="1"/>
          </p:cNvSpPr>
          <p:nvPr>
            <p:ph type="body" idx="1"/>
          </p:nvPr>
        </p:nvSpPr>
        <p:spPr/>
        <p:txBody>
          <a:bodyPr/>
          <a:lstStyle/>
          <a:p>
            <a:r>
              <a:rPr lang="en-US" dirty="0"/>
              <a:t>Topic A</a:t>
            </a:r>
          </a:p>
        </p:txBody>
      </p:sp>
      <p:sp>
        <p:nvSpPr>
          <p:cNvPr id="4" name="Slide Number Placeholder 3"/>
          <p:cNvSpPr>
            <a:spLocks noGrp="1"/>
          </p:cNvSpPr>
          <p:nvPr>
            <p:ph type="sldNum" sz="quarter" idx="12"/>
          </p:nvPr>
        </p:nvSpPr>
        <p:spPr/>
        <p:txBody>
          <a:bodyPr/>
          <a:lstStyle/>
          <a:p>
            <a:fld id="{A8160BDD-7155-D744-B749-9730458604AD}" type="slidenum">
              <a:rPr lang="en-US" smtClean="0"/>
              <a:t>2</a:t>
            </a:fld>
            <a:endParaRPr lang="en-US" dirty="0"/>
          </a:p>
        </p:txBody>
      </p:sp>
    </p:spTree>
    <p:extLst>
      <p:ext uri="{BB962C8B-B14F-4D97-AF65-F5344CB8AC3E}">
        <p14:creationId xmlns:p14="http://schemas.microsoft.com/office/powerpoint/2010/main" val="215706679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Create and Manage Content Types</a:t>
            </a:r>
          </a:p>
        </p:txBody>
      </p:sp>
      <p:sp>
        <p:nvSpPr>
          <p:cNvPr id="3" name="Text Placeholder 2"/>
          <p:cNvSpPr>
            <a:spLocks noGrp="1"/>
          </p:cNvSpPr>
          <p:nvPr>
            <p:ph type="body" idx="1"/>
          </p:nvPr>
        </p:nvSpPr>
        <p:spPr/>
        <p:txBody>
          <a:bodyPr/>
          <a:lstStyle/>
          <a:p>
            <a:r>
              <a:rPr lang="en-US" dirty="0"/>
              <a:t>Topic B</a:t>
            </a:r>
          </a:p>
        </p:txBody>
      </p:sp>
      <p:sp>
        <p:nvSpPr>
          <p:cNvPr id="4" name="Slide Number Placeholder 3"/>
          <p:cNvSpPr>
            <a:spLocks noGrp="1"/>
          </p:cNvSpPr>
          <p:nvPr>
            <p:ph type="sldNum" sz="quarter" idx="12"/>
          </p:nvPr>
        </p:nvSpPr>
        <p:spPr/>
        <p:txBody>
          <a:bodyPr/>
          <a:lstStyle/>
          <a:p>
            <a:fld id="{A8160BDD-7155-D744-B749-9730458604AD}" type="slidenum">
              <a:rPr lang="en-US" smtClean="0"/>
              <a:t>20</a:t>
            </a:fld>
            <a:endParaRPr lang="en-US" dirty="0"/>
          </a:p>
        </p:txBody>
      </p:sp>
    </p:spTree>
    <p:extLst>
      <p:ext uri="{BB962C8B-B14F-4D97-AF65-F5344CB8AC3E}">
        <p14:creationId xmlns:p14="http://schemas.microsoft.com/office/powerpoint/2010/main" val="295982516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EE65003E-9544-8A81-0BB5-65FFD135F6B9}"/>
              </a:ext>
            </a:extLst>
          </p:cNvPr>
          <p:cNvSpPr>
            <a:spLocks noGrp="1"/>
          </p:cNvSpPr>
          <p:nvPr>
            <p:ph type="sldNum" sz="quarter" idx="12"/>
          </p:nvPr>
        </p:nvSpPr>
        <p:spPr/>
        <p:txBody>
          <a:bodyPr/>
          <a:lstStyle/>
          <a:p>
            <a:fld id="{A8160BDD-7155-D744-B749-9730458604AD}" type="slidenum">
              <a:rPr lang="en-US" smtClean="0"/>
              <a:t>21</a:t>
            </a:fld>
            <a:endParaRPr lang="en-US" dirty="0"/>
          </a:p>
        </p:txBody>
      </p:sp>
      <p:sp>
        <p:nvSpPr>
          <p:cNvPr id="5" name="Title 4">
            <a:extLst>
              <a:ext uri="{FF2B5EF4-FFF2-40B4-BE49-F238E27FC236}">
                <a16:creationId xmlns:a16="http://schemas.microsoft.com/office/drawing/2014/main" id="{95737FF6-7F81-B079-961D-886B0CEAC38C}"/>
              </a:ext>
            </a:extLst>
          </p:cNvPr>
          <p:cNvSpPr>
            <a:spLocks noGrp="1"/>
          </p:cNvSpPr>
          <p:nvPr>
            <p:ph type="title"/>
          </p:nvPr>
        </p:nvSpPr>
        <p:spPr/>
        <p:txBody>
          <a:bodyPr/>
          <a:lstStyle/>
          <a:p>
            <a:r>
              <a:rPr lang="en-US" dirty="0"/>
              <a:t>Content Type</a:t>
            </a:r>
          </a:p>
        </p:txBody>
      </p:sp>
      <p:sp>
        <p:nvSpPr>
          <p:cNvPr id="6" name="Text Placeholder 5">
            <a:extLst>
              <a:ext uri="{FF2B5EF4-FFF2-40B4-BE49-F238E27FC236}">
                <a16:creationId xmlns:a16="http://schemas.microsoft.com/office/drawing/2014/main" id="{129693BA-9E0F-BFBB-5590-BE206CA598D9}"/>
              </a:ext>
            </a:extLst>
          </p:cNvPr>
          <p:cNvSpPr>
            <a:spLocks noGrp="1"/>
          </p:cNvSpPr>
          <p:nvPr>
            <p:ph type="body" sz="quarter" idx="13"/>
          </p:nvPr>
        </p:nvSpPr>
        <p:spPr>
          <a:xfrm>
            <a:off x="336884" y="1171074"/>
            <a:ext cx="6286962" cy="5149515"/>
          </a:xfrm>
        </p:spPr>
        <p:txBody>
          <a:bodyPr/>
          <a:lstStyle/>
          <a:p>
            <a:r>
              <a:rPr lang="en-US" dirty="0"/>
              <a:t>A bundle of data (a data structure) that may contain:</a:t>
            </a:r>
          </a:p>
          <a:p>
            <a:pPr lvl="1"/>
            <a:r>
              <a:rPr lang="en-US" dirty="0"/>
              <a:t>An item.</a:t>
            </a:r>
          </a:p>
          <a:p>
            <a:pPr lvl="2"/>
            <a:r>
              <a:rPr lang="en-US" dirty="0"/>
              <a:t>Something represented in one record or row of a SharePoint list or library.</a:t>
            </a:r>
          </a:p>
          <a:p>
            <a:pPr lvl="2"/>
            <a:r>
              <a:rPr lang="en-US" dirty="0"/>
              <a:t>Might be a file, a document, an appointment, or even a retail store.</a:t>
            </a:r>
          </a:p>
          <a:p>
            <a:pPr lvl="1"/>
            <a:r>
              <a:rPr lang="en-US" dirty="0"/>
              <a:t>Information that describes the item.</a:t>
            </a:r>
          </a:p>
          <a:p>
            <a:pPr lvl="2"/>
            <a:r>
              <a:rPr lang="en-US" dirty="0"/>
              <a:t>Various columns of information (that is, metadata).</a:t>
            </a:r>
          </a:p>
          <a:p>
            <a:pPr lvl="1"/>
            <a:r>
              <a:rPr lang="en-US" dirty="0"/>
              <a:t>A "template" document used as the starter document when user selects New to add a new item to document library.</a:t>
            </a:r>
          </a:p>
          <a:p>
            <a:pPr lvl="1"/>
            <a:r>
              <a:rPr lang="en-US" dirty="0"/>
              <a:t>Retention policy that will be applied to all content of that type.</a:t>
            </a:r>
          </a:p>
        </p:txBody>
      </p:sp>
      <p:pic>
        <p:nvPicPr>
          <p:cNvPr id="10" name="Picture 14" descr="Image result for box png">
            <a:extLst>
              <a:ext uri="{FF2B5EF4-FFF2-40B4-BE49-F238E27FC236}">
                <a16:creationId xmlns:a16="http://schemas.microsoft.com/office/drawing/2014/main" id="{F62280F4-4147-0843-B982-9DC1B6DEF83C}"/>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8346"/>
          <a:stretch/>
        </p:blipFill>
        <p:spPr bwMode="auto">
          <a:xfrm>
            <a:off x="9538474" y="3651236"/>
            <a:ext cx="2653526" cy="2794237"/>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a:extLst>
              <a:ext uri="{FF2B5EF4-FFF2-40B4-BE49-F238E27FC236}">
                <a16:creationId xmlns:a16="http://schemas.microsoft.com/office/drawing/2014/main" id="{8E16F3EB-1CF6-AA04-26CE-91F0FC80BCD2}"/>
              </a:ext>
            </a:extLst>
          </p:cNvPr>
          <p:cNvSpPr/>
          <p:nvPr/>
        </p:nvSpPr>
        <p:spPr>
          <a:xfrm>
            <a:off x="9747603" y="4644041"/>
            <a:ext cx="1371811" cy="1015663"/>
          </a:xfrm>
          <a:prstGeom prst="rect">
            <a:avLst/>
          </a:prstGeom>
          <a:scene3d>
            <a:camera prst="isometricOffAxis2Left">
              <a:rot lat="2040000" lon="1560000" rev="0"/>
            </a:camera>
            <a:lightRig rig="threePt" dir="t"/>
          </a:scene3d>
        </p:spPr>
        <p:txBody>
          <a:bodyPr wrap="square">
            <a:spAutoFit/>
          </a:bodyPr>
          <a:lstStyle/>
          <a:p>
            <a:pPr algn="ctr"/>
            <a:r>
              <a:rPr lang="en-US" sz="2000" b="1" dirty="0">
                <a:solidFill>
                  <a:schemeClr val="tx1">
                    <a:alpha val="76000"/>
                  </a:schemeClr>
                </a:solidFill>
              </a:rPr>
              <a:t>Warranty </a:t>
            </a:r>
            <a:r>
              <a:rPr lang="en-US" sz="2000" dirty="0">
                <a:solidFill>
                  <a:schemeClr val="tx1">
                    <a:alpha val="76000"/>
                  </a:schemeClr>
                </a:solidFill>
              </a:rPr>
              <a:t>Content Type</a:t>
            </a:r>
          </a:p>
        </p:txBody>
      </p:sp>
      <p:sp>
        <p:nvSpPr>
          <p:cNvPr id="9" name="Arrow: Down 8">
            <a:extLst>
              <a:ext uri="{FF2B5EF4-FFF2-40B4-BE49-F238E27FC236}">
                <a16:creationId xmlns:a16="http://schemas.microsoft.com/office/drawing/2014/main" id="{9A4FC4EA-3443-EEDE-4830-1256FE48614F}"/>
              </a:ext>
            </a:extLst>
          </p:cNvPr>
          <p:cNvSpPr/>
          <p:nvPr/>
        </p:nvSpPr>
        <p:spPr>
          <a:xfrm>
            <a:off x="10637094" y="3322980"/>
            <a:ext cx="432175" cy="836988"/>
          </a:xfrm>
          <a:prstGeom prst="downArrow">
            <a:avLst/>
          </a:prstGeom>
          <a:solidFill>
            <a:schemeClr val="tx1">
              <a:alpha val="31000"/>
            </a:schemeClr>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pic>
        <p:nvPicPr>
          <p:cNvPr id="12" name="Picture 11">
            <a:extLst>
              <a:ext uri="{FF2B5EF4-FFF2-40B4-BE49-F238E27FC236}">
                <a16:creationId xmlns:a16="http://schemas.microsoft.com/office/drawing/2014/main" id="{F05ED48B-7899-9A26-3593-D7E797183C81}"/>
              </a:ext>
            </a:extLst>
          </p:cNvPr>
          <p:cNvPicPr>
            <a:picLocks noChangeAspect="1"/>
          </p:cNvPicPr>
          <p:nvPr/>
        </p:nvPicPr>
        <p:blipFill>
          <a:blip r:embed="rId3"/>
          <a:stretch>
            <a:fillRect/>
          </a:stretch>
        </p:blipFill>
        <p:spPr>
          <a:xfrm>
            <a:off x="10370563" y="1162322"/>
            <a:ext cx="611134" cy="605395"/>
          </a:xfrm>
          <a:prstGeom prst="rect">
            <a:avLst/>
          </a:prstGeom>
        </p:spPr>
      </p:pic>
      <p:sp>
        <p:nvSpPr>
          <p:cNvPr id="13" name="Rectangle 12">
            <a:extLst>
              <a:ext uri="{FF2B5EF4-FFF2-40B4-BE49-F238E27FC236}">
                <a16:creationId xmlns:a16="http://schemas.microsoft.com/office/drawing/2014/main" id="{A76F498F-CF9A-7534-D34B-7CBAF6556B4B}"/>
              </a:ext>
            </a:extLst>
          </p:cNvPr>
          <p:cNvSpPr/>
          <p:nvPr/>
        </p:nvSpPr>
        <p:spPr>
          <a:xfrm>
            <a:off x="9347217" y="1735625"/>
            <a:ext cx="2346540" cy="307777"/>
          </a:xfrm>
          <a:prstGeom prst="rect">
            <a:avLst/>
          </a:prstGeom>
        </p:spPr>
        <p:txBody>
          <a:bodyPr wrap="none">
            <a:spAutoFit/>
          </a:bodyPr>
          <a:lstStyle/>
          <a:p>
            <a:r>
              <a:rPr lang="en-US" sz="1400" b="1" dirty="0"/>
              <a:t>[ File ] </a:t>
            </a:r>
            <a:r>
              <a:rPr lang="en-US" sz="1400" b="1" dirty="0">
                <a:solidFill>
                  <a:schemeClr val="accent2"/>
                </a:solidFill>
              </a:rPr>
              <a:t>Widget Warranty.docx</a:t>
            </a:r>
          </a:p>
        </p:txBody>
      </p:sp>
      <p:sp>
        <p:nvSpPr>
          <p:cNvPr id="16" name="Rectangle 15">
            <a:extLst>
              <a:ext uri="{FF2B5EF4-FFF2-40B4-BE49-F238E27FC236}">
                <a16:creationId xmlns:a16="http://schemas.microsoft.com/office/drawing/2014/main" id="{FCE51E26-E413-5886-665D-CA15F35D5603}"/>
              </a:ext>
            </a:extLst>
          </p:cNvPr>
          <p:cNvSpPr/>
          <p:nvPr/>
        </p:nvSpPr>
        <p:spPr>
          <a:xfrm>
            <a:off x="9347217" y="2712630"/>
            <a:ext cx="1582869" cy="307777"/>
          </a:xfrm>
          <a:prstGeom prst="rect">
            <a:avLst/>
          </a:prstGeom>
        </p:spPr>
        <p:txBody>
          <a:bodyPr wrap="none">
            <a:spAutoFit/>
          </a:bodyPr>
          <a:lstStyle/>
          <a:p>
            <a:r>
              <a:rPr lang="en-US" sz="1400" b="1" dirty="0"/>
              <a:t>[ Status ] </a:t>
            </a:r>
            <a:r>
              <a:rPr lang="en-US" sz="1400" b="1" dirty="0">
                <a:solidFill>
                  <a:schemeClr val="accent2"/>
                </a:solidFill>
              </a:rPr>
              <a:t>In Editing</a:t>
            </a:r>
          </a:p>
        </p:txBody>
      </p:sp>
      <p:sp>
        <p:nvSpPr>
          <p:cNvPr id="17" name="Rectangle 16">
            <a:extLst>
              <a:ext uri="{FF2B5EF4-FFF2-40B4-BE49-F238E27FC236}">
                <a16:creationId xmlns:a16="http://schemas.microsoft.com/office/drawing/2014/main" id="{35D2C10E-1E02-A41C-3176-A34381AB6A3F}"/>
              </a:ext>
            </a:extLst>
          </p:cNvPr>
          <p:cNvSpPr/>
          <p:nvPr/>
        </p:nvSpPr>
        <p:spPr>
          <a:xfrm>
            <a:off x="9347217" y="1954980"/>
            <a:ext cx="1889363" cy="307777"/>
          </a:xfrm>
          <a:prstGeom prst="rect">
            <a:avLst/>
          </a:prstGeom>
        </p:spPr>
        <p:txBody>
          <a:bodyPr wrap="none">
            <a:spAutoFit/>
          </a:bodyPr>
          <a:lstStyle/>
          <a:p>
            <a:r>
              <a:rPr lang="en-US" sz="1400" b="1" dirty="0"/>
              <a:t>[ Author ] </a:t>
            </a:r>
            <a:r>
              <a:rPr lang="en-US" sz="1400" b="1" dirty="0">
                <a:solidFill>
                  <a:schemeClr val="accent2"/>
                </a:solidFill>
              </a:rPr>
              <a:t>Lauren Perry</a:t>
            </a:r>
          </a:p>
        </p:txBody>
      </p:sp>
      <p:sp>
        <p:nvSpPr>
          <p:cNvPr id="18" name="Rectangle 17">
            <a:extLst>
              <a:ext uri="{FF2B5EF4-FFF2-40B4-BE49-F238E27FC236}">
                <a16:creationId xmlns:a16="http://schemas.microsoft.com/office/drawing/2014/main" id="{A3EAC68A-FE32-65B9-EB03-CC8A426DB851}"/>
              </a:ext>
            </a:extLst>
          </p:cNvPr>
          <p:cNvSpPr/>
          <p:nvPr/>
        </p:nvSpPr>
        <p:spPr>
          <a:xfrm>
            <a:off x="9347217" y="2207530"/>
            <a:ext cx="1828642" cy="307777"/>
          </a:xfrm>
          <a:prstGeom prst="rect">
            <a:avLst/>
          </a:prstGeom>
        </p:spPr>
        <p:txBody>
          <a:bodyPr wrap="none">
            <a:spAutoFit/>
          </a:bodyPr>
          <a:lstStyle/>
          <a:p>
            <a:r>
              <a:rPr lang="en-US" sz="1400" b="1" dirty="0"/>
              <a:t>[ Editor ] </a:t>
            </a:r>
            <a:r>
              <a:rPr lang="en-US" sz="1400" b="1" dirty="0">
                <a:solidFill>
                  <a:schemeClr val="accent2"/>
                </a:solidFill>
              </a:rPr>
              <a:t>Taylor Hagen</a:t>
            </a:r>
          </a:p>
        </p:txBody>
      </p:sp>
      <p:sp>
        <p:nvSpPr>
          <p:cNvPr id="19" name="Rectangle 18">
            <a:extLst>
              <a:ext uri="{FF2B5EF4-FFF2-40B4-BE49-F238E27FC236}">
                <a16:creationId xmlns:a16="http://schemas.microsoft.com/office/drawing/2014/main" id="{B12F692E-B52F-F325-04BA-8CB1D8A490D7}"/>
              </a:ext>
            </a:extLst>
          </p:cNvPr>
          <p:cNvSpPr/>
          <p:nvPr/>
        </p:nvSpPr>
        <p:spPr>
          <a:xfrm>
            <a:off x="9347217" y="2460080"/>
            <a:ext cx="2815130" cy="307777"/>
          </a:xfrm>
          <a:prstGeom prst="rect">
            <a:avLst/>
          </a:prstGeom>
        </p:spPr>
        <p:txBody>
          <a:bodyPr wrap="none">
            <a:spAutoFit/>
          </a:bodyPr>
          <a:lstStyle/>
          <a:p>
            <a:r>
              <a:rPr lang="en-US" sz="1400" b="1" dirty="0"/>
              <a:t>[ Legal Reviewer ] </a:t>
            </a:r>
            <a:r>
              <a:rPr lang="en-US" sz="1400" b="1" dirty="0">
                <a:solidFill>
                  <a:schemeClr val="accent2"/>
                </a:solidFill>
              </a:rPr>
              <a:t>Clarence Darreau</a:t>
            </a:r>
          </a:p>
        </p:txBody>
      </p:sp>
      <p:sp>
        <p:nvSpPr>
          <p:cNvPr id="20" name="Rectangle 19">
            <a:extLst>
              <a:ext uri="{FF2B5EF4-FFF2-40B4-BE49-F238E27FC236}">
                <a16:creationId xmlns:a16="http://schemas.microsoft.com/office/drawing/2014/main" id="{E5DE416C-F7FA-86BA-5CCF-4C379955D773}"/>
              </a:ext>
            </a:extLst>
          </p:cNvPr>
          <p:cNvSpPr/>
          <p:nvPr/>
        </p:nvSpPr>
        <p:spPr>
          <a:xfrm>
            <a:off x="9347217" y="2965179"/>
            <a:ext cx="2448812" cy="307777"/>
          </a:xfrm>
          <a:prstGeom prst="rect">
            <a:avLst/>
          </a:prstGeom>
        </p:spPr>
        <p:txBody>
          <a:bodyPr wrap="none">
            <a:spAutoFit/>
          </a:bodyPr>
          <a:lstStyle/>
          <a:p>
            <a:r>
              <a:rPr lang="en-US" sz="1400" b="1" dirty="0"/>
              <a:t>[ Retention ] </a:t>
            </a:r>
            <a:r>
              <a:rPr lang="en-US" sz="1400" b="1" dirty="0">
                <a:solidFill>
                  <a:schemeClr val="accent2"/>
                </a:solidFill>
              </a:rPr>
              <a:t>Retain for 7 years</a:t>
            </a:r>
          </a:p>
        </p:txBody>
      </p:sp>
      <p:grpSp>
        <p:nvGrpSpPr>
          <p:cNvPr id="21" name="Group 20">
            <a:extLst>
              <a:ext uri="{FF2B5EF4-FFF2-40B4-BE49-F238E27FC236}">
                <a16:creationId xmlns:a16="http://schemas.microsoft.com/office/drawing/2014/main" id="{4FEAB95C-C88F-68F2-D7DE-12421E911A2D}"/>
              </a:ext>
            </a:extLst>
          </p:cNvPr>
          <p:cNvGrpSpPr/>
          <p:nvPr/>
        </p:nvGrpSpPr>
        <p:grpSpPr>
          <a:xfrm>
            <a:off x="6488935" y="3322980"/>
            <a:ext cx="2895140" cy="3122493"/>
            <a:chOff x="3501861" y="3868035"/>
            <a:chExt cx="2895140" cy="3122493"/>
          </a:xfrm>
        </p:grpSpPr>
        <p:grpSp>
          <p:nvGrpSpPr>
            <p:cNvPr id="22" name="Group 21">
              <a:extLst>
                <a:ext uri="{FF2B5EF4-FFF2-40B4-BE49-F238E27FC236}">
                  <a16:creationId xmlns:a16="http://schemas.microsoft.com/office/drawing/2014/main" id="{D9EAADE8-8B47-C760-D6C9-CF281AEE64D5}"/>
                </a:ext>
              </a:extLst>
            </p:cNvPr>
            <p:cNvGrpSpPr/>
            <p:nvPr/>
          </p:nvGrpSpPr>
          <p:grpSpPr>
            <a:xfrm>
              <a:off x="3501861" y="4196291"/>
              <a:ext cx="2895140" cy="2794237"/>
              <a:chOff x="5258260" y="3124200"/>
              <a:chExt cx="3868632" cy="3733800"/>
            </a:xfrm>
          </p:grpSpPr>
          <p:pic>
            <p:nvPicPr>
              <p:cNvPr id="24" name="Picture 14" descr="Image result for box png">
                <a:extLst>
                  <a:ext uri="{FF2B5EF4-FFF2-40B4-BE49-F238E27FC236}">
                    <a16:creationId xmlns:a16="http://schemas.microsoft.com/office/drawing/2014/main" id="{48F39F8C-A494-AC44-9036-0EC184C8A96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58260" y="3124200"/>
                <a:ext cx="3868632" cy="3733800"/>
              </a:xfrm>
              <a:prstGeom prst="rect">
                <a:avLst/>
              </a:prstGeom>
              <a:noFill/>
              <a:extLst>
                <a:ext uri="{909E8E84-426E-40DD-AFC4-6F175D3DCCD1}">
                  <a14:hiddenFill xmlns:a14="http://schemas.microsoft.com/office/drawing/2010/main">
                    <a:solidFill>
                      <a:srgbClr val="FFFFFF"/>
                    </a:solidFill>
                  </a14:hiddenFill>
                </a:ext>
              </a:extLst>
            </p:spPr>
          </p:pic>
          <p:sp>
            <p:nvSpPr>
              <p:cNvPr id="25" name="Rectangle 24">
                <a:extLst>
                  <a:ext uri="{FF2B5EF4-FFF2-40B4-BE49-F238E27FC236}">
                    <a16:creationId xmlns:a16="http://schemas.microsoft.com/office/drawing/2014/main" id="{4D19958A-4600-F1EC-5805-BD80AC63AFC5}"/>
                  </a:ext>
                </a:extLst>
              </p:cNvPr>
              <p:cNvSpPr/>
              <p:nvPr/>
            </p:nvSpPr>
            <p:spPr>
              <a:xfrm>
                <a:off x="5537709" y="4450836"/>
                <a:ext cx="1833083" cy="1357180"/>
              </a:xfrm>
              <a:prstGeom prst="rect">
                <a:avLst/>
              </a:prstGeom>
              <a:scene3d>
                <a:camera prst="isometricOffAxis2Left">
                  <a:rot lat="2040000" lon="1560000" rev="0"/>
                </a:camera>
                <a:lightRig rig="threePt" dir="t"/>
              </a:scene3d>
            </p:spPr>
            <p:txBody>
              <a:bodyPr wrap="square">
                <a:spAutoFit/>
              </a:bodyPr>
              <a:lstStyle/>
              <a:p>
                <a:pPr algn="ctr"/>
                <a:r>
                  <a:rPr lang="en-US" sz="2000" b="1" dirty="0">
                    <a:solidFill>
                      <a:schemeClr val="tx1">
                        <a:alpha val="76000"/>
                      </a:schemeClr>
                    </a:solidFill>
                  </a:rPr>
                  <a:t>Parts List </a:t>
                </a:r>
                <a:r>
                  <a:rPr lang="en-US" sz="2000" dirty="0">
                    <a:solidFill>
                      <a:schemeClr val="tx1">
                        <a:alpha val="76000"/>
                      </a:schemeClr>
                    </a:solidFill>
                  </a:rPr>
                  <a:t>Content Type</a:t>
                </a:r>
              </a:p>
            </p:txBody>
          </p:sp>
        </p:grpSp>
        <p:sp>
          <p:nvSpPr>
            <p:cNvPr id="23" name="Arrow: Down 22">
              <a:extLst>
                <a:ext uri="{FF2B5EF4-FFF2-40B4-BE49-F238E27FC236}">
                  <a16:creationId xmlns:a16="http://schemas.microsoft.com/office/drawing/2014/main" id="{70A8F29E-239F-C3E5-5806-46989E5CDE4C}"/>
                </a:ext>
              </a:extLst>
            </p:cNvPr>
            <p:cNvSpPr/>
            <p:nvPr/>
          </p:nvSpPr>
          <p:spPr>
            <a:xfrm>
              <a:off x="4600481" y="3868035"/>
              <a:ext cx="432175" cy="836988"/>
            </a:xfrm>
            <a:prstGeom prst="downArrow">
              <a:avLst/>
            </a:prstGeom>
            <a:solidFill>
              <a:schemeClr val="tx1">
                <a:alpha val="31000"/>
              </a:schemeClr>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grpSp>
      <p:sp>
        <p:nvSpPr>
          <p:cNvPr id="28" name="Rectangle 27">
            <a:extLst>
              <a:ext uri="{FF2B5EF4-FFF2-40B4-BE49-F238E27FC236}">
                <a16:creationId xmlns:a16="http://schemas.microsoft.com/office/drawing/2014/main" id="{637F4A99-09EB-57F6-9933-2B7007C2CE1A}"/>
              </a:ext>
            </a:extLst>
          </p:cNvPr>
          <p:cNvSpPr/>
          <p:nvPr/>
        </p:nvSpPr>
        <p:spPr>
          <a:xfrm>
            <a:off x="6805666" y="1965191"/>
            <a:ext cx="1966629" cy="307777"/>
          </a:xfrm>
          <a:prstGeom prst="rect">
            <a:avLst/>
          </a:prstGeom>
        </p:spPr>
        <p:txBody>
          <a:bodyPr wrap="none">
            <a:spAutoFit/>
          </a:bodyPr>
          <a:lstStyle/>
          <a:p>
            <a:r>
              <a:rPr lang="en-US" sz="1400" b="1" dirty="0"/>
              <a:t>[ File ] </a:t>
            </a:r>
            <a:r>
              <a:rPr lang="en-US" sz="1400" b="1" dirty="0">
                <a:solidFill>
                  <a:schemeClr val="accent2"/>
                </a:solidFill>
              </a:rPr>
              <a:t>Widget Parts.xlsx</a:t>
            </a:r>
          </a:p>
        </p:txBody>
      </p:sp>
      <p:sp>
        <p:nvSpPr>
          <p:cNvPr id="29" name="Rectangle 28">
            <a:extLst>
              <a:ext uri="{FF2B5EF4-FFF2-40B4-BE49-F238E27FC236}">
                <a16:creationId xmlns:a16="http://schemas.microsoft.com/office/drawing/2014/main" id="{314E8A09-444F-1443-3723-6A07E704A4A7}"/>
              </a:ext>
            </a:extLst>
          </p:cNvPr>
          <p:cNvSpPr/>
          <p:nvPr/>
        </p:nvSpPr>
        <p:spPr>
          <a:xfrm>
            <a:off x="6805666" y="2942196"/>
            <a:ext cx="1624484" cy="307777"/>
          </a:xfrm>
          <a:prstGeom prst="rect">
            <a:avLst/>
          </a:prstGeom>
        </p:spPr>
        <p:txBody>
          <a:bodyPr wrap="none">
            <a:spAutoFit/>
          </a:bodyPr>
          <a:lstStyle/>
          <a:p>
            <a:r>
              <a:rPr lang="en-US" sz="1400" b="1" dirty="0"/>
              <a:t>[ Status ] </a:t>
            </a:r>
            <a:r>
              <a:rPr lang="en-US" sz="1400" b="1" dirty="0">
                <a:solidFill>
                  <a:schemeClr val="accent2"/>
                </a:solidFill>
              </a:rPr>
              <a:t>First Draft</a:t>
            </a:r>
          </a:p>
        </p:txBody>
      </p:sp>
      <p:sp>
        <p:nvSpPr>
          <p:cNvPr id="30" name="Rectangle 29">
            <a:extLst>
              <a:ext uri="{FF2B5EF4-FFF2-40B4-BE49-F238E27FC236}">
                <a16:creationId xmlns:a16="http://schemas.microsoft.com/office/drawing/2014/main" id="{AE4F219F-7BD6-09DB-9E27-AAEA4295DB42}"/>
              </a:ext>
            </a:extLst>
          </p:cNvPr>
          <p:cNvSpPr/>
          <p:nvPr/>
        </p:nvSpPr>
        <p:spPr>
          <a:xfrm>
            <a:off x="6805666" y="2184546"/>
            <a:ext cx="2140651" cy="307777"/>
          </a:xfrm>
          <a:prstGeom prst="rect">
            <a:avLst/>
          </a:prstGeom>
        </p:spPr>
        <p:txBody>
          <a:bodyPr wrap="none">
            <a:spAutoFit/>
          </a:bodyPr>
          <a:lstStyle/>
          <a:p>
            <a:r>
              <a:rPr lang="en-US" sz="1400" b="1" dirty="0"/>
              <a:t>[ Author ] </a:t>
            </a:r>
            <a:r>
              <a:rPr lang="en-US" sz="1400" b="1" dirty="0">
                <a:solidFill>
                  <a:schemeClr val="accent2"/>
                </a:solidFill>
              </a:rPr>
              <a:t>Harvey Tomatsu</a:t>
            </a:r>
          </a:p>
        </p:txBody>
      </p:sp>
      <p:sp>
        <p:nvSpPr>
          <p:cNvPr id="31" name="Rectangle 30">
            <a:extLst>
              <a:ext uri="{FF2B5EF4-FFF2-40B4-BE49-F238E27FC236}">
                <a16:creationId xmlns:a16="http://schemas.microsoft.com/office/drawing/2014/main" id="{01EF5BB8-85FC-D8A9-3318-1BF969C97EAD}"/>
              </a:ext>
            </a:extLst>
          </p:cNvPr>
          <p:cNvSpPr/>
          <p:nvPr/>
        </p:nvSpPr>
        <p:spPr>
          <a:xfrm>
            <a:off x="6805666" y="2437096"/>
            <a:ext cx="2050754" cy="307777"/>
          </a:xfrm>
          <a:prstGeom prst="rect">
            <a:avLst/>
          </a:prstGeom>
        </p:spPr>
        <p:txBody>
          <a:bodyPr wrap="none">
            <a:spAutoFit/>
          </a:bodyPr>
          <a:lstStyle/>
          <a:p>
            <a:r>
              <a:rPr lang="en-US" sz="1400" b="1" dirty="0"/>
              <a:t>[ Editor ] </a:t>
            </a:r>
            <a:r>
              <a:rPr lang="en-US" sz="1400" b="1" dirty="0">
                <a:solidFill>
                  <a:schemeClr val="accent2"/>
                </a:solidFill>
              </a:rPr>
              <a:t>Seamus O’Brien</a:t>
            </a:r>
          </a:p>
        </p:txBody>
      </p:sp>
      <p:sp>
        <p:nvSpPr>
          <p:cNvPr id="32" name="Rectangle 31">
            <a:extLst>
              <a:ext uri="{FF2B5EF4-FFF2-40B4-BE49-F238E27FC236}">
                <a16:creationId xmlns:a16="http://schemas.microsoft.com/office/drawing/2014/main" id="{9071B1D3-9C04-B95D-4DBF-61A937EA7A19}"/>
              </a:ext>
            </a:extLst>
          </p:cNvPr>
          <p:cNvSpPr/>
          <p:nvPr/>
        </p:nvSpPr>
        <p:spPr>
          <a:xfrm>
            <a:off x="6805666" y="2689646"/>
            <a:ext cx="1782155" cy="307777"/>
          </a:xfrm>
          <a:prstGeom prst="rect">
            <a:avLst/>
          </a:prstGeom>
        </p:spPr>
        <p:txBody>
          <a:bodyPr wrap="none">
            <a:spAutoFit/>
          </a:bodyPr>
          <a:lstStyle/>
          <a:p>
            <a:r>
              <a:rPr lang="en-US" sz="1400" b="1" dirty="0"/>
              <a:t>[ Reviewer ] </a:t>
            </a:r>
            <a:r>
              <a:rPr lang="en-US" sz="1400" b="1" dirty="0">
                <a:solidFill>
                  <a:schemeClr val="accent2"/>
                </a:solidFill>
              </a:rPr>
              <a:t>Aiko Yagi</a:t>
            </a:r>
          </a:p>
        </p:txBody>
      </p:sp>
      <p:pic>
        <p:nvPicPr>
          <p:cNvPr id="34" name="Picture 33">
            <a:extLst>
              <a:ext uri="{FF2B5EF4-FFF2-40B4-BE49-F238E27FC236}">
                <a16:creationId xmlns:a16="http://schemas.microsoft.com/office/drawing/2014/main" id="{E0165476-C009-935D-B962-B8EA8177DC33}"/>
              </a:ext>
            </a:extLst>
          </p:cNvPr>
          <p:cNvPicPr>
            <a:picLocks noChangeAspect="1"/>
          </p:cNvPicPr>
          <p:nvPr/>
        </p:nvPicPr>
        <p:blipFill>
          <a:blip r:embed="rId4"/>
          <a:stretch>
            <a:fillRect/>
          </a:stretch>
        </p:blipFill>
        <p:spPr>
          <a:xfrm>
            <a:off x="7544026" y="1379133"/>
            <a:ext cx="613830" cy="605265"/>
          </a:xfrm>
          <a:prstGeom prst="rect">
            <a:avLst/>
          </a:prstGeom>
        </p:spPr>
      </p:pic>
    </p:spTree>
    <p:extLst>
      <p:ext uri="{BB962C8B-B14F-4D97-AF65-F5344CB8AC3E}">
        <p14:creationId xmlns:p14="http://schemas.microsoft.com/office/powerpoint/2010/main" val="214597761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A0D4504-4E0B-3FF5-B07A-63DD1EE6CF39}"/>
              </a:ext>
            </a:extLst>
          </p:cNvPr>
          <p:cNvSpPr>
            <a:spLocks noGrp="1"/>
          </p:cNvSpPr>
          <p:nvPr>
            <p:ph type="sldNum" sz="quarter" idx="12"/>
          </p:nvPr>
        </p:nvSpPr>
        <p:spPr/>
        <p:txBody>
          <a:bodyPr/>
          <a:lstStyle/>
          <a:p>
            <a:fld id="{A8160BDD-7155-D744-B749-9730458604AD}" type="slidenum">
              <a:rPr lang="en-US" smtClean="0"/>
              <a:pPr/>
              <a:t>22</a:t>
            </a:fld>
            <a:endParaRPr lang="en-US" dirty="0"/>
          </a:p>
        </p:txBody>
      </p:sp>
      <p:sp>
        <p:nvSpPr>
          <p:cNvPr id="3" name="Title 2">
            <a:extLst>
              <a:ext uri="{FF2B5EF4-FFF2-40B4-BE49-F238E27FC236}">
                <a16:creationId xmlns:a16="http://schemas.microsoft.com/office/drawing/2014/main" id="{E0C7FB20-8570-F42C-FE06-83C79FA8EAEF}"/>
              </a:ext>
            </a:extLst>
          </p:cNvPr>
          <p:cNvSpPr>
            <a:spLocks noGrp="1"/>
          </p:cNvSpPr>
          <p:nvPr>
            <p:ph type="title"/>
          </p:nvPr>
        </p:nvSpPr>
        <p:spPr/>
        <p:txBody>
          <a:bodyPr/>
          <a:lstStyle/>
          <a:p>
            <a:r>
              <a:rPr lang="en-US" dirty="0"/>
              <a:t>Content Type Examples (Slide 1 of 2)</a:t>
            </a:r>
          </a:p>
        </p:txBody>
      </p:sp>
      <p:sp>
        <p:nvSpPr>
          <p:cNvPr id="4" name="Text Placeholder 3">
            <a:extLst>
              <a:ext uri="{FF2B5EF4-FFF2-40B4-BE49-F238E27FC236}">
                <a16:creationId xmlns:a16="http://schemas.microsoft.com/office/drawing/2014/main" id="{F3872752-1A2B-6683-D80F-F9B29A19FA86}"/>
              </a:ext>
            </a:extLst>
          </p:cNvPr>
          <p:cNvSpPr>
            <a:spLocks noGrp="1"/>
          </p:cNvSpPr>
          <p:nvPr>
            <p:ph type="body" sz="quarter" idx="13"/>
          </p:nvPr>
        </p:nvSpPr>
        <p:spPr>
          <a:xfrm>
            <a:off x="336884" y="3429000"/>
            <a:ext cx="11658600" cy="2891589"/>
          </a:xfrm>
        </p:spPr>
        <p:txBody>
          <a:bodyPr/>
          <a:lstStyle/>
          <a:p>
            <a:r>
              <a:rPr lang="en-US" dirty="0"/>
              <a:t>As assets are authored, edited, tested, published, and maintained, the following information might be needed or used:</a:t>
            </a:r>
          </a:p>
          <a:p>
            <a:pPr lvl="1"/>
            <a:r>
              <a:rPr lang="en-US" sz="1400" b="1" dirty="0">
                <a:latin typeface="Courier New" panose="02070309020205020404" pitchFamily="49" charset="0"/>
                <a:cs typeface="Courier New" panose="02070309020205020404" pitchFamily="49" charset="0"/>
              </a:rPr>
              <a:t>Asset Number </a:t>
            </a:r>
            <a:r>
              <a:rPr lang="en-US" dirty="0"/>
              <a:t>to provide a concise way to refer to the content asset.</a:t>
            </a:r>
          </a:p>
          <a:p>
            <a:pPr lvl="1"/>
            <a:r>
              <a:rPr lang="en-US" sz="1400" b="1" dirty="0">
                <a:latin typeface="Courier New" panose="02070309020205020404" pitchFamily="49" charset="0"/>
                <a:cs typeface="Courier New" panose="02070309020205020404" pitchFamily="49" charset="0"/>
              </a:rPr>
              <a:t>Title</a:t>
            </a:r>
            <a:r>
              <a:rPr lang="en-US" dirty="0"/>
              <a:t> of the content asset (e.g., "Home Automation Hub User Guide" or "Ruggedized Android Tablet Service Manual").</a:t>
            </a:r>
          </a:p>
          <a:p>
            <a:pPr lvl="1"/>
            <a:r>
              <a:rPr lang="en-US" sz="1400" b="1" dirty="0">
                <a:latin typeface="Courier New" panose="02070309020205020404" pitchFamily="49" charset="0"/>
                <a:cs typeface="Courier New" panose="02070309020205020404" pitchFamily="49" charset="0"/>
              </a:rPr>
              <a:t>Product ID</a:t>
            </a:r>
            <a:r>
              <a:rPr lang="en-US" dirty="0"/>
              <a:t> to identify the product being documented (e.g., "HUB-1" or "RAT-1000").</a:t>
            </a:r>
          </a:p>
          <a:p>
            <a:pPr lvl="1"/>
            <a:r>
              <a:rPr lang="en-US" sz="1400" b="1" dirty="0">
                <a:latin typeface="Courier New" panose="02070309020205020404" pitchFamily="49" charset="0"/>
                <a:cs typeface="Courier New" panose="02070309020205020404" pitchFamily="49" charset="0"/>
              </a:rPr>
              <a:t>Author</a:t>
            </a:r>
            <a:r>
              <a:rPr lang="en-US" dirty="0"/>
              <a:t> assigned to write the asset's content.</a:t>
            </a:r>
          </a:p>
          <a:p>
            <a:pPr lvl="1"/>
            <a:r>
              <a:rPr lang="en-US" sz="1400" b="1" dirty="0">
                <a:latin typeface="Courier New" panose="02070309020205020404" pitchFamily="49" charset="0"/>
                <a:cs typeface="Courier New" panose="02070309020205020404" pitchFamily="49" charset="0"/>
              </a:rPr>
              <a:t>Editor</a:t>
            </a:r>
            <a:r>
              <a:rPr lang="en-US" dirty="0"/>
              <a:t> assigned to edit what the author writes.</a:t>
            </a:r>
          </a:p>
          <a:p>
            <a:pPr lvl="1"/>
            <a:r>
              <a:rPr lang="en-US" sz="1400" b="1" dirty="0">
                <a:latin typeface="Courier New" panose="02070309020205020404" pitchFamily="49" charset="0"/>
                <a:cs typeface="Courier New" panose="02070309020205020404" pitchFamily="49" charset="0"/>
              </a:rPr>
              <a:t>Name</a:t>
            </a:r>
            <a:r>
              <a:rPr lang="en-US" dirty="0"/>
              <a:t> for the file that contains the asset.</a:t>
            </a:r>
          </a:p>
          <a:p>
            <a:pPr lvl="1"/>
            <a:r>
              <a:rPr lang="en-US" sz="1400" b="1" dirty="0">
                <a:latin typeface="Courier New" panose="02070309020205020404" pitchFamily="49" charset="0"/>
                <a:cs typeface="Courier New" panose="02070309020205020404" pitchFamily="49" charset="0"/>
              </a:rPr>
              <a:t>Status</a:t>
            </a:r>
            <a:r>
              <a:rPr lang="en-US" dirty="0"/>
              <a:t> of the asset, to identify its status during development or its disposition after it has been published.</a:t>
            </a:r>
          </a:p>
        </p:txBody>
      </p:sp>
      <p:graphicFrame>
        <p:nvGraphicFramePr>
          <p:cNvPr id="5" name="Group 64">
            <a:extLst>
              <a:ext uri="{FF2B5EF4-FFF2-40B4-BE49-F238E27FC236}">
                <a16:creationId xmlns:a16="http://schemas.microsoft.com/office/drawing/2014/main" id="{3B60E360-B4DC-5613-8BFC-24F0865296D1}"/>
              </a:ext>
            </a:extLst>
          </p:cNvPr>
          <p:cNvGraphicFramePr>
            <a:graphicFrameLocks noGrp="1"/>
          </p:cNvGraphicFramePr>
          <p:nvPr>
            <p:extLst>
              <p:ext uri="{D42A27DB-BD31-4B8C-83A1-F6EECF244321}">
                <p14:modId xmlns:p14="http://schemas.microsoft.com/office/powerpoint/2010/main" val="2782557230"/>
              </p:ext>
            </p:extLst>
          </p:nvPr>
        </p:nvGraphicFramePr>
        <p:xfrm>
          <a:off x="336884" y="1122681"/>
          <a:ext cx="11658600" cy="1902843"/>
        </p:xfrm>
        <a:graphic>
          <a:graphicData uri="http://schemas.openxmlformats.org/drawingml/2006/table">
            <a:tbl>
              <a:tblPr/>
              <a:tblGrid>
                <a:gridCol w="1497190">
                  <a:extLst>
                    <a:ext uri="{9D8B030D-6E8A-4147-A177-3AD203B41FA5}">
                      <a16:colId xmlns:a16="http://schemas.microsoft.com/office/drawing/2014/main" val="20000"/>
                    </a:ext>
                  </a:extLst>
                </a:gridCol>
                <a:gridCol w="2155418">
                  <a:extLst>
                    <a:ext uri="{9D8B030D-6E8A-4147-A177-3AD203B41FA5}">
                      <a16:colId xmlns:a16="http://schemas.microsoft.com/office/drawing/2014/main" val="3149502886"/>
                    </a:ext>
                  </a:extLst>
                </a:gridCol>
                <a:gridCol w="8005992">
                  <a:extLst>
                    <a:ext uri="{9D8B030D-6E8A-4147-A177-3AD203B41FA5}">
                      <a16:colId xmlns:a16="http://schemas.microsoft.com/office/drawing/2014/main" val="20001"/>
                    </a:ext>
                  </a:extLst>
                </a:gridCol>
              </a:tblGrid>
              <a:tr h="246483">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600" b="1" i="0" u="none" strike="noStrike" kern="1200" cap="none" normalizeH="0" baseline="0" dirty="0">
                          <a:ln>
                            <a:noFill/>
                          </a:ln>
                          <a:solidFill>
                            <a:schemeClr val="bg1"/>
                          </a:solidFill>
                          <a:effectLst/>
                          <a:latin typeface="Calibri"/>
                          <a:ea typeface="+mn-ea"/>
                          <a:cs typeface="Calibri"/>
                        </a:rPr>
                        <a:t>Content Type</a:t>
                      </a:r>
                    </a:p>
                  </a:txBody>
                  <a:tcPr marT="45732" marB="45732"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
                          <a:srgbClr val="FF9900"/>
                        </a:buClr>
                        <a:buSzTx/>
                        <a:buFontTx/>
                        <a:buNone/>
                        <a:tabLst/>
                      </a:pPr>
                      <a:r>
                        <a:rPr kumimoji="0" lang="en-US" sz="1600" b="1" i="0" u="none" strike="noStrike" kern="1200" cap="none" normalizeH="0" baseline="0" dirty="0">
                          <a:ln>
                            <a:noFill/>
                          </a:ln>
                          <a:solidFill>
                            <a:schemeClr val="bg1"/>
                          </a:solidFill>
                          <a:effectLst/>
                          <a:latin typeface="Calibri"/>
                          <a:ea typeface="+mn-ea"/>
                          <a:cs typeface="Calibri"/>
                        </a:rPr>
                        <a:t>Intended Audience</a:t>
                      </a:r>
                    </a:p>
                  </a:txBody>
                  <a:tcPr marT="45732" marB="45732"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600" b="1" i="0" u="none" strike="noStrike" kern="1200" cap="none" normalizeH="0" baseline="0" dirty="0">
                          <a:ln>
                            <a:noFill/>
                          </a:ln>
                          <a:solidFill>
                            <a:schemeClr val="bg1"/>
                          </a:solidFill>
                          <a:effectLst/>
                          <a:latin typeface="Calibri"/>
                          <a:ea typeface="+mn-ea"/>
                          <a:cs typeface="Calibri"/>
                        </a:rPr>
                        <a:t>What It Covers</a:t>
                      </a:r>
                    </a:p>
                  </a:txBody>
                  <a:tcPr marT="45732" marB="45732"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279348">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400" b="0" i="0" u="none" strike="noStrike" kern="1200" cap="none" normalizeH="0" baseline="0" dirty="0">
                          <a:ln>
                            <a:noFill/>
                          </a:ln>
                          <a:solidFill>
                            <a:schemeClr val="tx1"/>
                          </a:solidFill>
                          <a:effectLst/>
                          <a:latin typeface="+mn-lt"/>
                          <a:ea typeface="+mn-ea"/>
                          <a:cs typeface="Calibri"/>
                        </a:rPr>
                        <a:t>User Guide</a:t>
                      </a:r>
                      <a:endParaRPr kumimoji="0" lang="en-US" sz="1400" b="1" i="0" u="none" strike="noStrike" kern="1200" cap="none" normalizeH="0" baseline="0" dirty="0">
                        <a:ln>
                          <a:noFill/>
                        </a:ln>
                        <a:solidFill>
                          <a:schemeClr val="tx1"/>
                        </a:solidFill>
                        <a:effectLst/>
                        <a:latin typeface="Calibri"/>
                        <a:ea typeface="+mn-ea"/>
                        <a:cs typeface="Calibri"/>
                      </a:endParaRP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rtl="0" eaLnBrk="1" fontAlgn="base" latinLnBrk="0" hangingPunct="1">
                        <a:lnSpc>
                          <a:spcPct val="100000"/>
                        </a:lnSpc>
                        <a:spcBef>
                          <a:spcPct val="20000"/>
                        </a:spcBef>
                        <a:spcAft>
                          <a:spcPct val="0"/>
                        </a:spcAft>
                        <a:buClr>
                          <a:srgbClr val="FF9900"/>
                        </a:buClr>
                        <a:buSzTx/>
                        <a:buFontTx/>
                        <a:buNone/>
                        <a:tabLst/>
                      </a:pPr>
                      <a:r>
                        <a:rPr kumimoji="0" lang="en-US" sz="1400" b="0" i="0" u="none" strike="noStrike" kern="1200" cap="none" normalizeH="0" baseline="0" dirty="0">
                          <a:ln>
                            <a:noFill/>
                          </a:ln>
                          <a:solidFill>
                            <a:schemeClr val="tx1"/>
                          </a:solidFill>
                          <a:effectLst/>
                          <a:latin typeface="+mn-lt"/>
                          <a:ea typeface="+mn-ea"/>
                          <a:cs typeface="Calibri"/>
                        </a:rPr>
                        <a:t>Customer</a:t>
                      </a:r>
                      <a:endParaRPr kumimoji="0" lang="en-US" sz="1400" b="0" i="0" u="none" strike="noStrike" kern="1200" cap="none" normalizeH="0" baseline="0" dirty="0">
                        <a:ln>
                          <a:noFill/>
                        </a:ln>
                        <a:solidFill>
                          <a:schemeClr val="tx1"/>
                        </a:solidFill>
                        <a:effectLst/>
                        <a:latin typeface="Calibri"/>
                        <a:ea typeface="+mn-ea"/>
                        <a:cs typeface="Calibri"/>
                      </a:endParaRP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400" b="0" i="0" u="none" strike="noStrike" kern="1200" cap="none" normalizeH="0" baseline="0" dirty="0">
                          <a:ln>
                            <a:noFill/>
                          </a:ln>
                          <a:solidFill>
                            <a:schemeClr val="tx1"/>
                          </a:solidFill>
                          <a:effectLst/>
                          <a:latin typeface="+mn-lt"/>
                          <a:ea typeface="+mn-ea"/>
                          <a:cs typeface="Calibri"/>
                        </a:rPr>
                        <a:t>Instructions on using the product.</a:t>
                      </a: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10002"/>
                  </a:ext>
                </a:extLst>
              </a:tr>
              <a:tr h="239628">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400" b="0" i="0" u="none" strike="noStrike" kern="1200" cap="none" normalizeH="0" baseline="0" dirty="0">
                          <a:ln>
                            <a:noFill/>
                          </a:ln>
                          <a:solidFill>
                            <a:schemeClr val="tx1"/>
                          </a:solidFill>
                          <a:effectLst/>
                          <a:latin typeface="+mn-lt"/>
                          <a:ea typeface="+mn-ea"/>
                          <a:cs typeface="Calibri"/>
                        </a:rPr>
                        <a:t>Assembly Guide</a:t>
                      </a:r>
                      <a:endParaRPr kumimoji="0" lang="en-US" sz="1400" b="1" i="0" u="none" strike="noStrike" kern="1200" cap="none" normalizeH="0" baseline="0" dirty="0">
                        <a:ln>
                          <a:noFill/>
                        </a:ln>
                        <a:solidFill>
                          <a:schemeClr val="tx1"/>
                        </a:solidFill>
                        <a:effectLst/>
                        <a:latin typeface="Calibri"/>
                        <a:ea typeface="+mn-ea"/>
                        <a:cs typeface="Calibri"/>
                      </a:endParaRP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Tx/>
                        <a:buFontTx/>
                        <a:buNone/>
                        <a:tabLst/>
                      </a:pPr>
                      <a:r>
                        <a:rPr kumimoji="0" lang="en-US" sz="1400" b="0" i="0" u="none" strike="noStrike" kern="1200" cap="none" normalizeH="0" baseline="0" dirty="0">
                          <a:ln>
                            <a:noFill/>
                          </a:ln>
                          <a:solidFill>
                            <a:schemeClr val="tx1"/>
                          </a:solidFill>
                          <a:effectLst/>
                          <a:latin typeface="+mn-lt"/>
                          <a:ea typeface="+mn-ea"/>
                          <a:cs typeface="Calibri"/>
                        </a:rPr>
                        <a:t>Customer</a:t>
                      </a:r>
                      <a:endParaRPr kumimoji="0" lang="en-US" sz="1400" b="0" i="0" u="none" strike="noStrike" kern="1200" cap="none" normalizeH="0" baseline="0" dirty="0">
                        <a:ln>
                          <a:noFill/>
                        </a:ln>
                        <a:solidFill>
                          <a:schemeClr val="tx1"/>
                        </a:solidFill>
                        <a:effectLst/>
                        <a:latin typeface="Calibri"/>
                        <a:ea typeface="+mn-ea"/>
                        <a:cs typeface="Calibri"/>
                      </a:endParaRP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400" b="0" i="0" u="none" strike="noStrike" kern="1200" cap="none" normalizeH="0" baseline="0" dirty="0">
                          <a:ln>
                            <a:noFill/>
                          </a:ln>
                          <a:solidFill>
                            <a:schemeClr val="tx1"/>
                          </a:solidFill>
                          <a:effectLst/>
                          <a:latin typeface="+mn-lt"/>
                          <a:ea typeface="+mn-ea"/>
                          <a:cs typeface="Calibri"/>
                        </a:rPr>
                        <a:t>Inventory of parts in the purchased package and instructions on final assembly.</a:t>
                      </a: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10003"/>
                  </a:ext>
                </a:extLst>
              </a:tr>
              <a:tr h="348243">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400" b="0" i="0" u="none" strike="noStrike" kern="1200" cap="none" normalizeH="0" baseline="0" dirty="0">
                          <a:ln>
                            <a:noFill/>
                          </a:ln>
                          <a:solidFill>
                            <a:schemeClr val="tx1"/>
                          </a:solidFill>
                          <a:effectLst/>
                          <a:latin typeface="+mn-lt"/>
                          <a:ea typeface="+mn-ea"/>
                          <a:cs typeface="Calibri"/>
                        </a:rPr>
                        <a:t>Product Warranty</a:t>
                      </a:r>
                      <a:endParaRPr kumimoji="0" lang="en-US" sz="1400" b="1" i="0" u="none" strike="noStrike" kern="1200" cap="none" normalizeH="0" baseline="0" dirty="0">
                        <a:ln>
                          <a:noFill/>
                        </a:ln>
                        <a:solidFill>
                          <a:schemeClr val="tx1"/>
                        </a:solidFill>
                        <a:effectLst/>
                        <a:latin typeface="Calibri"/>
                        <a:ea typeface="+mn-ea"/>
                        <a:cs typeface="Calibri"/>
                      </a:endParaRP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Tx/>
                        <a:buFontTx/>
                        <a:buNone/>
                        <a:tabLst/>
                      </a:pPr>
                      <a:r>
                        <a:rPr kumimoji="0" lang="en-US" sz="1400" b="0" i="0" u="none" strike="noStrike" kern="1200" cap="none" normalizeH="0" baseline="0" dirty="0">
                          <a:ln>
                            <a:noFill/>
                          </a:ln>
                          <a:solidFill>
                            <a:schemeClr val="tx1"/>
                          </a:solidFill>
                          <a:effectLst/>
                          <a:latin typeface="+mn-lt"/>
                          <a:ea typeface="+mn-ea"/>
                          <a:cs typeface="Calibri"/>
                        </a:rPr>
                        <a:t>Customer</a:t>
                      </a:r>
                      <a:endParaRPr kumimoji="0" lang="en-US" sz="1400" b="0" i="0" u="none" strike="noStrike" kern="1200" cap="none" normalizeH="0" baseline="0" dirty="0">
                        <a:ln>
                          <a:noFill/>
                        </a:ln>
                        <a:solidFill>
                          <a:schemeClr val="tx1"/>
                        </a:solidFill>
                        <a:effectLst/>
                        <a:latin typeface="Calibri"/>
                        <a:ea typeface="+mn-ea"/>
                        <a:cs typeface="Calibri"/>
                      </a:endParaRP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400" b="0" i="0" u="none" strike="noStrike" kern="1200" cap="none" normalizeH="0" baseline="0" dirty="0">
                          <a:ln>
                            <a:noFill/>
                          </a:ln>
                          <a:solidFill>
                            <a:schemeClr val="tx1"/>
                          </a:solidFill>
                          <a:effectLst/>
                          <a:latin typeface="+mn-lt"/>
                          <a:ea typeface="+mn-ea"/>
                          <a:cs typeface="Calibri"/>
                        </a:rPr>
                        <a:t>Written guarantee to the purchaser, promising to repair or replace faulty products within a specified period.</a:t>
                      </a: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3451238495"/>
                  </a:ext>
                </a:extLst>
              </a:tr>
              <a:tr h="279287">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400" b="0" i="0" u="none" strike="noStrike" kern="1200" cap="none" normalizeH="0" baseline="0" dirty="0">
                          <a:ln>
                            <a:noFill/>
                          </a:ln>
                          <a:solidFill>
                            <a:schemeClr val="tx1"/>
                          </a:solidFill>
                          <a:effectLst/>
                          <a:latin typeface="+mn-lt"/>
                          <a:ea typeface="+mn-ea"/>
                          <a:cs typeface="Calibri"/>
                        </a:rPr>
                        <a:t>Service Manual</a:t>
                      </a:r>
                      <a:endParaRPr kumimoji="0" lang="en-US" sz="1400" b="1" i="0" u="none" strike="noStrike" kern="1200" cap="none" normalizeH="0" baseline="0" dirty="0">
                        <a:ln>
                          <a:noFill/>
                        </a:ln>
                        <a:solidFill>
                          <a:schemeClr val="tx1"/>
                        </a:solidFill>
                        <a:effectLst/>
                        <a:latin typeface="Calibri"/>
                        <a:ea typeface="+mn-ea"/>
                        <a:cs typeface="Calibri"/>
                      </a:endParaRP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Tx/>
                        <a:buFontTx/>
                        <a:buNone/>
                        <a:tabLst/>
                      </a:pPr>
                      <a:r>
                        <a:rPr kumimoji="0" lang="en-US" sz="1400" b="0" i="0" u="none" strike="noStrike" kern="1200" cap="none" normalizeH="0" baseline="0" dirty="0">
                          <a:ln>
                            <a:noFill/>
                          </a:ln>
                          <a:solidFill>
                            <a:schemeClr val="tx1"/>
                          </a:solidFill>
                          <a:effectLst/>
                          <a:latin typeface="+mn-lt"/>
                          <a:ea typeface="+mn-ea"/>
                          <a:cs typeface="Calibri"/>
                        </a:rPr>
                        <a:t>Service Technicians</a:t>
                      </a:r>
                      <a:endParaRPr kumimoji="0" lang="en-US" sz="1400" b="0" i="0" u="none" strike="noStrike" kern="1200" cap="none" normalizeH="0" baseline="0" dirty="0">
                        <a:ln>
                          <a:noFill/>
                        </a:ln>
                        <a:solidFill>
                          <a:schemeClr val="tx1"/>
                        </a:solidFill>
                        <a:effectLst/>
                        <a:latin typeface="Calibri"/>
                        <a:ea typeface="+mn-ea"/>
                        <a:cs typeface="Calibri"/>
                      </a:endParaRP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400" b="0" i="0" u="none" strike="noStrike" kern="1200" cap="none" normalizeH="0" baseline="0" dirty="0">
                          <a:ln>
                            <a:noFill/>
                          </a:ln>
                          <a:solidFill>
                            <a:schemeClr val="tx1"/>
                          </a:solidFill>
                          <a:effectLst/>
                          <a:latin typeface="+mn-lt"/>
                          <a:ea typeface="+mn-ea"/>
                          <a:cs typeface="Calibri"/>
                        </a:rPr>
                        <a:t>Instructions on how to repair or replace products covered under warranty.</a:t>
                      </a: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3005181784"/>
                  </a:ext>
                </a:extLst>
              </a:tr>
              <a:tr h="239628">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400" b="0" i="0" u="none" strike="noStrike" kern="1200" cap="none" normalizeH="0" baseline="0" dirty="0">
                          <a:ln>
                            <a:noFill/>
                          </a:ln>
                          <a:solidFill>
                            <a:schemeClr val="tx1"/>
                          </a:solidFill>
                          <a:effectLst/>
                          <a:latin typeface="+mn-lt"/>
                          <a:ea typeface="+mn-ea"/>
                          <a:cs typeface="Calibri"/>
                        </a:rPr>
                        <a:t>Seller's Guide</a:t>
                      </a:r>
                      <a:endParaRPr kumimoji="0" lang="en-US" sz="1400" b="1" i="0" u="none" strike="noStrike" kern="1200" cap="none" normalizeH="0" baseline="0" dirty="0">
                        <a:ln>
                          <a:noFill/>
                        </a:ln>
                        <a:solidFill>
                          <a:schemeClr val="tx1"/>
                        </a:solidFill>
                        <a:effectLst/>
                        <a:latin typeface="Calibri"/>
                        <a:ea typeface="+mn-ea"/>
                        <a:cs typeface="Calibri"/>
                      </a:endParaRP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Tx/>
                        <a:buFontTx/>
                        <a:buNone/>
                        <a:tabLst/>
                      </a:pPr>
                      <a:r>
                        <a:rPr kumimoji="0" lang="en-US" sz="1400" b="0" i="0" u="none" strike="noStrike" kern="1200" cap="none" normalizeH="0" baseline="0" dirty="0">
                          <a:ln>
                            <a:noFill/>
                          </a:ln>
                          <a:solidFill>
                            <a:schemeClr val="tx1"/>
                          </a:solidFill>
                          <a:effectLst/>
                          <a:latin typeface="+mn-lt"/>
                          <a:ea typeface="+mn-ea"/>
                          <a:cs typeface="Calibri"/>
                        </a:rPr>
                        <a:t>Store Clerks</a:t>
                      </a:r>
                      <a:endParaRPr kumimoji="0" lang="en-US" sz="1400" b="0" i="0" u="none" strike="noStrike" kern="1200" cap="none" normalizeH="0" baseline="0" dirty="0">
                        <a:ln>
                          <a:noFill/>
                        </a:ln>
                        <a:solidFill>
                          <a:schemeClr val="tx1"/>
                        </a:solidFill>
                        <a:effectLst/>
                        <a:latin typeface="Calibri"/>
                        <a:ea typeface="+mn-ea"/>
                        <a:cs typeface="Calibri"/>
                      </a:endParaRP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400" b="0" i="0" u="none" strike="noStrike" kern="1200" cap="none" normalizeH="0" baseline="0" dirty="0">
                          <a:ln>
                            <a:noFill/>
                          </a:ln>
                          <a:solidFill>
                            <a:schemeClr val="tx1"/>
                          </a:solidFill>
                          <a:effectLst/>
                          <a:latin typeface="+mn-lt"/>
                          <a:ea typeface="+mn-ea"/>
                          <a:cs typeface="Calibri"/>
                        </a:rPr>
                        <a:t>Product features, functions, and benefits, with tips on presenting the product favorably to customers.</a:t>
                      </a: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991713004"/>
                  </a:ext>
                </a:extLst>
              </a:tr>
            </a:tbl>
          </a:graphicData>
        </a:graphic>
      </p:graphicFrame>
    </p:spTree>
    <p:extLst>
      <p:ext uri="{BB962C8B-B14F-4D97-AF65-F5344CB8AC3E}">
        <p14:creationId xmlns:p14="http://schemas.microsoft.com/office/powerpoint/2010/main" val="403694263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A0D4504-4E0B-3FF5-B07A-63DD1EE6CF39}"/>
              </a:ext>
            </a:extLst>
          </p:cNvPr>
          <p:cNvSpPr>
            <a:spLocks noGrp="1"/>
          </p:cNvSpPr>
          <p:nvPr>
            <p:ph type="sldNum" sz="quarter" idx="12"/>
          </p:nvPr>
        </p:nvSpPr>
        <p:spPr/>
        <p:txBody>
          <a:bodyPr/>
          <a:lstStyle/>
          <a:p>
            <a:fld id="{A8160BDD-7155-D744-B749-9730458604AD}" type="slidenum">
              <a:rPr lang="en-US" smtClean="0"/>
              <a:pPr/>
              <a:t>23</a:t>
            </a:fld>
            <a:endParaRPr lang="en-US" dirty="0"/>
          </a:p>
        </p:txBody>
      </p:sp>
      <p:sp>
        <p:nvSpPr>
          <p:cNvPr id="3" name="Title 2">
            <a:extLst>
              <a:ext uri="{FF2B5EF4-FFF2-40B4-BE49-F238E27FC236}">
                <a16:creationId xmlns:a16="http://schemas.microsoft.com/office/drawing/2014/main" id="{E0C7FB20-8570-F42C-FE06-83C79FA8EAEF}"/>
              </a:ext>
            </a:extLst>
          </p:cNvPr>
          <p:cNvSpPr>
            <a:spLocks noGrp="1"/>
          </p:cNvSpPr>
          <p:nvPr>
            <p:ph type="title"/>
          </p:nvPr>
        </p:nvSpPr>
        <p:spPr/>
        <p:txBody>
          <a:bodyPr/>
          <a:lstStyle/>
          <a:p>
            <a:r>
              <a:rPr lang="en-US" dirty="0"/>
              <a:t>Content Types Example (Slide 2 of 2)</a:t>
            </a:r>
          </a:p>
        </p:txBody>
      </p:sp>
      <p:sp>
        <p:nvSpPr>
          <p:cNvPr id="4" name="Text Placeholder 3">
            <a:extLst>
              <a:ext uri="{FF2B5EF4-FFF2-40B4-BE49-F238E27FC236}">
                <a16:creationId xmlns:a16="http://schemas.microsoft.com/office/drawing/2014/main" id="{F3872752-1A2B-6683-D80F-F9B29A19FA86}"/>
              </a:ext>
            </a:extLst>
          </p:cNvPr>
          <p:cNvSpPr>
            <a:spLocks noGrp="1"/>
          </p:cNvSpPr>
          <p:nvPr>
            <p:ph type="body" sz="quarter" idx="13"/>
          </p:nvPr>
        </p:nvSpPr>
        <p:spPr>
          <a:xfrm>
            <a:off x="336884" y="1171074"/>
            <a:ext cx="11658600" cy="5274399"/>
          </a:xfrm>
        </p:spPr>
        <p:txBody>
          <a:bodyPr/>
          <a:lstStyle/>
          <a:p>
            <a:r>
              <a:rPr lang="en-US" dirty="0"/>
              <a:t>There may be some differences in the columns you need to provide for different types of content.</a:t>
            </a:r>
          </a:p>
          <a:p>
            <a:endParaRPr lang="en-US" dirty="0"/>
          </a:p>
          <a:p>
            <a:endParaRPr lang="en-US" dirty="0"/>
          </a:p>
          <a:p>
            <a:endParaRPr lang="en-US" dirty="0"/>
          </a:p>
          <a:p>
            <a:endParaRPr lang="en-US" dirty="0"/>
          </a:p>
          <a:p>
            <a:endParaRPr lang="en-US" dirty="0"/>
          </a:p>
          <a:p>
            <a:endParaRPr lang="en-US" dirty="0"/>
          </a:p>
          <a:p>
            <a:endParaRPr lang="en-US" dirty="0"/>
          </a:p>
          <a:p>
            <a:r>
              <a:rPr lang="en-US" dirty="0"/>
              <a:t>Example:</a:t>
            </a:r>
          </a:p>
          <a:p>
            <a:pPr lvl="1"/>
            <a:r>
              <a:rPr lang="en-US" dirty="0"/>
              <a:t>User Guides, Assembly Guides, and Service Manuals:</a:t>
            </a:r>
          </a:p>
          <a:p>
            <a:pPr lvl="2"/>
            <a:r>
              <a:rPr lang="en-US" dirty="0"/>
              <a:t>Contain written procedures that should be reviewed for correctness. </a:t>
            </a:r>
          </a:p>
          <a:p>
            <a:pPr lvl="2"/>
            <a:r>
              <a:rPr lang="en-US" dirty="0"/>
              <a:t>Have a Tester column, where you can assign a tester to verify the procedures documented by the author.</a:t>
            </a:r>
          </a:p>
          <a:p>
            <a:pPr lvl="1"/>
            <a:r>
              <a:rPr lang="en-US" dirty="0"/>
              <a:t>Product Warranty content type:</a:t>
            </a:r>
          </a:p>
          <a:p>
            <a:pPr lvl="2"/>
            <a:r>
              <a:rPr lang="en-US" dirty="0"/>
              <a:t>Doesn’t require a tester but does contain contract information.</a:t>
            </a:r>
          </a:p>
          <a:p>
            <a:pPr lvl="2"/>
            <a:r>
              <a:rPr lang="en-US" dirty="0"/>
              <a:t>Has a Legal Reviewer column, where you can assign someone in the Legal department to review it.</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graphicFrame>
        <p:nvGraphicFramePr>
          <p:cNvPr id="5" name="Group 64">
            <a:extLst>
              <a:ext uri="{FF2B5EF4-FFF2-40B4-BE49-F238E27FC236}">
                <a16:creationId xmlns:a16="http://schemas.microsoft.com/office/drawing/2014/main" id="{3B60E360-B4DC-5613-8BFC-24F0865296D1}"/>
              </a:ext>
            </a:extLst>
          </p:cNvPr>
          <p:cNvGraphicFramePr>
            <a:graphicFrameLocks noGrp="1"/>
          </p:cNvGraphicFramePr>
          <p:nvPr>
            <p:extLst>
              <p:ext uri="{D42A27DB-BD31-4B8C-83A1-F6EECF244321}">
                <p14:modId xmlns:p14="http://schemas.microsoft.com/office/powerpoint/2010/main" val="3864627407"/>
              </p:ext>
            </p:extLst>
          </p:nvPr>
        </p:nvGraphicFramePr>
        <p:xfrm>
          <a:off x="834030" y="1701052"/>
          <a:ext cx="8561833" cy="1859424"/>
        </p:xfrm>
        <a:graphic>
          <a:graphicData uri="http://schemas.openxmlformats.org/drawingml/2006/table">
            <a:tbl>
              <a:tblPr/>
              <a:tblGrid>
                <a:gridCol w="1506855">
                  <a:extLst>
                    <a:ext uri="{9D8B030D-6E8A-4147-A177-3AD203B41FA5}">
                      <a16:colId xmlns:a16="http://schemas.microsoft.com/office/drawing/2014/main" val="20000"/>
                    </a:ext>
                  </a:extLst>
                </a:gridCol>
                <a:gridCol w="1826324">
                  <a:extLst>
                    <a:ext uri="{9D8B030D-6E8A-4147-A177-3AD203B41FA5}">
                      <a16:colId xmlns:a16="http://schemas.microsoft.com/office/drawing/2014/main" val="3149502886"/>
                    </a:ext>
                  </a:extLst>
                </a:gridCol>
                <a:gridCol w="935355">
                  <a:extLst>
                    <a:ext uri="{9D8B030D-6E8A-4147-A177-3AD203B41FA5}">
                      <a16:colId xmlns:a16="http://schemas.microsoft.com/office/drawing/2014/main" val="20001"/>
                    </a:ext>
                  </a:extLst>
                </a:gridCol>
                <a:gridCol w="935355">
                  <a:extLst>
                    <a:ext uri="{9D8B030D-6E8A-4147-A177-3AD203B41FA5}">
                      <a16:colId xmlns:a16="http://schemas.microsoft.com/office/drawing/2014/main" val="3692213561"/>
                    </a:ext>
                  </a:extLst>
                </a:gridCol>
                <a:gridCol w="935355">
                  <a:extLst>
                    <a:ext uri="{9D8B030D-6E8A-4147-A177-3AD203B41FA5}">
                      <a16:colId xmlns:a16="http://schemas.microsoft.com/office/drawing/2014/main" val="2239665915"/>
                    </a:ext>
                  </a:extLst>
                </a:gridCol>
                <a:gridCol w="935355">
                  <a:extLst>
                    <a:ext uri="{9D8B030D-6E8A-4147-A177-3AD203B41FA5}">
                      <a16:colId xmlns:a16="http://schemas.microsoft.com/office/drawing/2014/main" val="1440642446"/>
                    </a:ext>
                  </a:extLst>
                </a:gridCol>
                <a:gridCol w="1487234">
                  <a:extLst>
                    <a:ext uri="{9D8B030D-6E8A-4147-A177-3AD203B41FA5}">
                      <a16:colId xmlns:a16="http://schemas.microsoft.com/office/drawing/2014/main" val="1507828006"/>
                    </a:ext>
                  </a:extLst>
                </a:gridCol>
              </a:tblGrid>
              <a:tr h="211744">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600" b="1" i="0" u="none" strike="noStrike" kern="1200" cap="none" normalizeH="0" baseline="0" dirty="0">
                          <a:ln>
                            <a:noFill/>
                          </a:ln>
                          <a:solidFill>
                            <a:schemeClr val="bg1"/>
                          </a:solidFill>
                          <a:effectLst/>
                          <a:latin typeface="Calibri"/>
                          <a:ea typeface="+mn-ea"/>
                          <a:cs typeface="Calibri"/>
                        </a:rPr>
                        <a:t>Content Type</a:t>
                      </a:r>
                    </a:p>
                  </a:txBody>
                  <a:tcPr marT="45732" marB="45732"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
                          <a:srgbClr val="FF9900"/>
                        </a:buClr>
                        <a:buSzTx/>
                        <a:buFontTx/>
                        <a:buNone/>
                        <a:tabLst/>
                      </a:pPr>
                      <a:r>
                        <a:rPr kumimoji="0" lang="en-US" sz="1600" b="1" i="0" u="none" strike="noStrike" kern="1200" cap="none" normalizeH="0" baseline="0" dirty="0">
                          <a:ln>
                            <a:noFill/>
                          </a:ln>
                          <a:solidFill>
                            <a:schemeClr val="bg1"/>
                          </a:solidFill>
                          <a:effectLst/>
                          <a:latin typeface="Calibri"/>
                          <a:ea typeface="+mn-ea"/>
                          <a:cs typeface="Calibri"/>
                        </a:rPr>
                        <a:t>Intended Audience</a:t>
                      </a:r>
                    </a:p>
                  </a:txBody>
                  <a:tcPr marT="45732" marB="45732"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
                          <a:srgbClr val="FF9900"/>
                        </a:buClr>
                        <a:buSzTx/>
                        <a:buFontTx/>
                        <a:buNone/>
                        <a:tabLst/>
                      </a:pPr>
                      <a:r>
                        <a:rPr kumimoji="0" lang="en-US" sz="1600" b="1" i="0" u="none" strike="noStrike" kern="1200" cap="none" normalizeH="0" baseline="0" dirty="0">
                          <a:ln>
                            <a:noFill/>
                          </a:ln>
                          <a:solidFill>
                            <a:schemeClr val="bg1"/>
                          </a:solidFill>
                          <a:effectLst/>
                          <a:latin typeface="Calibri"/>
                          <a:ea typeface="+mn-ea"/>
                          <a:cs typeface="Calibri"/>
                        </a:rPr>
                        <a:t>Status</a:t>
                      </a:r>
                    </a:p>
                  </a:txBody>
                  <a:tcPr marT="45732" marB="45732"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
                          <a:srgbClr val="FF9900"/>
                        </a:buClr>
                        <a:buSzTx/>
                        <a:buFontTx/>
                        <a:buNone/>
                        <a:tabLst/>
                      </a:pPr>
                      <a:r>
                        <a:rPr kumimoji="0" lang="en-US" sz="1600" b="1" i="0" u="none" strike="noStrike" kern="1200" cap="none" normalizeH="0" baseline="0" dirty="0">
                          <a:ln>
                            <a:noFill/>
                          </a:ln>
                          <a:solidFill>
                            <a:schemeClr val="bg1"/>
                          </a:solidFill>
                          <a:effectLst/>
                          <a:latin typeface="Calibri"/>
                          <a:ea typeface="+mn-ea"/>
                          <a:cs typeface="Calibri"/>
                        </a:rPr>
                        <a:t>Author</a:t>
                      </a:r>
                    </a:p>
                  </a:txBody>
                  <a:tcPr marT="45732" marB="45732"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
                          <a:srgbClr val="FF9900"/>
                        </a:buClr>
                        <a:buSzTx/>
                        <a:buFontTx/>
                        <a:buNone/>
                        <a:tabLst/>
                      </a:pPr>
                      <a:r>
                        <a:rPr kumimoji="0" lang="en-US" sz="1600" b="1" i="0" u="none" strike="noStrike" kern="1200" cap="none" normalizeH="0" baseline="0" dirty="0">
                          <a:ln>
                            <a:noFill/>
                          </a:ln>
                          <a:solidFill>
                            <a:schemeClr val="bg1"/>
                          </a:solidFill>
                          <a:effectLst/>
                          <a:latin typeface="Calibri"/>
                          <a:ea typeface="+mn-ea"/>
                          <a:cs typeface="Calibri"/>
                        </a:rPr>
                        <a:t>Editor</a:t>
                      </a:r>
                    </a:p>
                  </a:txBody>
                  <a:tcPr marT="45732" marB="45732"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
                          <a:srgbClr val="FF9900"/>
                        </a:buClr>
                        <a:buSzTx/>
                        <a:buFontTx/>
                        <a:buNone/>
                        <a:tabLst/>
                      </a:pPr>
                      <a:r>
                        <a:rPr kumimoji="0" lang="en-US" sz="1600" b="1" i="0" u="none" strike="noStrike" kern="1200" cap="none" normalizeH="0" baseline="0" dirty="0">
                          <a:ln>
                            <a:noFill/>
                          </a:ln>
                          <a:solidFill>
                            <a:schemeClr val="bg1"/>
                          </a:solidFill>
                          <a:effectLst/>
                          <a:latin typeface="Calibri"/>
                          <a:ea typeface="+mn-ea"/>
                          <a:cs typeface="Calibri"/>
                        </a:rPr>
                        <a:t>Tester</a:t>
                      </a:r>
                    </a:p>
                  </a:txBody>
                  <a:tcPr marT="45732" marB="45732"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
                          <a:srgbClr val="FF9900"/>
                        </a:buClr>
                        <a:buSzTx/>
                        <a:buFontTx/>
                        <a:buNone/>
                        <a:tabLst/>
                      </a:pPr>
                      <a:r>
                        <a:rPr kumimoji="0" lang="en-US" sz="1600" b="1" i="0" u="none" strike="noStrike" kern="1200" cap="none" normalizeH="0" baseline="0" dirty="0">
                          <a:ln>
                            <a:noFill/>
                          </a:ln>
                          <a:solidFill>
                            <a:schemeClr val="bg1"/>
                          </a:solidFill>
                          <a:effectLst/>
                          <a:latin typeface="Calibri"/>
                          <a:ea typeface="+mn-ea"/>
                          <a:cs typeface="Calibri"/>
                        </a:rPr>
                        <a:t>Legal Reviewer</a:t>
                      </a:r>
                    </a:p>
                  </a:txBody>
                  <a:tcPr marT="45732" marB="45732"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279348">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400" b="0" i="0" u="none" strike="noStrike" kern="1200" cap="none" normalizeH="0" baseline="0" dirty="0">
                          <a:ln>
                            <a:noFill/>
                          </a:ln>
                          <a:solidFill>
                            <a:schemeClr val="tx1"/>
                          </a:solidFill>
                          <a:effectLst/>
                          <a:latin typeface="+mn-lt"/>
                          <a:ea typeface="+mn-ea"/>
                          <a:cs typeface="Calibri"/>
                        </a:rPr>
                        <a:t>User Guide</a:t>
                      </a:r>
                      <a:endParaRPr kumimoji="0" lang="en-US" sz="1400" b="1" i="0" u="none" strike="noStrike" kern="1200" cap="none" normalizeH="0" baseline="0" dirty="0">
                        <a:ln>
                          <a:noFill/>
                        </a:ln>
                        <a:solidFill>
                          <a:schemeClr val="tx1"/>
                        </a:solidFill>
                        <a:effectLst/>
                        <a:latin typeface="Calibri"/>
                        <a:ea typeface="+mn-ea"/>
                        <a:cs typeface="Calibri"/>
                      </a:endParaRP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rtl="0" eaLnBrk="1" fontAlgn="base" latinLnBrk="0" hangingPunct="1">
                        <a:lnSpc>
                          <a:spcPct val="100000"/>
                        </a:lnSpc>
                        <a:spcBef>
                          <a:spcPct val="20000"/>
                        </a:spcBef>
                        <a:spcAft>
                          <a:spcPct val="0"/>
                        </a:spcAft>
                        <a:buClr>
                          <a:srgbClr val="FF9900"/>
                        </a:buClr>
                        <a:buSzTx/>
                        <a:buFontTx/>
                        <a:buNone/>
                        <a:tabLst/>
                      </a:pPr>
                      <a:r>
                        <a:rPr kumimoji="0" lang="en-US" sz="1400" b="0" i="0" u="none" strike="noStrike" kern="1200" cap="none" normalizeH="0" baseline="0" dirty="0">
                          <a:ln>
                            <a:noFill/>
                          </a:ln>
                          <a:solidFill>
                            <a:schemeClr val="tx1"/>
                          </a:solidFill>
                          <a:effectLst/>
                          <a:latin typeface="+mn-lt"/>
                          <a:ea typeface="+mn-ea"/>
                          <a:cs typeface="Calibri"/>
                        </a:rPr>
                        <a:t>Customer</a:t>
                      </a:r>
                      <a:endParaRPr kumimoji="0" lang="en-US" sz="1400" b="0" i="0" u="none" strike="noStrike" kern="1200" cap="none" normalizeH="0" baseline="0" dirty="0">
                        <a:ln>
                          <a:noFill/>
                        </a:ln>
                        <a:solidFill>
                          <a:schemeClr val="tx1"/>
                        </a:solidFill>
                        <a:effectLst/>
                        <a:latin typeface="Calibri"/>
                        <a:ea typeface="+mn-ea"/>
                        <a:cs typeface="Calibri"/>
                      </a:endParaRP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rtl="0" eaLnBrk="1" fontAlgn="base" latinLnBrk="0" hangingPunct="1">
                        <a:lnSpc>
                          <a:spcPct val="100000"/>
                        </a:lnSpc>
                        <a:spcBef>
                          <a:spcPct val="20000"/>
                        </a:spcBef>
                        <a:spcAft>
                          <a:spcPct val="0"/>
                        </a:spcAft>
                        <a:buClr>
                          <a:srgbClr val="FF9900"/>
                        </a:buClr>
                        <a:buSzTx/>
                        <a:buFontTx/>
                        <a:buNone/>
                        <a:tabLst/>
                      </a:pPr>
                      <a:r>
                        <a:rPr kumimoji="0" lang="en-US" sz="1400" b="0" i="0" u="none" strike="noStrike" kern="1200" cap="none" normalizeH="0" baseline="0" dirty="0">
                          <a:ln>
                            <a:noFill/>
                          </a:ln>
                          <a:solidFill>
                            <a:schemeClr val="tx1"/>
                          </a:solidFill>
                          <a:effectLst/>
                          <a:latin typeface="+mn-lt"/>
                          <a:ea typeface="+mn-ea"/>
                          <a:cs typeface="Calibri"/>
                          <a:sym typeface="Wingdings 2" panose="05020102010507070707" pitchFamily="18" charset="2"/>
                        </a:rPr>
                        <a:t></a:t>
                      </a:r>
                      <a:endParaRPr kumimoji="0" lang="en-US" sz="1400" b="0" i="0" u="none" strike="noStrike" kern="1200" cap="none" normalizeH="0" baseline="0" dirty="0">
                        <a:ln>
                          <a:noFill/>
                        </a:ln>
                        <a:solidFill>
                          <a:schemeClr val="tx1"/>
                        </a:solidFill>
                        <a:effectLst/>
                        <a:latin typeface="+mn-lt"/>
                        <a:ea typeface="+mn-ea"/>
                        <a:cs typeface="Calibri"/>
                      </a:endParaRP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rtl="0" eaLnBrk="1" fontAlgn="base" latinLnBrk="0" hangingPunct="1">
                        <a:lnSpc>
                          <a:spcPct val="100000"/>
                        </a:lnSpc>
                        <a:spcBef>
                          <a:spcPct val="20000"/>
                        </a:spcBef>
                        <a:spcAft>
                          <a:spcPct val="0"/>
                        </a:spcAft>
                        <a:buClr>
                          <a:srgbClr val="FF9900"/>
                        </a:buClr>
                        <a:buSzTx/>
                        <a:buFontTx/>
                        <a:buNone/>
                        <a:tabLst/>
                      </a:pPr>
                      <a:r>
                        <a:rPr kumimoji="0" lang="en-US" sz="1400" b="0" i="0" u="none" strike="noStrike" kern="1200" cap="none" normalizeH="0" baseline="0" dirty="0">
                          <a:ln>
                            <a:noFill/>
                          </a:ln>
                          <a:solidFill>
                            <a:schemeClr val="tx1"/>
                          </a:solidFill>
                          <a:effectLst/>
                          <a:latin typeface="+mn-lt"/>
                          <a:ea typeface="+mn-ea"/>
                          <a:cs typeface="Calibri"/>
                          <a:sym typeface="Wingdings 2" panose="05020102010507070707" pitchFamily="18" charset="2"/>
                        </a:rPr>
                        <a:t></a:t>
                      </a:r>
                      <a:endParaRPr kumimoji="0" lang="en-US" sz="1400" b="0" i="0" u="none" strike="noStrike" kern="1200" cap="none" normalizeH="0" baseline="0" dirty="0">
                        <a:ln>
                          <a:noFill/>
                        </a:ln>
                        <a:solidFill>
                          <a:schemeClr val="tx1"/>
                        </a:solidFill>
                        <a:effectLst/>
                        <a:latin typeface="+mn-lt"/>
                        <a:ea typeface="+mn-ea"/>
                        <a:cs typeface="Calibri"/>
                      </a:endParaRP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rtl="0" eaLnBrk="1" fontAlgn="base" latinLnBrk="0" hangingPunct="1">
                        <a:lnSpc>
                          <a:spcPct val="100000"/>
                        </a:lnSpc>
                        <a:spcBef>
                          <a:spcPct val="20000"/>
                        </a:spcBef>
                        <a:spcAft>
                          <a:spcPct val="0"/>
                        </a:spcAft>
                        <a:buClr>
                          <a:srgbClr val="FF9900"/>
                        </a:buClr>
                        <a:buSzTx/>
                        <a:buFontTx/>
                        <a:buNone/>
                        <a:tabLst/>
                      </a:pPr>
                      <a:r>
                        <a:rPr kumimoji="0" lang="en-US" sz="1400" b="0" i="0" u="none" strike="noStrike" kern="1200" cap="none" normalizeH="0" baseline="0" dirty="0">
                          <a:ln>
                            <a:noFill/>
                          </a:ln>
                          <a:solidFill>
                            <a:schemeClr val="tx1"/>
                          </a:solidFill>
                          <a:effectLst/>
                          <a:latin typeface="+mn-lt"/>
                          <a:ea typeface="+mn-ea"/>
                          <a:cs typeface="Calibri"/>
                          <a:sym typeface="Wingdings 2" panose="05020102010507070707" pitchFamily="18" charset="2"/>
                        </a:rPr>
                        <a:t></a:t>
                      </a:r>
                      <a:endParaRPr kumimoji="0" lang="en-US" sz="1400" b="0" i="0" u="none" strike="noStrike" kern="1200" cap="none" normalizeH="0" baseline="0" dirty="0">
                        <a:ln>
                          <a:noFill/>
                        </a:ln>
                        <a:solidFill>
                          <a:schemeClr val="tx1"/>
                        </a:solidFill>
                        <a:effectLst/>
                        <a:latin typeface="+mn-lt"/>
                        <a:ea typeface="+mn-ea"/>
                        <a:cs typeface="Calibri"/>
                      </a:endParaRP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rtl="0" eaLnBrk="1" fontAlgn="base" latinLnBrk="0" hangingPunct="1">
                        <a:lnSpc>
                          <a:spcPct val="100000"/>
                        </a:lnSpc>
                        <a:spcBef>
                          <a:spcPct val="20000"/>
                        </a:spcBef>
                        <a:spcAft>
                          <a:spcPct val="0"/>
                        </a:spcAft>
                        <a:buClr>
                          <a:srgbClr val="FF9900"/>
                        </a:buClr>
                        <a:buSzTx/>
                        <a:buFontTx/>
                        <a:buNone/>
                        <a:tabLst/>
                      </a:pPr>
                      <a:r>
                        <a:rPr kumimoji="0" lang="en-US" sz="1400" b="0" i="0" u="none" strike="noStrike" kern="1200" cap="none" normalizeH="0" baseline="0" dirty="0">
                          <a:ln>
                            <a:noFill/>
                          </a:ln>
                          <a:solidFill>
                            <a:schemeClr val="tx1"/>
                          </a:solidFill>
                          <a:effectLst/>
                          <a:latin typeface="+mn-lt"/>
                          <a:ea typeface="+mn-ea"/>
                          <a:cs typeface="Calibri"/>
                          <a:sym typeface="Wingdings 2" panose="05020102010507070707" pitchFamily="18" charset="2"/>
                        </a:rPr>
                        <a:t></a:t>
                      </a:r>
                      <a:endParaRPr kumimoji="0" lang="en-US" sz="1400" b="0" i="0" u="none" strike="noStrike" kern="1200" cap="none" normalizeH="0" baseline="0" dirty="0">
                        <a:ln>
                          <a:noFill/>
                        </a:ln>
                        <a:solidFill>
                          <a:schemeClr val="tx1"/>
                        </a:solidFill>
                        <a:effectLst/>
                        <a:latin typeface="+mn-lt"/>
                        <a:ea typeface="+mn-ea"/>
                        <a:cs typeface="Calibri"/>
                      </a:endParaRP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rtl="0" eaLnBrk="1" fontAlgn="base" latinLnBrk="0" hangingPunct="1">
                        <a:lnSpc>
                          <a:spcPct val="100000"/>
                        </a:lnSpc>
                        <a:spcBef>
                          <a:spcPct val="20000"/>
                        </a:spcBef>
                        <a:spcAft>
                          <a:spcPct val="0"/>
                        </a:spcAft>
                        <a:buClr>
                          <a:srgbClr val="FF9900"/>
                        </a:buClr>
                        <a:buSzTx/>
                        <a:buFontTx/>
                        <a:buNone/>
                        <a:tabLst/>
                      </a:pPr>
                      <a:endParaRPr kumimoji="0" lang="en-US" sz="1400" b="0" i="0" u="none" strike="noStrike" kern="1200" cap="none" normalizeH="0" baseline="0" dirty="0">
                        <a:ln>
                          <a:noFill/>
                        </a:ln>
                        <a:solidFill>
                          <a:schemeClr val="tx1"/>
                        </a:solidFill>
                        <a:effectLst/>
                        <a:latin typeface="+mn-lt"/>
                        <a:ea typeface="+mn-ea"/>
                        <a:cs typeface="Calibri"/>
                      </a:endParaRP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10002"/>
                  </a:ext>
                </a:extLst>
              </a:tr>
              <a:tr h="239628">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400" b="0" i="0" u="none" strike="noStrike" kern="1200" cap="none" normalizeH="0" baseline="0" dirty="0">
                          <a:ln>
                            <a:noFill/>
                          </a:ln>
                          <a:solidFill>
                            <a:schemeClr val="tx1"/>
                          </a:solidFill>
                          <a:effectLst/>
                          <a:latin typeface="+mn-lt"/>
                          <a:ea typeface="+mn-ea"/>
                          <a:cs typeface="Calibri"/>
                        </a:rPr>
                        <a:t>Assembly Guide</a:t>
                      </a:r>
                      <a:endParaRPr kumimoji="0" lang="en-US" sz="1400" b="1" i="0" u="none" strike="noStrike" kern="1200" cap="none" normalizeH="0" baseline="0" dirty="0">
                        <a:ln>
                          <a:noFill/>
                        </a:ln>
                        <a:solidFill>
                          <a:schemeClr val="tx1"/>
                        </a:solidFill>
                        <a:effectLst/>
                        <a:latin typeface="Calibri"/>
                        <a:ea typeface="+mn-ea"/>
                        <a:cs typeface="Calibri"/>
                      </a:endParaRP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Tx/>
                        <a:buFontTx/>
                        <a:buNone/>
                        <a:tabLst/>
                      </a:pPr>
                      <a:r>
                        <a:rPr kumimoji="0" lang="en-US" sz="1400" b="0" i="0" u="none" strike="noStrike" kern="1200" cap="none" normalizeH="0" baseline="0" dirty="0">
                          <a:ln>
                            <a:noFill/>
                          </a:ln>
                          <a:solidFill>
                            <a:schemeClr val="tx1"/>
                          </a:solidFill>
                          <a:effectLst/>
                          <a:latin typeface="+mn-lt"/>
                          <a:ea typeface="+mn-ea"/>
                          <a:cs typeface="Calibri"/>
                        </a:rPr>
                        <a:t>Customer</a:t>
                      </a:r>
                      <a:endParaRPr kumimoji="0" lang="en-US" sz="1400" b="0" i="0" u="none" strike="noStrike" kern="1200" cap="none" normalizeH="0" baseline="0" dirty="0">
                        <a:ln>
                          <a:noFill/>
                        </a:ln>
                        <a:solidFill>
                          <a:schemeClr val="tx1"/>
                        </a:solidFill>
                        <a:effectLst/>
                        <a:latin typeface="Calibri"/>
                        <a:ea typeface="+mn-ea"/>
                        <a:cs typeface="Calibri"/>
                      </a:endParaRP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rtl="0" eaLnBrk="1" fontAlgn="base" latinLnBrk="0" hangingPunct="1">
                        <a:lnSpc>
                          <a:spcPct val="100000"/>
                        </a:lnSpc>
                        <a:spcBef>
                          <a:spcPct val="20000"/>
                        </a:spcBef>
                        <a:spcAft>
                          <a:spcPct val="0"/>
                        </a:spcAft>
                        <a:buClr>
                          <a:srgbClr val="FF9900"/>
                        </a:buClr>
                        <a:buSzTx/>
                        <a:buFontTx/>
                        <a:buNone/>
                        <a:tabLst/>
                      </a:pPr>
                      <a:r>
                        <a:rPr kumimoji="0" lang="en-US" sz="1400" b="0" i="0" u="none" strike="noStrike" kern="1200" cap="none" normalizeH="0" baseline="0" dirty="0">
                          <a:ln>
                            <a:noFill/>
                          </a:ln>
                          <a:solidFill>
                            <a:schemeClr val="tx1"/>
                          </a:solidFill>
                          <a:effectLst/>
                          <a:latin typeface="+mn-lt"/>
                          <a:ea typeface="+mn-ea"/>
                          <a:cs typeface="Calibri"/>
                          <a:sym typeface="Wingdings 2" panose="05020102010507070707" pitchFamily="18" charset="2"/>
                        </a:rPr>
                        <a:t></a:t>
                      </a:r>
                      <a:endParaRPr kumimoji="0" lang="en-US" sz="1400" b="0" i="0" u="none" strike="noStrike" kern="1200" cap="none" normalizeH="0" baseline="0" dirty="0">
                        <a:ln>
                          <a:noFill/>
                        </a:ln>
                        <a:solidFill>
                          <a:schemeClr val="tx1"/>
                        </a:solidFill>
                        <a:effectLst/>
                        <a:latin typeface="+mn-lt"/>
                        <a:ea typeface="+mn-ea"/>
                        <a:cs typeface="Calibri"/>
                      </a:endParaRP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rtl="0" eaLnBrk="1" fontAlgn="base" latinLnBrk="0" hangingPunct="1">
                        <a:lnSpc>
                          <a:spcPct val="100000"/>
                        </a:lnSpc>
                        <a:spcBef>
                          <a:spcPct val="20000"/>
                        </a:spcBef>
                        <a:spcAft>
                          <a:spcPct val="0"/>
                        </a:spcAft>
                        <a:buClr>
                          <a:srgbClr val="FF9900"/>
                        </a:buClr>
                        <a:buSzTx/>
                        <a:buFontTx/>
                        <a:buNone/>
                        <a:tabLst/>
                      </a:pPr>
                      <a:r>
                        <a:rPr kumimoji="0" lang="en-US" sz="1400" b="0" i="0" u="none" strike="noStrike" kern="1200" cap="none" normalizeH="0" baseline="0" dirty="0">
                          <a:ln>
                            <a:noFill/>
                          </a:ln>
                          <a:solidFill>
                            <a:schemeClr val="tx1"/>
                          </a:solidFill>
                          <a:effectLst/>
                          <a:latin typeface="+mn-lt"/>
                          <a:ea typeface="+mn-ea"/>
                          <a:cs typeface="Calibri"/>
                          <a:sym typeface="Wingdings 2" panose="05020102010507070707" pitchFamily="18" charset="2"/>
                        </a:rPr>
                        <a:t></a:t>
                      </a:r>
                      <a:endParaRPr kumimoji="0" lang="en-US" sz="1400" b="0" i="0" u="none" strike="noStrike" kern="1200" cap="none" normalizeH="0" baseline="0" dirty="0">
                        <a:ln>
                          <a:noFill/>
                        </a:ln>
                        <a:solidFill>
                          <a:schemeClr val="tx1"/>
                        </a:solidFill>
                        <a:effectLst/>
                        <a:latin typeface="+mn-lt"/>
                        <a:ea typeface="+mn-ea"/>
                        <a:cs typeface="Calibri"/>
                      </a:endParaRP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rtl="0" eaLnBrk="1" fontAlgn="base" latinLnBrk="0" hangingPunct="1">
                        <a:lnSpc>
                          <a:spcPct val="100000"/>
                        </a:lnSpc>
                        <a:spcBef>
                          <a:spcPct val="20000"/>
                        </a:spcBef>
                        <a:spcAft>
                          <a:spcPct val="0"/>
                        </a:spcAft>
                        <a:buClr>
                          <a:srgbClr val="FF9900"/>
                        </a:buClr>
                        <a:buSzTx/>
                        <a:buFontTx/>
                        <a:buNone/>
                        <a:tabLst/>
                      </a:pPr>
                      <a:r>
                        <a:rPr kumimoji="0" lang="en-US" sz="1400" b="0" i="0" u="none" strike="noStrike" kern="1200" cap="none" normalizeH="0" baseline="0" dirty="0">
                          <a:ln>
                            <a:noFill/>
                          </a:ln>
                          <a:solidFill>
                            <a:schemeClr val="tx1"/>
                          </a:solidFill>
                          <a:effectLst/>
                          <a:latin typeface="+mn-lt"/>
                          <a:ea typeface="+mn-ea"/>
                          <a:cs typeface="Calibri"/>
                          <a:sym typeface="Wingdings 2" panose="05020102010507070707" pitchFamily="18" charset="2"/>
                        </a:rPr>
                        <a:t></a:t>
                      </a:r>
                      <a:endParaRPr kumimoji="0" lang="en-US" sz="1400" b="0" i="0" u="none" strike="noStrike" kern="1200" cap="none" normalizeH="0" baseline="0" dirty="0">
                        <a:ln>
                          <a:noFill/>
                        </a:ln>
                        <a:solidFill>
                          <a:schemeClr val="tx1"/>
                        </a:solidFill>
                        <a:effectLst/>
                        <a:latin typeface="+mn-lt"/>
                        <a:ea typeface="+mn-ea"/>
                        <a:cs typeface="Calibri"/>
                      </a:endParaRP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rtl="0" eaLnBrk="1" fontAlgn="base" latinLnBrk="0" hangingPunct="1">
                        <a:lnSpc>
                          <a:spcPct val="100000"/>
                        </a:lnSpc>
                        <a:spcBef>
                          <a:spcPct val="20000"/>
                        </a:spcBef>
                        <a:spcAft>
                          <a:spcPct val="0"/>
                        </a:spcAft>
                        <a:buClr>
                          <a:srgbClr val="FF9900"/>
                        </a:buClr>
                        <a:buSzTx/>
                        <a:buFontTx/>
                        <a:buNone/>
                        <a:tabLst/>
                      </a:pPr>
                      <a:r>
                        <a:rPr kumimoji="0" lang="en-US" sz="1400" b="0" i="0" u="none" strike="noStrike" kern="1200" cap="none" normalizeH="0" baseline="0" dirty="0">
                          <a:ln>
                            <a:noFill/>
                          </a:ln>
                          <a:solidFill>
                            <a:schemeClr val="tx1"/>
                          </a:solidFill>
                          <a:effectLst/>
                          <a:latin typeface="+mn-lt"/>
                          <a:ea typeface="+mn-ea"/>
                          <a:cs typeface="Calibri"/>
                          <a:sym typeface="Wingdings 2" panose="05020102010507070707" pitchFamily="18" charset="2"/>
                        </a:rPr>
                        <a:t></a:t>
                      </a:r>
                      <a:endParaRPr kumimoji="0" lang="en-US" sz="1400" b="0" i="0" u="none" strike="noStrike" kern="1200" cap="none" normalizeH="0" baseline="0" dirty="0">
                        <a:ln>
                          <a:noFill/>
                        </a:ln>
                        <a:solidFill>
                          <a:schemeClr val="tx1"/>
                        </a:solidFill>
                        <a:effectLst/>
                        <a:latin typeface="+mn-lt"/>
                        <a:ea typeface="+mn-ea"/>
                        <a:cs typeface="Calibri"/>
                      </a:endParaRP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rtl="0" eaLnBrk="1" fontAlgn="base" latinLnBrk="0" hangingPunct="1">
                        <a:lnSpc>
                          <a:spcPct val="100000"/>
                        </a:lnSpc>
                        <a:spcBef>
                          <a:spcPct val="20000"/>
                        </a:spcBef>
                        <a:spcAft>
                          <a:spcPct val="0"/>
                        </a:spcAft>
                        <a:buClr>
                          <a:srgbClr val="FF9900"/>
                        </a:buClr>
                        <a:buSzTx/>
                        <a:buFontTx/>
                        <a:buNone/>
                        <a:tabLst/>
                      </a:pPr>
                      <a:endParaRPr kumimoji="0" lang="en-US" sz="1400" b="0" i="0" u="none" strike="noStrike" kern="1200" cap="none" normalizeH="0" baseline="0" dirty="0">
                        <a:ln>
                          <a:noFill/>
                        </a:ln>
                        <a:solidFill>
                          <a:schemeClr val="tx1"/>
                        </a:solidFill>
                        <a:effectLst/>
                        <a:latin typeface="+mn-lt"/>
                        <a:ea typeface="+mn-ea"/>
                        <a:cs typeface="Calibri"/>
                      </a:endParaRP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10003"/>
                  </a:ext>
                </a:extLst>
              </a:tr>
              <a:tr h="239628">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400" b="0" i="0" u="none" strike="noStrike" kern="1200" cap="none" normalizeH="0" baseline="0" dirty="0">
                          <a:ln>
                            <a:noFill/>
                          </a:ln>
                          <a:solidFill>
                            <a:schemeClr val="tx1"/>
                          </a:solidFill>
                          <a:effectLst/>
                          <a:latin typeface="+mn-lt"/>
                          <a:ea typeface="+mn-ea"/>
                          <a:cs typeface="Calibri"/>
                        </a:rPr>
                        <a:t>Product Warranty</a:t>
                      </a:r>
                      <a:endParaRPr kumimoji="0" lang="en-US" sz="1400" b="1" i="0" u="none" strike="noStrike" kern="1200" cap="none" normalizeH="0" baseline="0" dirty="0">
                        <a:ln>
                          <a:noFill/>
                        </a:ln>
                        <a:solidFill>
                          <a:schemeClr val="tx1"/>
                        </a:solidFill>
                        <a:effectLst/>
                        <a:latin typeface="Calibri"/>
                        <a:ea typeface="+mn-ea"/>
                        <a:cs typeface="Calibri"/>
                      </a:endParaRP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Tx/>
                        <a:buFontTx/>
                        <a:buNone/>
                        <a:tabLst/>
                      </a:pPr>
                      <a:r>
                        <a:rPr kumimoji="0" lang="en-US" sz="1400" b="0" i="0" u="none" strike="noStrike" kern="1200" cap="none" normalizeH="0" baseline="0" dirty="0">
                          <a:ln>
                            <a:noFill/>
                          </a:ln>
                          <a:solidFill>
                            <a:schemeClr val="tx1"/>
                          </a:solidFill>
                          <a:effectLst/>
                          <a:latin typeface="+mn-lt"/>
                          <a:ea typeface="+mn-ea"/>
                          <a:cs typeface="Calibri"/>
                        </a:rPr>
                        <a:t>Customer</a:t>
                      </a:r>
                      <a:endParaRPr kumimoji="0" lang="en-US" sz="1400" b="0" i="0" u="none" strike="noStrike" kern="1200" cap="none" normalizeH="0" baseline="0" dirty="0">
                        <a:ln>
                          <a:noFill/>
                        </a:ln>
                        <a:solidFill>
                          <a:schemeClr val="tx1"/>
                        </a:solidFill>
                        <a:effectLst/>
                        <a:latin typeface="Calibri"/>
                        <a:ea typeface="+mn-ea"/>
                        <a:cs typeface="Calibri"/>
                      </a:endParaRP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rtl="0" eaLnBrk="1" fontAlgn="base" latinLnBrk="0" hangingPunct="1">
                        <a:lnSpc>
                          <a:spcPct val="100000"/>
                        </a:lnSpc>
                        <a:spcBef>
                          <a:spcPct val="20000"/>
                        </a:spcBef>
                        <a:spcAft>
                          <a:spcPct val="0"/>
                        </a:spcAft>
                        <a:buClr>
                          <a:srgbClr val="FF9900"/>
                        </a:buClr>
                        <a:buSzTx/>
                        <a:buFontTx/>
                        <a:buNone/>
                        <a:tabLst/>
                      </a:pPr>
                      <a:r>
                        <a:rPr kumimoji="0" lang="en-US" sz="1400" b="0" i="0" u="none" strike="noStrike" kern="1200" cap="none" normalizeH="0" baseline="0" dirty="0">
                          <a:ln>
                            <a:noFill/>
                          </a:ln>
                          <a:solidFill>
                            <a:schemeClr val="tx1"/>
                          </a:solidFill>
                          <a:effectLst/>
                          <a:latin typeface="+mn-lt"/>
                          <a:ea typeface="+mn-ea"/>
                          <a:cs typeface="Calibri"/>
                          <a:sym typeface="Wingdings 2" panose="05020102010507070707" pitchFamily="18" charset="2"/>
                        </a:rPr>
                        <a:t></a:t>
                      </a:r>
                      <a:endParaRPr kumimoji="0" lang="en-US" sz="1400" b="0" i="0" u="none" strike="noStrike" kern="1200" cap="none" normalizeH="0" baseline="0" dirty="0">
                        <a:ln>
                          <a:noFill/>
                        </a:ln>
                        <a:solidFill>
                          <a:schemeClr val="tx1"/>
                        </a:solidFill>
                        <a:effectLst/>
                        <a:latin typeface="+mn-lt"/>
                        <a:ea typeface="+mn-ea"/>
                        <a:cs typeface="Calibri"/>
                      </a:endParaRP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rtl="0" eaLnBrk="1" fontAlgn="base" latinLnBrk="0" hangingPunct="1">
                        <a:lnSpc>
                          <a:spcPct val="100000"/>
                        </a:lnSpc>
                        <a:spcBef>
                          <a:spcPct val="20000"/>
                        </a:spcBef>
                        <a:spcAft>
                          <a:spcPct val="0"/>
                        </a:spcAft>
                        <a:buClr>
                          <a:srgbClr val="FF9900"/>
                        </a:buClr>
                        <a:buSzTx/>
                        <a:buFontTx/>
                        <a:buNone/>
                        <a:tabLst/>
                      </a:pPr>
                      <a:r>
                        <a:rPr kumimoji="0" lang="en-US" sz="1400" b="0" i="0" u="none" strike="noStrike" kern="1200" cap="none" normalizeH="0" baseline="0" dirty="0">
                          <a:ln>
                            <a:noFill/>
                          </a:ln>
                          <a:solidFill>
                            <a:schemeClr val="tx1"/>
                          </a:solidFill>
                          <a:effectLst/>
                          <a:latin typeface="+mn-lt"/>
                          <a:ea typeface="+mn-ea"/>
                          <a:cs typeface="Calibri"/>
                          <a:sym typeface="Wingdings 2" panose="05020102010507070707" pitchFamily="18" charset="2"/>
                        </a:rPr>
                        <a:t></a:t>
                      </a:r>
                      <a:endParaRPr kumimoji="0" lang="en-US" sz="1400" b="0" i="0" u="none" strike="noStrike" kern="1200" cap="none" normalizeH="0" baseline="0" dirty="0">
                        <a:ln>
                          <a:noFill/>
                        </a:ln>
                        <a:solidFill>
                          <a:schemeClr val="tx1"/>
                        </a:solidFill>
                        <a:effectLst/>
                        <a:latin typeface="+mn-lt"/>
                        <a:ea typeface="+mn-ea"/>
                        <a:cs typeface="Calibri"/>
                      </a:endParaRP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rtl="0" eaLnBrk="1" fontAlgn="base" latinLnBrk="0" hangingPunct="1">
                        <a:lnSpc>
                          <a:spcPct val="100000"/>
                        </a:lnSpc>
                        <a:spcBef>
                          <a:spcPct val="20000"/>
                        </a:spcBef>
                        <a:spcAft>
                          <a:spcPct val="0"/>
                        </a:spcAft>
                        <a:buClr>
                          <a:srgbClr val="FF9900"/>
                        </a:buClr>
                        <a:buSzTx/>
                        <a:buFontTx/>
                        <a:buNone/>
                        <a:tabLst/>
                      </a:pPr>
                      <a:r>
                        <a:rPr kumimoji="0" lang="en-US" sz="1400" b="0" i="0" u="none" strike="noStrike" kern="1200" cap="none" normalizeH="0" baseline="0" dirty="0">
                          <a:ln>
                            <a:noFill/>
                          </a:ln>
                          <a:solidFill>
                            <a:schemeClr val="tx1"/>
                          </a:solidFill>
                          <a:effectLst/>
                          <a:latin typeface="+mn-lt"/>
                          <a:ea typeface="+mn-ea"/>
                          <a:cs typeface="Calibri"/>
                          <a:sym typeface="Wingdings 2" panose="05020102010507070707" pitchFamily="18" charset="2"/>
                        </a:rPr>
                        <a:t></a:t>
                      </a:r>
                      <a:endParaRPr kumimoji="0" lang="en-US" sz="1400" b="0" i="0" u="none" strike="noStrike" kern="1200" cap="none" normalizeH="0" baseline="0" dirty="0">
                        <a:ln>
                          <a:noFill/>
                        </a:ln>
                        <a:solidFill>
                          <a:schemeClr val="tx1"/>
                        </a:solidFill>
                        <a:effectLst/>
                        <a:latin typeface="+mn-lt"/>
                        <a:ea typeface="+mn-ea"/>
                        <a:cs typeface="Calibri"/>
                      </a:endParaRP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rtl="0" eaLnBrk="1" fontAlgn="base" latinLnBrk="0" hangingPunct="1">
                        <a:lnSpc>
                          <a:spcPct val="100000"/>
                        </a:lnSpc>
                        <a:spcBef>
                          <a:spcPct val="20000"/>
                        </a:spcBef>
                        <a:spcAft>
                          <a:spcPct val="0"/>
                        </a:spcAft>
                        <a:buClr>
                          <a:srgbClr val="FF9900"/>
                        </a:buClr>
                        <a:buSzTx/>
                        <a:buFontTx/>
                        <a:buNone/>
                        <a:tabLst/>
                      </a:pPr>
                      <a:endParaRPr kumimoji="0" lang="en-US" sz="1400" b="0" i="0" u="none" strike="noStrike" kern="1200" cap="none" normalizeH="0" baseline="0" dirty="0">
                        <a:ln>
                          <a:noFill/>
                        </a:ln>
                        <a:solidFill>
                          <a:schemeClr val="tx1"/>
                        </a:solidFill>
                        <a:effectLst/>
                        <a:latin typeface="+mn-lt"/>
                        <a:ea typeface="+mn-ea"/>
                        <a:cs typeface="Calibri"/>
                      </a:endParaRP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rtl="0" eaLnBrk="1" fontAlgn="base" latinLnBrk="0" hangingPunct="1">
                        <a:lnSpc>
                          <a:spcPct val="100000"/>
                        </a:lnSpc>
                        <a:spcBef>
                          <a:spcPct val="20000"/>
                        </a:spcBef>
                        <a:spcAft>
                          <a:spcPct val="0"/>
                        </a:spcAft>
                        <a:buClr>
                          <a:srgbClr val="FF9900"/>
                        </a:buClr>
                        <a:buSzTx/>
                        <a:buFontTx/>
                        <a:buNone/>
                        <a:tabLst/>
                      </a:pPr>
                      <a:r>
                        <a:rPr kumimoji="0" lang="en-US" sz="1400" b="0" i="0" u="none" strike="noStrike" kern="1200" cap="none" normalizeH="0" baseline="0" dirty="0">
                          <a:ln>
                            <a:noFill/>
                          </a:ln>
                          <a:solidFill>
                            <a:schemeClr val="tx1"/>
                          </a:solidFill>
                          <a:effectLst/>
                          <a:latin typeface="+mn-lt"/>
                          <a:ea typeface="+mn-ea"/>
                          <a:cs typeface="Calibri"/>
                          <a:sym typeface="Wingdings 2" panose="05020102010507070707" pitchFamily="18" charset="2"/>
                        </a:rPr>
                        <a:t></a:t>
                      </a:r>
                      <a:endParaRPr kumimoji="0" lang="en-US" sz="1400" b="0" i="0" u="none" strike="noStrike" kern="1200" cap="none" normalizeH="0" baseline="0" dirty="0">
                        <a:ln>
                          <a:noFill/>
                        </a:ln>
                        <a:solidFill>
                          <a:schemeClr val="tx1"/>
                        </a:solidFill>
                        <a:effectLst/>
                        <a:latin typeface="+mn-lt"/>
                        <a:ea typeface="+mn-ea"/>
                        <a:cs typeface="Calibri"/>
                      </a:endParaRP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3451238495"/>
                  </a:ext>
                </a:extLst>
              </a:tr>
              <a:tr h="279287">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400" b="0" i="0" u="none" strike="noStrike" kern="1200" cap="none" normalizeH="0" baseline="0" dirty="0">
                          <a:ln>
                            <a:noFill/>
                          </a:ln>
                          <a:solidFill>
                            <a:schemeClr val="tx1"/>
                          </a:solidFill>
                          <a:effectLst/>
                          <a:latin typeface="+mn-lt"/>
                          <a:ea typeface="+mn-ea"/>
                          <a:cs typeface="Calibri"/>
                        </a:rPr>
                        <a:t>Service Manual</a:t>
                      </a:r>
                      <a:endParaRPr kumimoji="0" lang="en-US" sz="1400" b="1" i="0" u="none" strike="noStrike" kern="1200" cap="none" normalizeH="0" baseline="0" dirty="0">
                        <a:ln>
                          <a:noFill/>
                        </a:ln>
                        <a:solidFill>
                          <a:schemeClr val="tx1"/>
                        </a:solidFill>
                        <a:effectLst/>
                        <a:latin typeface="Calibri"/>
                        <a:ea typeface="+mn-ea"/>
                        <a:cs typeface="Calibri"/>
                      </a:endParaRP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Tx/>
                        <a:buFontTx/>
                        <a:buNone/>
                        <a:tabLst/>
                      </a:pPr>
                      <a:r>
                        <a:rPr kumimoji="0" lang="en-US" sz="1400" b="0" i="0" u="none" strike="noStrike" kern="1200" cap="none" normalizeH="0" baseline="0" dirty="0">
                          <a:ln>
                            <a:noFill/>
                          </a:ln>
                          <a:solidFill>
                            <a:schemeClr val="tx1"/>
                          </a:solidFill>
                          <a:effectLst/>
                          <a:latin typeface="+mn-lt"/>
                          <a:ea typeface="+mn-ea"/>
                          <a:cs typeface="Calibri"/>
                        </a:rPr>
                        <a:t>Service Technicians</a:t>
                      </a: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rtl="0" eaLnBrk="1" fontAlgn="base" latinLnBrk="0" hangingPunct="1">
                        <a:lnSpc>
                          <a:spcPct val="100000"/>
                        </a:lnSpc>
                        <a:spcBef>
                          <a:spcPct val="20000"/>
                        </a:spcBef>
                        <a:spcAft>
                          <a:spcPct val="0"/>
                        </a:spcAft>
                        <a:buClr>
                          <a:srgbClr val="FF9900"/>
                        </a:buClr>
                        <a:buSzTx/>
                        <a:buFontTx/>
                        <a:buNone/>
                        <a:tabLst/>
                      </a:pPr>
                      <a:r>
                        <a:rPr kumimoji="0" lang="en-US" sz="1400" b="0" i="0" u="none" strike="noStrike" kern="1200" cap="none" normalizeH="0" baseline="0" dirty="0">
                          <a:ln>
                            <a:noFill/>
                          </a:ln>
                          <a:solidFill>
                            <a:schemeClr val="tx1"/>
                          </a:solidFill>
                          <a:effectLst/>
                          <a:latin typeface="+mn-lt"/>
                          <a:ea typeface="+mn-ea"/>
                          <a:cs typeface="Calibri"/>
                          <a:sym typeface="Wingdings 2" panose="05020102010507070707" pitchFamily="18" charset="2"/>
                        </a:rPr>
                        <a:t></a:t>
                      </a:r>
                      <a:endParaRPr kumimoji="0" lang="en-US" sz="1400" b="0" i="0" u="none" strike="noStrike" kern="1200" cap="none" normalizeH="0" baseline="0" dirty="0">
                        <a:ln>
                          <a:noFill/>
                        </a:ln>
                        <a:solidFill>
                          <a:schemeClr val="tx1"/>
                        </a:solidFill>
                        <a:effectLst/>
                        <a:latin typeface="+mn-lt"/>
                        <a:ea typeface="+mn-ea"/>
                        <a:cs typeface="Calibri"/>
                      </a:endParaRP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rtl="0" eaLnBrk="1" fontAlgn="base" latinLnBrk="0" hangingPunct="1">
                        <a:lnSpc>
                          <a:spcPct val="100000"/>
                        </a:lnSpc>
                        <a:spcBef>
                          <a:spcPct val="20000"/>
                        </a:spcBef>
                        <a:spcAft>
                          <a:spcPct val="0"/>
                        </a:spcAft>
                        <a:buClr>
                          <a:srgbClr val="FF9900"/>
                        </a:buClr>
                        <a:buSzTx/>
                        <a:buFontTx/>
                        <a:buNone/>
                        <a:tabLst/>
                      </a:pPr>
                      <a:r>
                        <a:rPr kumimoji="0" lang="en-US" sz="1400" b="0" i="0" u="none" strike="noStrike" kern="1200" cap="none" normalizeH="0" baseline="0" dirty="0">
                          <a:ln>
                            <a:noFill/>
                          </a:ln>
                          <a:solidFill>
                            <a:schemeClr val="tx1"/>
                          </a:solidFill>
                          <a:effectLst/>
                          <a:latin typeface="+mn-lt"/>
                          <a:ea typeface="+mn-ea"/>
                          <a:cs typeface="Calibri"/>
                          <a:sym typeface="Wingdings 2" panose="05020102010507070707" pitchFamily="18" charset="2"/>
                        </a:rPr>
                        <a:t></a:t>
                      </a:r>
                      <a:endParaRPr kumimoji="0" lang="en-US" sz="1400" b="0" i="0" u="none" strike="noStrike" kern="1200" cap="none" normalizeH="0" baseline="0" dirty="0">
                        <a:ln>
                          <a:noFill/>
                        </a:ln>
                        <a:solidFill>
                          <a:schemeClr val="tx1"/>
                        </a:solidFill>
                        <a:effectLst/>
                        <a:latin typeface="+mn-lt"/>
                        <a:ea typeface="+mn-ea"/>
                        <a:cs typeface="Calibri"/>
                      </a:endParaRP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rtl="0" eaLnBrk="1" fontAlgn="base" latinLnBrk="0" hangingPunct="1">
                        <a:lnSpc>
                          <a:spcPct val="100000"/>
                        </a:lnSpc>
                        <a:spcBef>
                          <a:spcPct val="20000"/>
                        </a:spcBef>
                        <a:spcAft>
                          <a:spcPct val="0"/>
                        </a:spcAft>
                        <a:buClr>
                          <a:srgbClr val="FF9900"/>
                        </a:buClr>
                        <a:buSzTx/>
                        <a:buFontTx/>
                        <a:buNone/>
                        <a:tabLst/>
                      </a:pPr>
                      <a:r>
                        <a:rPr kumimoji="0" lang="en-US" sz="1400" b="0" i="0" u="none" strike="noStrike" kern="1200" cap="none" normalizeH="0" baseline="0" dirty="0">
                          <a:ln>
                            <a:noFill/>
                          </a:ln>
                          <a:solidFill>
                            <a:schemeClr val="tx1"/>
                          </a:solidFill>
                          <a:effectLst/>
                          <a:latin typeface="+mn-lt"/>
                          <a:ea typeface="+mn-ea"/>
                          <a:cs typeface="Calibri"/>
                          <a:sym typeface="Wingdings 2" panose="05020102010507070707" pitchFamily="18" charset="2"/>
                        </a:rPr>
                        <a:t></a:t>
                      </a:r>
                      <a:endParaRPr kumimoji="0" lang="en-US" sz="1400" b="0" i="0" u="none" strike="noStrike" kern="1200" cap="none" normalizeH="0" baseline="0" dirty="0">
                        <a:ln>
                          <a:noFill/>
                        </a:ln>
                        <a:solidFill>
                          <a:schemeClr val="tx1"/>
                        </a:solidFill>
                        <a:effectLst/>
                        <a:latin typeface="+mn-lt"/>
                        <a:ea typeface="+mn-ea"/>
                        <a:cs typeface="Calibri"/>
                      </a:endParaRP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rtl="0" eaLnBrk="1" fontAlgn="base" latinLnBrk="0" hangingPunct="1">
                        <a:lnSpc>
                          <a:spcPct val="100000"/>
                        </a:lnSpc>
                        <a:spcBef>
                          <a:spcPct val="20000"/>
                        </a:spcBef>
                        <a:spcAft>
                          <a:spcPct val="0"/>
                        </a:spcAft>
                        <a:buClr>
                          <a:srgbClr val="FF9900"/>
                        </a:buClr>
                        <a:buSzTx/>
                        <a:buFontTx/>
                        <a:buNone/>
                        <a:tabLst/>
                      </a:pPr>
                      <a:r>
                        <a:rPr kumimoji="0" lang="en-US" sz="1400" b="0" i="0" u="none" strike="noStrike" kern="1200" cap="none" normalizeH="0" baseline="0" dirty="0">
                          <a:ln>
                            <a:noFill/>
                          </a:ln>
                          <a:solidFill>
                            <a:schemeClr val="tx1"/>
                          </a:solidFill>
                          <a:effectLst/>
                          <a:latin typeface="+mn-lt"/>
                          <a:ea typeface="+mn-ea"/>
                          <a:cs typeface="Calibri"/>
                          <a:sym typeface="Wingdings 2" panose="05020102010507070707" pitchFamily="18" charset="2"/>
                        </a:rPr>
                        <a:t></a:t>
                      </a:r>
                      <a:endParaRPr kumimoji="0" lang="en-US" sz="1400" b="0" i="0" u="none" strike="noStrike" kern="1200" cap="none" normalizeH="0" baseline="0" dirty="0">
                        <a:ln>
                          <a:noFill/>
                        </a:ln>
                        <a:solidFill>
                          <a:schemeClr val="tx1"/>
                        </a:solidFill>
                        <a:effectLst/>
                        <a:latin typeface="+mn-lt"/>
                        <a:ea typeface="+mn-ea"/>
                        <a:cs typeface="Calibri"/>
                      </a:endParaRP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rtl="0" eaLnBrk="1" fontAlgn="base" latinLnBrk="0" hangingPunct="1">
                        <a:lnSpc>
                          <a:spcPct val="100000"/>
                        </a:lnSpc>
                        <a:spcBef>
                          <a:spcPct val="20000"/>
                        </a:spcBef>
                        <a:spcAft>
                          <a:spcPct val="0"/>
                        </a:spcAft>
                        <a:buClr>
                          <a:srgbClr val="FF9900"/>
                        </a:buClr>
                        <a:buSzTx/>
                        <a:buFontTx/>
                        <a:buNone/>
                        <a:tabLst/>
                      </a:pPr>
                      <a:endParaRPr kumimoji="0" lang="en-US" sz="1400" b="0" i="0" u="none" strike="noStrike" kern="1200" cap="none" normalizeH="0" baseline="0" dirty="0">
                        <a:ln>
                          <a:noFill/>
                        </a:ln>
                        <a:solidFill>
                          <a:schemeClr val="tx1"/>
                        </a:solidFill>
                        <a:effectLst/>
                        <a:latin typeface="+mn-lt"/>
                        <a:ea typeface="+mn-ea"/>
                        <a:cs typeface="Calibri"/>
                      </a:endParaRP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3005181784"/>
                  </a:ext>
                </a:extLst>
              </a:tr>
              <a:tr h="239628">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400" b="0" i="0" u="none" strike="noStrike" kern="1200" cap="none" normalizeH="0" baseline="0" dirty="0">
                          <a:ln>
                            <a:noFill/>
                          </a:ln>
                          <a:solidFill>
                            <a:schemeClr val="tx1"/>
                          </a:solidFill>
                          <a:effectLst/>
                          <a:latin typeface="+mn-lt"/>
                          <a:ea typeface="+mn-ea"/>
                          <a:cs typeface="Calibri"/>
                        </a:rPr>
                        <a:t>Seller's Guide</a:t>
                      </a:r>
                      <a:endParaRPr kumimoji="0" lang="en-US" sz="1400" b="1" i="0" u="none" strike="noStrike" kern="1200" cap="none" normalizeH="0" baseline="0" dirty="0">
                        <a:ln>
                          <a:noFill/>
                        </a:ln>
                        <a:solidFill>
                          <a:schemeClr val="tx1"/>
                        </a:solidFill>
                        <a:effectLst/>
                        <a:latin typeface="Calibri"/>
                        <a:ea typeface="+mn-ea"/>
                        <a:cs typeface="Calibri"/>
                      </a:endParaRP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Tx/>
                        <a:buFontTx/>
                        <a:buNone/>
                        <a:tabLst/>
                      </a:pPr>
                      <a:r>
                        <a:rPr kumimoji="0" lang="en-US" sz="1400" b="0" i="0" u="none" strike="noStrike" kern="1200" cap="none" normalizeH="0" baseline="0" dirty="0">
                          <a:ln>
                            <a:noFill/>
                          </a:ln>
                          <a:solidFill>
                            <a:schemeClr val="tx1"/>
                          </a:solidFill>
                          <a:effectLst/>
                          <a:latin typeface="+mn-lt"/>
                          <a:ea typeface="+mn-ea"/>
                          <a:cs typeface="Calibri"/>
                        </a:rPr>
                        <a:t>Store Clerks</a:t>
                      </a:r>
                      <a:endParaRPr kumimoji="0" lang="en-US" sz="1400" b="0" i="0" u="none" strike="noStrike" kern="1200" cap="none" normalizeH="0" baseline="0" dirty="0">
                        <a:ln>
                          <a:noFill/>
                        </a:ln>
                        <a:solidFill>
                          <a:schemeClr val="tx1"/>
                        </a:solidFill>
                        <a:effectLst/>
                        <a:latin typeface="Calibri"/>
                        <a:ea typeface="+mn-ea"/>
                        <a:cs typeface="Calibri"/>
                      </a:endParaRP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rtl="0" eaLnBrk="1" fontAlgn="base" latinLnBrk="0" hangingPunct="1">
                        <a:lnSpc>
                          <a:spcPct val="100000"/>
                        </a:lnSpc>
                        <a:spcBef>
                          <a:spcPct val="20000"/>
                        </a:spcBef>
                        <a:spcAft>
                          <a:spcPct val="0"/>
                        </a:spcAft>
                        <a:buClr>
                          <a:srgbClr val="FF9900"/>
                        </a:buClr>
                        <a:buSzTx/>
                        <a:buFontTx/>
                        <a:buNone/>
                        <a:tabLst/>
                      </a:pPr>
                      <a:r>
                        <a:rPr kumimoji="0" lang="en-US" sz="1400" b="0" i="0" u="none" strike="noStrike" kern="1200" cap="none" normalizeH="0" baseline="0" dirty="0">
                          <a:ln>
                            <a:noFill/>
                          </a:ln>
                          <a:solidFill>
                            <a:schemeClr val="tx1"/>
                          </a:solidFill>
                          <a:effectLst/>
                          <a:latin typeface="+mn-lt"/>
                          <a:ea typeface="+mn-ea"/>
                          <a:cs typeface="Calibri"/>
                          <a:sym typeface="Wingdings 2" panose="05020102010507070707" pitchFamily="18" charset="2"/>
                        </a:rPr>
                        <a:t></a:t>
                      </a:r>
                      <a:endParaRPr kumimoji="0" lang="en-US" sz="1400" b="0" i="0" u="none" strike="noStrike" kern="1200" cap="none" normalizeH="0" baseline="0" dirty="0">
                        <a:ln>
                          <a:noFill/>
                        </a:ln>
                        <a:solidFill>
                          <a:schemeClr val="tx1"/>
                        </a:solidFill>
                        <a:effectLst/>
                        <a:latin typeface="+mn-lt"/>
                        <a:ea typeface="+mn-ea"/>
                        <a:cs typeface="Calibri"/>
                      </a:endParaRP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rtl="0" eaLnBrk="1" fontAlgn="base" latinLnBrk="0" hangingPunct="1">
                        <a:lnSpc>
                          <a:spcPct val="100000"/>
                        </a:lnSpc>
                        <a:spcBef>
                          <a:spcPct val="20000"/>
                        </a:spcBef>
                        <a:spcAft>
                          <a:spcPct val="0"/>
                        </a:spcAft>
                        <a:buClr>
                          <a:srgbClr val="FF9900"/>
                        </a:buClr>
                        <a:buSzTx/>
                        <a:buFontTx/>
                        <a:buNone/>
                        <a:tabLst/>
                      </a:pPr>
                      <a:r>
                        <a:rPr kumimoji="0" lang="en-US" sz="1400" b="0" i="0" u="none" strike="noStrike" kern="1200" cap="none" normalizeH="0" baseline="0" dirty="0">
                          <a:ln>
                            <a:noFill/>
                          </a:ln>
                          <a:solidFill>
                            <a:schemeClr val="tx1"/>
                          </a:solidFill>
                          <a:effectLst/>
                          <a:latin typeface="+mn-lt"/>
                          <a:ea typeface="+mn-ea"/>
                          <a:cs typeface="Calibri"/>
                          <a:sym typeface="Wingdings 2" panose="05020102010507070707" pitchFamily="18" charset="2"/>
                        </a:rPr>
                        <a:t></a:t>
                      </a:r>
                      <a:endParaRPr kumimoji="0" lang="en-US" sz="1400" b="0" i="0" u="none" strike="noStrike" kern="1200" cap="none" normalizeH="0" baseline="0" dirty="0">
                        <a:ln>
                          <a:noFill/>
                        </a:ln>
                        <a:solidFill>
                          <a:schemeClr val="tx1"/>
                        </a:solidFill>
                        <a:effectLst/>
                        <a:latin typeface="+mn-lt"/>
                        <a:ea typeface="+mn-ea"/>
                        <a:cs typeface="Calibri"/>
                      </a:endParaRP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rtl="0" eaLnBrk="1" fontAlgn="base" latinLnBrk="0" hangingPunct="1">
                        <a:lnSpc>
                          <a:spcPct val="100000"/>
                        </a:lnSpc>
                        <a:spcBef>
                          <a:spcPct val="20000"/>
                        </a:spcBef>
                        <a:spcAft>
                          <a:spcPct val="0"/>
                        </a:spcAft>
                        <a:buClr>
                          <a:srgbClr val="FF9900"/>
                        </a:buClr>
                        <a:buSzTx/>
                        <a:buFontTx/>
                        <a:buNone/>
                        <a:tabLst/>
                      </a:pPr>
                      <a:r>
                        <a:rPr kumimoji="0" lang="en-US" sz="1400" b="0" i="0" u="none" strike="noStrike" kern="1200" cap="none" normalizeH="0" baseline="0" dirty="0">
                          <a:ln>
                            <a:noFill/>
                          </a:ln>
                          <a:solidFill>
                            <a:schemeClr val="tx1"/>
                          </a:solidFill>
                          <a:effectLst/>
                          <a:latin typeface="+mn-lt"/>
                          <a:ea typeface="+mn-ea"/>
                          <a:cs typeface="Calibri"/>
                          <a:sym typeface="Wingdings 2" panose="05020102010507070707" pitchFamily="18" charset="2"/>
                        </a:rPr>
                        <a:t></a:t>
                      </a:r>
                      <a:endParaRPr kumimoji="0" lang="en-US" sz="1400" b="0" i="0" u="none" strike="noStrike" kern="1200" cap="none" normalizeH="0" baseline="0" dirty="0">
                        <a:ln>
                          <a:noFill/>
                        </a:ln>
                        <a:solidFill>
                          <a:schemeClr val="tx1"/>
                        </a:solidFill>
                        <a:effectLst/>
                        <a:latin typeface="+mn-lt"/>
                        <a:ea typeface="+mn-ea"/>
                        <a:cs typeface="Calibri"/>
                      </a:endParaRP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rtl="0" eaLnBrk="1" fontAlgn="base" latinLnBrk="0" hangingPunct="1">
                        <a:lnSpc>
                          <a:spcPct val="100000"/>
                        </a:lnSpc>
                        <a:spcBef>
                          <a:spcPct val="20000"/>
                        </a:spcBef>
                        <a:spcAft>
                          <a:spcPct val="0"/>
                        </a:spcAft>
                        <a:buClr>
                          <a:srgbClr val="FF9900"/>
                        </a:buClr>
                        <a:buSzTx/>
                        <a:buFontTx/>
                        <a:buNone/>
                        <a:tabLst/>
                      </a:pPr>
                      <a:endParaRPr kumimoji="0" lang="en-US" sz="1400" b="0" i="0" u="none" strike="noStrike" kern="1200" cap="none" normalizeH="0" baseline="0" dirty="0">
                        <a:ln>
                          <a:noFill/>
                        </a:ln>
                        <a:solidFill>
                          <a:schemeClr val="tx1"/>
                        </a:solidFill>
                        <a:effectLst/>
                        <a:latin typeface="+mn-lt"/>
                        <a:ea typeface="+mn-ea"/>
                        <a:cs typeface="Calibri"/>
                      </a:endParaRP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rtl="0" eaLnBrk="1" fontAlgn="base" latinLnBrk="0" hangingPunct="1">
                        <a:lnSpc>
                          <a:spcPct val="100000"/>
                        </a:lnSpc>
                        <a:spcBef>
                          <a:spcPct val="20000"/>
                        </a:spcBef>
                        <a:spcAft>
                          <a:spcPct val="0"/>
                        </a:spcAft>
                        <a:buClr>
                          <a:srgbClr val="FF9900"/>
                        </a:buClr>
                        <a:buSzTx/>
                        <a:buFontTx/>
                        <a:buNone/>
                        <a:tabLst/>
                      </a:pPr>
                      <a:endParaRPr kumimoji="0" lang="en-US" sz="1400" b="0" i="0" u="none" strike="noStrike" kern="1200" cap="none" normalizeH="0" baseline="0" dirty="0">
                        <a:ln>
                          <a:noFill/>
                        </a:ln>
                        <a:solidFill>
                          <a:schemeClr val="tx1"/>
                        </a:solidFill>
                        <a:effectLst/>
                        <a:latin typeface="+mn-lt"/>
                        <a:ea typeface="+mn-ea"/>
                        <a:cs typeface="Calibri"/>
                      </a:endParaRP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991713004"/>
                  </a:ext>
                </a:extLst>
              </a:tr>
            </a:tbl>
          </a:graphicData>
        </a:graphic>
      </p:graphicFrame>
    </p:spTree>
    <p:extLst>
      <p:ext uri="{BB962C8B-B14F-4D97-AF65-F5344CB8AC3E}">
        <p14:creationId xmlns:p14="http://schemas.microsoft.com/office/powerpoint/2010/main" val="16545811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5DA1104-13D1-51E2-6CF5-58FAF53D8199}"/>
              </a:ext>
            </a:extLst>
          </p:cNvPr>
          <p:cNvSpPr>
            <a:spLocks noGrp="1"/>
          </p:cNvSpPr>
          <p:nvPr>
            <p:ph type="title"/>
          </p:nvPr>
        </p:nvSpPr>
        <p:spPr/>
        <p:txBody>
          <a:bodyPr/>
          <a:lstStyle/>
          <a:p>
            <a:r>
              <a:rPr lang="en-US" dirty="0"/>
              <a:t>Inheritance</a:t>
            </a:r>
          </a:p>
        </p:txBody>
      </p:sp>
      <p:sp>
        <p:nvSpPr>
          <p:cNvPr id="2" name="Slide Number Placeholder 1">
            <a:extLst>
              <a:ext uri="{FF2B5EF4-FFF2-40B4-BE49-F238E27FC236}">
                <a16:creationId xmlns:a16="http://schemas.microsoft.com/office/drawing/2014/main" id="{749B85F2-1329-7A07-8819-578C570CE1D5}"/>
              </a:ext>
            </a:extLst>
          </p:cNvPr>
          <p:cNvSpPr>
            <a:spLocks noGrp="1"/>
          </p:cNvSpPr>
          <p:nvPr>
            <p:ph type="sldNum" sz="quarter" idx="12"/>
          </p:nvPr>
        </p:nvSpPr>
        <p:spPr/>
        <p:txBody>
          <a:bodyPr/>
          <a:lstStyle/>
          <a:p>
            <a:fld id="{A8160BDD-7155-D744-B749-9730458604AD}" type="slidenum">
              <a:rPr lang="en-US" smtClean="0"/>
              <a:pPr/>
              <a:t>24</a:t>
            </a:fld>
            <a:endParaRPr lang="en-US" dirty="0"/>
          </a:p>
        </p:txBody>
      </p:sp>
      <p:pic>
        <p:nvPicPr>
          <p:cNvPr id="8" name="Picture 7">
            <a:extLst>
              <a:ext uri="{FF2B5EF4-FFF2-40B4-BE49-F238E27FC236}">
                <a16:creationId xmlns:a16="http://schemas.microsoft.com/office/drawing/2014/main" id="{12501D13-E56E-6143-1D8D-7737E1021743}"/>
              </a:ext>
            </a:extLst>
          </p:cNvPr>
          <p:cNvPicPr>
            <a:picLocks noChangeAspect="1"/>
          </p:cNvPicPr>
          <p:nvPr/>
        </p:nvPicPr>
        <p:blipFill>
          <a:blip r:embed="rId3"/>
          <a:stretch>
            <a:fillRect/>
          </a:stretch>
        </p:blipFill>
        <p:spPr>
          <a:xfrm>
            <a:off x="455901" y="1368700"/>
            <a:ext cx="11241974" cy="4450800"/>
          </a:xfrm>
          <a:prstGeom prst="rect">
            <a:avLst/>
          </a:prstGeom>
        </p:spPr>
      </p:pic>
      <p:sp>
        <p:nvSpPr>
          <p:cNvPr id="9" name="AutoShape 303">
            <a:extLst>
              <a:ext uri="{FF2B5EF4-FFF2-40B4-BE49-F238E27FC236}">
                <a16:creationId xmlns:a16="http://schemas.microsoft.com/office/drawing/2014/main" id="{8C9B0FC5-6CC6-2C6A-8A32-B9470647168E}"/>
              </a:ext>
            </a:extLst>
          </p:cNvPr>
          <p:cNvSpPr>
            <a:spLocks/>
          </p:cNvSpPr>
          <p:nvPr/>
        </p:nvSpPr>
        <p:spPr bwMode="auto">
          <a:xfrm rot="16200000" flipH="1">
            <a:off x="2497651" y="3520000"/>
            <a:ext cx="129150" cy="3867153"/>
          </a:xfrm>
          <a:prstGeom prst="rightBrace">
            <a:avLst>
              <a:gd name="adj1" fmla="val 65909"/>
              <a:gd name="adj2" fmla="val 50000"/>
            </a:avLst>
          </a:prstGeom>
          <a:noFill/>
          <a:ln w="19050">
            <a:solidFill>
              <a:srgbClr val="000000"/>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p>
            <a:pPr defTabSz="914400">
              <a:defRPr/>
            </a:pPr>
            <a:endParaRPr lang="en-US" kern="0" dirty="0">
              <a:solidFill>
                <a:sysClr val="windowText" lastClr="000000"/>
              </a:solidFill>
            </a:endParaRPr>
          </a:p>
        </p:txBody>
      </p:sp>
      <p:sp>
        <p:nvSpPr>
          <p:cNvPr id="12" name="AutoShape 303">
            <a:extLst>
              <a:ext uri="{FF2B5EF4-FFF2-40B4-BE49-F238E27FC236}">
                <a16:creationId xmlns:a16="http://schemas.microsoft.com/office/drawing/2014/main" id="{54E3A2C1-8E86-2B24-495B-7FDEE501B143}"/>
              </a:ext>
            </a:extLst>
          </p:cNvPr>
          <p:cNvSpPr>
            <a:spLocks/>
          </p:cNvSpPr>
          <p:nvPr/>
        </p:nvSpPr>
        <p:spPr bwMode="auto">
          <a:xfrm rot="16200000" flipH="1">
            <a:off x="8317427" y="3520001"/>
            <a:ext cx="129150" cy="3867153"/>
          </a:xfrm>
          <a:prstGeom prst="rightBrace">
            <a:avLst>
              <a:gd name="adj1" fmla="val 65909"/>
              <a:gd name="adj2" fmla="val 50000"/>
            </a:avLst>
          </a:prstGeom>
          <a:noFill/>
          <a:ln w="19050">
            <a:solidFill>
              <a:srgbClr val="000000"/>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p>
            <a:pPr defTabSz="914400">
              <a:defRPr/>
            </a:pPr>
            <a:endParaRPr lang="en-US" kern="0" dirty="0">
              <a:solidFill>
                <a:sysClr val="windowText" lastClr="000000"/>
              </a:solidFill>
            </a:endParaRPr>
          </a:p>
        </p:txBody>
      </p:sp>
    </p:spTree>
    <p:custDataLst>
      <p:tags r:id="rId1"/>
    </p:custDataLst>
    <p:extLst>
      <p:ext uri="{BB962C8B-B14F-4D97-AF65-F5344CB8AC3E}">
        <p14:creationId xmlns:p14="http://schemas.microsoft.com/office/powerpoint/2010/main" val="151779657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879C08-72CF-2644-2001-0FE78B738D44}"/>
              </a:ext>
            </a:extLst>
          </p:cNvPr>
          <p:cNvSpPr>
            <a:spLocks noGrp="1"/>
          </p:cNvSpPr>
          <p:nvPr>
            <p:ph type="title"/>
          </p:nvPr>
        </p:nvSpPr>
        <p:spPr/>
        <p:txBody>
          <a:bodyPr/>
          <a:lstStyle/>
          <a:p>
            <a:r>
              <a:rPr lang="en-US" dirty="0"/>
              <a:t>Content Type Gallery</a:t>
            </a:r>
          </a:p>
        </p:txBody>
      </p:sp>
      <p:sp>
        <p:nvSpPr>
          <p:cNvPr id="3" name="Slide Number Placeholder 2">
            <a:extLst>
              <a:ext uri="{FF2B5EF4-FFF2-40B4-BE49-F238E27FC236}">
                <a16:creationId xmlns:a16="http://schemas.microsoft.com/office/drawing/2014/main" id="{36AEDF4E-F03D-5A6B-FCB4-8635765978E7}"/>
              </a:ext>
            </a:extLst>
          </p:cNvPr>
          <p:cNvSpPr>
            <a:spLocks noGrp="1"/>
          </p:cNvSpPr>
          <p:nvPr>
            <p:ph type="sldNum" sz="quarter" idx="12"/>
          </p:nvPr>
        </p:nvSpPr>
        <p:spPr/>
        <p:txBody>
          <a:bodyPr/>
          <a:lstStyle/>
          <a:p>
            <a:fld id="{A8160BDD-7155-D744-B749-9730458604AD}" type="slidenum">
              <a:rPr lang="en-US" smtClean="0"/>
              <a:t>25</a:t>
            </a:fld>
            <a:endParaRPr lang="en-US" dirty="0"/>
          </a:p>
        </p:txBody>
      </p:sp>
      <p:pic>
        <p:nvPicPr>
          <p:cNvPr id="7" name="Picture 6">
            <a:extLst>
              <a:ext uri="{FF2B5EF4-FFF2-40B4-BE49-F238E27FC236}">
                <a16:creationId xmlns:a16="http://schemas.microsoft.com/office/drawing/2014/main" id="{853A9982-779B-5D10-270A-9EB7D685C253}"/>
              </a:ext>
            </a:extLst>
          </p:cNvPr>
          <p:cNvPicPr>
            <a:picLocks noChangeAspect="1"/>
          </p:cNvPicPr>
          <p:nvPr/>
        </p:nvPicPr>
        <p:blipFill>
          <a:blip r:embed="rId2"/>
          <a:stretch>
            <a:fillRect/>
          </a:stretch>
        </p:blipFill>
        <p:spPr>
          <a:xfrm>
            <a:off x="2609844" y="1062412"/>
            <a:ext cx="6811159" cy="3377892"/>
          </a:xfrm>
          <a:prstGeom prst="rect">
            <a:avLst/>
          </a:prstGeom>
        </p:spPr>
      </p:pic>
      <p:pic>
        <p:nvPicPr>
          <p:cNvPr id="5" name="Picture 4">
            <a:extLst>
              <a:ext uri="{FF2B5EF4-FFF2-40B4-BE49-F238E27FC236}">
                <a16:creationId xmlns:a16="http://schemas.microsoft.com/office/drawing/2014/main" id="{B40122A6-B663-90D5-210A-CA4F116FA896}"/>
              </a:ext>
            </a:extLst>
          </p:cNvPr>
          <p:cNvPicPr>
            <a:picLocks noChangeAspect="1"/>
          </p:cNvPicPr>
          <p:nvPr/>
        </p:nvPicPr>
        <p:blipFill>
          <a:blip r:embed="rId3"/>
          <a:stretch>
            <a:fillRect/>
          </a:stretch>
        </p:blipFill>
        <p:spPr>
          <a:xfrm>
            <a:off x="5227320" y="3106573"/>
            <a:ext cx="6811160" cy="3118423"/>
          </a:xfrm>
          <a:prstGeom prst="rect">
            <a:avLst/>
          </a:prstGeom>
        </p:spPr>
      </p:pic>
      <p:sp>
        <p:nvSpPr>
          <p:cNvPr id="10" name="Line 300">
            <a:extLst>
              <a:ext uri="{FF2B5EF4-FFF2-40B4-BE49-F238E27FC236}">
                <a16:creationId xmlns:a16="http://schemas.microsoft.com/office/drawing/2014/main" id="{C3337B30-A0F5-4384-B941-FB5666A5916F}"/>
              </a:ext>
            </a:extLst>
          </p:cNvPr>
          <p:cNvSpPr>
            <a:spLocks noChangeShapeType="1"/>
          </p:cNvSpPr>
          <p:nvPr/>
        </p:nvSpPr>
        <p:spPr bwMode="auto">
          <a:xfrm>
            <a:off x="4187304" y="4955063"/>
            <a:ext cx="1161936" cy="7620"/>
          </a:xfrm>
          <a:prstGeom prst="line">
            <a:avLst/>
          </a:prstGeom>
          <a:noFill/>
          <a:ln w="76200" cap="rnd">
            <a:solidFill>
              <a:schemeClr val="tx1">
                <a:alpha val="22000"/>
              </a:schemeClr>
            </a:solidFill>
            <a:round/>
            <a:headEnd/>
            <a:tailEnd type="triangle" w="med" len="med"/>
          </a:ln>
          <a:effectLst/>
          <a:extLst>
            <a:ext uri="{909E8E84-426E-40dd-AFC4-6F175D3DCCD1}">
              <a14:hiddenFill xmlns="" xmlns:a14="http://schemas.microsoft.com/office/drawing/2010/main">
                <a:noFill/>
              </a14:hiddenFill>
            </a:ext>
          </a:extLst>
        </p:spPr>
        <p:txBody>
          <a:bodyPr/>
          <a:lstStyle/>
          <a:p>
            <a:pPr defTabSz="914400">
              <a:defRPr/>
            </a:pPr>
            <a:endParaRPr lang="en-US" kern="0" dirty="0">
              <a:solidFill>
                <a:sysClr val="windowText" lastClr="000000"/>
              </a:solidFill>
            </a:endParaRPr>
          </a:p>
        </p:txBody>
      </p:sp>
      <p:sp>
        <p:nvSpPr>
          <p:cNvPr id="14" name="Text Placeholder 3">
            <a:extLst>
              <a:ext uri="{FF2B5EF4-FFF2-40B4-BE49-F238E27FC236}">
                <a16:creationId xmlns:a16="http://schemas.microsoft.com/office/drawing/2014/main" id="{1252A962-C716-8A6F-C4BC-3EE400FB5D19}"/>
              </a:ext>
            </a:extLst>
          </p:cNvPr>
          <p:cNvSpPr txBox="1">
            <a:spLocks/>
          </p:cNvSpPr>
          <p:nvPr/>
        </p:nvSpPr>
        <p:spPr>
          <a:xfrm>
            <a:off x="177503" y="4483939"/>
            <a:ext cx="2096608" cy="952487"/>
          </a:xfrm>
          <a:prstGeom prst="rect">
            <a:avLst/>
          </a:prstGeom>
        </p:spPr>
        <p:txBody>
          <a:bodyPr/>
          <a:lstStyle>
            <a:lvl1pPr marL="230188" marR="0" indent="-230188" algn="l" defTabSz="457200" rtl="0" eaLnBrk="1" fontAlgn="auto" latinLnBrk="0" hangingPunct="1">
              <a:lnSpc>
                <a:spcPct val="100000"/>
              </a:lnSpc>
              <a:spcBef>
                <a:spcPct val="20000"/>
              </a:spcBef>
              <a:spcAft>
                <a:spcPts val="0"/>
              </a:spcAft>
              <a:buClr>
                <a:srgbClr val="009DDC"/>
              </a:buClr>
              <a:buSzTx/>
              <a:buFont typeface="Arial"/>
              <a:buChar char="•"/>
              <a:tabLst/>
              <a:defRPr lang="en-US" sz="1800" kern="1200" dirty="0">
                <a:solidFill>
                  <a:schemeClr val="tx1"/>
                </a:solidFill>
                <a:latin typeface="+mn-lt"/>
                <a:ea typeface="+mn-ea"/>
                <a:cs typeface="+mn-cs"/>
              </a:defRPr>
            </a:lvl1pPr>
            <a:lvl2pPr marL="573088" indent="-231775" algn="l" defTabSz="457200" rtl="0" eaLnBrk="1" latinLnBrk="0" hangingPunct="1">
              <a:spcBef>
                <a:spcPct val="20000"/>
              </a:spcBef>
              <a:buClr>
                <a:srgbClr val="009DDC"/>
              </a:buClr>
              <a:buFont typeface="Arial"/>
              <a:buChar char="•"/>
              <a:tabLst/>
              <a:defRPr lang="en-US" sz="1600" kern="1200" dirty="0">
                <a:solidFill>
                  <a:schemeClr val="tx1"/>
                </a:solidFill>
                <a:latin typeface="+mn-lt"/>
                <a:ea typeface="+mn-ea"/>
                <a:cs typeface="+mn-cs"/>
              </a:defRPr>
            </a:lvl2pPr>
            <a:lvl3pPr marL="803275" indent="-174625" algn="l" defTabSz="457200" rtl="0" eaLnBrk="1" latinLnBrk="0" hangingPunct="1">
              <a:spcBef>
                <a:spcPct val="20000"/>
              </a:spcBef>
              <a:buClr>
                <a:srgbClr val="009DDC"/>
              </a:buClr>
              <a:buFont typeface="Arial"/>
              <a:buChar char="•"/>
              <a:tabLst/>
              <a:defRPr lang="en-US" sz="1400" kern="1200" dirty="0" smtClean="0">
                <a:solidFill>
                  <a:schemeClr val="tx1"/>
                </a:solidFill>
                <a:latin typeface="+mn-lt"/>
                <a:ea typeface="+mn-ea"/>
                <a:cs typeface="+mn-cs"/>
              </a:defRPr>
            </a:lvl3pPr>
            <a:lvl4pPr marL="1089025" indent="-174625" algn="l" defTabSz="457200" rtl="0" eaLnBrk="1" latinLnBrk="0" hangingPunct="1">
              <a:spcBef>
                <a:spcPct val="20000"/>
              </a:spcBef>
              <a:buClr>
                <a:srgbClr val="009DDC"/>
              </a:buClr>
              <a:buFont typeface="Arial"/>
              <a:buChar char="–"/>
              <a:defRPr lang="en-US" sz="1400" kern="1200" dirty="0">
                <a:solidFill>
                  <a:schemeClr val="tx1"/>
                </a:solidFill>
                <a:latin typeface="+mn-lt"/>
                <a:ea typeface="+mn-ea"/>
                <a:cs typeface="+mn-cs"/>
              </a:defRPr>
            </a:lvl4pPr>
            <a:lvl5pPr marL="1376363" indent="-63500" algn="l" defTabSz="457200" rtl="0" eaLnBrk="1" latinLnBrk="0" hangingPunct="1">
              <a:spcBef>
                <a:spcPct val="20000"/>
              </a:spcBef>
              <a:buClr>
                <a:srgbClr val="009DDC"/>
              </a:buClr>
              <a:buFont typeface="Arial"/>
              <a:buChar char="»"/>
              <a:defRPr lang="en-US" sz="1400" kern="1200" dirty="0" smtClean="0">
                <a:solidFill>
                  <a:schemeClr val="tx1"/>
                </a:solidFill>
                <a:latin typeface="+mn-lt"/>
                <a:ea typeface="+mn-ea"/>
                <a:cs typeface="+mn-cs"/>
              </a:defRPr>
            </a:lvl5pPr>
            <a:lvl6pPr marL="2290763" indent="-230188" algn="l" defTabSz="457200" rtl="0" eaLnBrk="1" latinLnBrk="0" hangingPunct="1">
              <a:spcBef>
                <a:spcPct val="20000"/>
              </a:spcBef>
              <a:buClr>
                <a:srgbClr val="009DDC"/>
              </a:buClr>
              <a:buFont typeface="Arial"/>
              <a:buChar char="•"/>
              <a:defRPr sz="14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174625" indent="-174625" defTabSz="914400" eaLnBrk="1" hangingPunct="1">
              <a:spcBef>
                <a:spcPts val="0"/>
              </a:spcBef>
              <a:spcAft>
                <a:spcPts val="600"/>
              </a:spcAft>
              <a:buFont typeface="Arial" panose="020B0604020202020204" pitchFamily="34" charset="0"/>
              <a:buChar char="•"/>
              <a:defRPr/>
            </a:pPr>
            <a:r>
              <a:rPr lang="en-US" sz="1200" kern="0" dirty="0">
                <a:solidFill>
                  <a:srgbClr val="009DDC"/>
                </a:solidFill>
                <a:latin typeface="Calibri"/>
                <a:cs typeface="Calibri"/>
              </a:rPr>
              <a:t>Accessed by SharePoint Administrator.</a:t>
            </a:r>
          </a:p>
          <a:p>
            <a:pPr marL="174625" indent="-174625" defTabSz="914400" eaLnBrk="1" hangingPunct="1">
              <a:spcBef>
                <a:spcPts val="0"/>
              </a:spcBef>
              <a:spcAft>
                <a:spcPts val="600"/>
              </a:spcAft>
              <a:buFont typeface="Arial" panose="020B0604020202020204" pitchFamily="34" charset="0"/>
              <a:buChar char="•"/>
              <a:defRPr/>
            </a:pPr>
            <a:r>
              <a:rPr lang="en-US" sz="1200" kern="0" dirty="0">
                <a:solidFill>
                  <a:srgbClr val="009DDC"/>
                </a:solidFill>
                <a:latin typeface="Calibri"/>
                <a:cs typeface="Calibri"/>
              </a:rPr>
              <a:t>Content types available organization wide.</a:t>
            </a:r>
          </a:p>
        </p:txBody>
      </p:sp>
      <p:sp>
        <p:nvSpPr>
          <p:cNvPr id="15" name="Text Placeholder 3">
            <a:extLst>
              <a:ext uri="{FF2B5EF4-FFF2-40B4-BE49-F238E27FC236}">
                <a16:creationId xmlns:a16="http://schemas.microsoft.com/office/drawing/2014/main" id="{2A8D94B7-30CA-5C33-71B4-C63075CC62C3}"/>
              </a:ext>
            </a:extLst>
          </p:cNvPr>
          <p:cNvSpPr txBox="1">
            <a:spLocks/>
          </p:cNvSpPr>
          <p:nvPr/>
        </p:nvSpPr>
        <p:spPr>
          <a:xfrm>
            <a:off x="2794979" y="5477442"/>
            <a:ext cx="2096608" cy="952487"/>
          </a:xfrm>
          <a:prstGeom prst="rect">
            <a:avLst/>
          </a:prstGeom>
        </p:spPr>
        <p:txBody>
          <a:bodyPr/>
          <a:lstStyle>
            <a:lvl1pPr marL="230188" marR="0" indent="-230188" algn="l" defTabSz="457200" rtl="0" eaLnBrk="1" fontAlgn="auto" latinLnBrk="0" hangingPunct="1">
              <a:lnSpc>
                <a:spcPct val="100000"/>
              </a:lnSpc>
              <a:spcBef>
                <a:spcPct val="20000"/>
              </a:spcBef>
              <a:spcAft>
                <a:spcPts val="0"/>
              </a:spcAft>
              <a:buClr>
                <a:srgbClr val="009DDC"/>
              </a:buClr>
              <a:buSzTx/>
              <a:buFont typeface="Arial"/>
              <a:buChar char="•"/>
              <a:tabLst/>
              <a:defRPr lang="en-US" sz="1800" kern="1200" dirty="0">
                <a:solidFill>
                  <a:schemeClr val="tx1"/>
                </a:solidFill>
                <a:latin typeface="+mn-lt"/>
                <a:ea typeface="+mn-ea"/>
                <a:cs typeface="+mn-cs"/>
              </a:defRPr>
            </a:lvl1pPr>
            <a:lvl2pPr marL="573088" indent="-231775" algn="l" defTabSz="457200" rtl="0" eaLnBrk="1" latinLnBrk="0" hangingPunct="1">
              <a:spcBef>
                <a:spcPct val="20000"/>
              </a:spcBef>
              <a:buClr>
                <a:srgbClr val="009DDC"/>
              </a:buClr>
              <a:buFont typeface="Arial"/>
              <a:buChar char="•"/>
              <a:tabLst/>
              <a:defRPr lang="en-US" sz="1600" kern="1200" dirty="0">
                <a:solidFill>
                  <a:schemeClr val="tx1"/>
                </a:solidFill>
                <a:latin typeface="+mn-lt"/>
                <a:ea typeface="+mn-ea"/>
                <a:cs typeface="+mn-cs"/>
              </a:defRPr>
            </a:lvl2pPr>
            <a:lvl3pPr marL="803275" indent="-174625" algn="l" defTabSz="457200" rtl="0" eaLnBrk="1" latinLnBrk="0" hangingPunct="1">
              <a:spcBef>
                <a:spcPct val="20000"/>
              </a:spcBef>
              <a:buClr>
                <a:srgbClr val="009DDC"/>
              </a:buClr>
              <a:buFont typeface="Arial"/>
              <a:buChar char="•"/>
              <a:tabLst/>
              <a:defRPr lang="en-US" sz="1400" kern="1200" dirty="0" smtClean="0">
                <a:solidFill>
                  <a:schemeClr val="tx1"/>
                </a:solidFill>
                <a:latin typeface="+mn-lt"/>
                <a:ea typeface="+mn-ea"/>
                <a:cs typeface="+mn-cs"/>
              </a:defRPr>
            </a:lvl3pPr>
            <a:lvl4pPr marL="1089025" indent="-174625" algn="l" defTabSz="457200" rtl="0" eaLnBrk="1" latinLnBrk="0" hangingPunct="1">
              <a:spcBef>
                <a:spcPct val="20000"/>
              </a:spcBef>
              <a:buClr>
                <a:srgbClr val="009DDC"/>
              </a:buClr>
              <a:buFont typeface="Arial"/>
              <a:buChar char="–"/>
              <a:defRPr lang="en-US" sz="1400" kern="1200" dirty="0">
                <a:solidFill>
                  <a:schemeClr val="tx1"/>
                </a:solidFill>
                <a:latin typeface="+mn-lt"/>
                <a:ea typeface="+mn-ea"/>
                <a:cs typeface="+mn-cs"/>
              </a:defRPr>
            </a:lvl4pPr>
            <a:lvl5pPr marL="1376363" indent="-63500" algn="l" defTabSz="457200" rtl="0" eaLnBrk="1" latinLnBrk="0" hangingPunct="1">
              <a:spcBef>
                <a:spcPct val="20000"/>
              </a:spcBef>
              <a:buClr>
                <a:srgbClr val="009DDC"/>
              </a:buClr>
              <a:buFont typeface="Arial"/>
              <a:buChar char="»"/>
              <a:defRPr lang="en-US" sz="1400" kern="1200" dirty="0" smtClean="0">
                <a:solidFill>
                  <a:schemeClr val="tx1"/>
                </a:solidFill>
                <a:latin typeface="+mn-lt"/>
                <a:ea typeface="+mn-ea"/>
                <a:cs typeface="+mn-cs"/>
              </a:defRPr>
            </a:lvl5pPr>
            <a:lvl6pPr marL="2290763" indent="-230188" algn="l" defTabSz="457200" rtl="0" eaLnBrk="1" latinLnBrk="0" hangingPunct="1">
              <a:spcBef>
                <a:spcPct val="20000"/>
              </a:spcBef>
              <a:buClr>
                <a:srgbClr val="009DDC"/>
              </a:buClr>
              <a:buFont typeface="Arial"/>
              <a:buChar char="•"/>
              <a:defRPr sz="14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174625" indent="-174625" defTabSz="914400" eaLnBrk="1" hangingPunct="1">
              <a:spcBef>
                <a:spcPts val="0"/>
              </a:spcBef>
              <a:spcAft>
                <a:spcPts val="600"/>
              </a:spcAft>
              <a:buFont typeface="Arial" panose="020B0604020202020204" pitchFamily="34" charset="0"/>
              <a:buChar char="•"/>
              <a:defRPr/>
            </a:pPr>
            <a:r>
              <a:rPr lang="en-US" sz="1200" kern="0" dirty="0">
                <a:solidFill>
                  <a:srgbClr val="009DDC"/>
                </a:solidFill>
                <a:latin typeface="Calibri"/>
                <a:cs typeface="Calibri"/>
              </a:rPr>
              <a:t>Accessed by site owner.</a:t>
            </a:r>
          </a:p>
          <a:p>
            <a:pPr marL="174625" indent="-174625" defTabSz="914400" eaLnBrk="1" hangingPunct="1">
              <a:spcBef>
                <a:spcPts val="0"/>
              </a:spcBef>
              <a:spcAft>
                <a:spcPts val="600"/>
              </a:spcAft>
              <a:buFont typeface="Arial" panose="020B0604020202020204" pitchFamily="34" charset="0"/>
              <a:buChar char="•"/>
              <a:defRPr/>
            </a:pPr>
            <a:r>
              <a:rPr lang="en-US" sz="1200" kern="0" dirty="0">
                <a:solidFill>
                  <a:srgbClr val="009DDC"/>
                </a:solidFill>
                <a:latin typeface="Calibri"/>
                <a:cs typeface="Calibri"/>
              </a:rPr>
              <a:t>Content types available in the current site only.</a:t>
            </a:r>
          </a:p>
        </p:txBody>
      </p:sp>
      <p:sp>
        <p:nvSpPr>
          <p:cNvPr id="9" name="Rounded Rectangle 143">
            <a:extLst>
              <a:ext uri="{FF2B5EF4-FFF2-40B4-BE49-F238E27FC236}">
                <a16:creationId xmlns:a16="http://schemas.microsoft.com/office/drawing/2014/main" id="{4C86DE53-C7D7-0C0B-F8BC-EDC8E97289B5}"/>
              </a:ext>
            </a:extLst>
          </p:cNvPr>
          <p:cNvSpPr/>
          <p:nvPr/>
        </p:nvSpPr>
        <p:spPr>
          <a:xfrm>
            <a:off x="2794979" y="4710966"/>
            <a:ext cx="2096608" cy="734638"/>
          </a:xfrm>
          <a:prstGeom prst="roundRect">
            <a:avLst>
              <a:gd name="adj" fmla="val 9280"/>
            </a:avLst>
          </a:prstGeom>
          <a:solidFill>
            <a:srgbClr val="009DDC"/>
          </a:solidFill>
          <a:ln w="25400" cap="flat" cmpd="sng" algn="ctr">
            <a:noFill/>
            <a:prstDash val="solid"/>
          </a:ln>
          <a:effectLst>
            <a:outerShdw blurRad="38100" dist="25400" dir="2700000" sx="99000" sy="99000" algn="tl" rotWithShape="0">
              <a:prstClr val="black">
                <a:alpha val="75000"/>
              </a:prstClr>
            </a:outerShdw>
          </a:effectLst>
        </p:spPr>
        <p:txBody>
          <a:bodyPr anchor="ctr"/>
          <a:lstStyle/>
          <a:p>
            <a:pPr algn="ctr" defTabSz="914400">
              <a:defRPr/>
            </a:pPr>
            <a:r>
              <a:rPr lang="en-US" sz="1300" b="1" kern="0" dirty="0">
                <a:solidFill>
                  <a:srgbClr val="FFFFFF"/>
                </a:solidFill>
                <a:latin typeface="Calibri"/>
                <a:cs typeface="Calibri"/>
              </a:rPr>
              <a:t>Content Type Gallery in </a:t>
            </a:r>
            <a:br>
              <a:rPr lang="en-US" sz="1300" b="1" kern="0" dirty="0">
                <a:solidFill>
                  <a:srgbClr val="FFFFFF"/>
                </a:solidFill>
                <a:latin typeface="Calibri"/>
                <a:cs typeface="Calibri"/>
              </a:rPr>
            </a:br>
            <a:r>
              <a:rPr lang="en-US" sz="1300" b="1" kern="0" dirty="0">
                <a:solidFill>
                  <a:srgbClr val="FFFFFF"/>
                </a:solidFill>
                <a:latin typeface="Calibri"/>
                <a:cs typeface="Calibri"/>
              </a:rPr>
              <a:t>a SharePoint Site</a:t>
            </a:r>
          </a:p>
        </p:txBody>
      </p:sp>
      <p:sp>
        <p:nvSpPr>
          <p:cNvPr id="16" name="Line 300">
            <a:extLst>
              <a:ext uri="{FF2B5EF4-FFF2-40B4-BE49-F238E27FC236}">
                <a16:creationId xmlns:a16="http://schemas.microsoft.com/office/drawing/2014/main" id="{013FD0A3-B912-433C-99A0-AD18BC340DF8}"/>
              </a:ext>
            </a:extLst>
          </p:cNvPr>
          <p:cNvSpPr>
            <a:spLocks noChangeShapeType="1"/>
          </p:cNvSpPr>
          <p:nvPr/>
        </p:nvSpPr>
        <p:spPr bwMode="auto">
          <a:xfrm>
            <a:off x="1609061" y="4072985"/>
            <a:ext cx="1161936" cy="7620"/>
          </a:xfrm>
          <a:prstGeom prst="line">
            <a:avLst/>
          </a:prstGeom>
          <a:noFill/>
          <a:ln w="76200" cap="rnd">
            <a:solidFill>
              <a:schemeClr val="tx1">
                <a:alpha val="22000"/>
              </a:schemeClr>
            </a:solidFill>
            <a:round/>
            <a:headEnd/>
            <a:tailEnd type="triangle" w="med" len="med"/>
          </a:ln>
          <a:effectLst/>
          <a:extLst>
            <a:ext uri="{909E8E84-426E-40dd-AFC4-6F175D3DCCD1}">
              <a14:hiddenFill xmlns="" xmlns:a14="http://schemas.microsoft.com/office/drawing/2010/main">
                <a:noFill/>
              </a14:hiddenFill>
            </a:ext>
          </a:extLst>
        </p:spPr>
        <p:txBody>
          <a:bodyPr/>
          <a:lstStyle/>
          <a:p>
            <a:pPr defTabSz="914400">
              <a:defRPr/>
            </a:pPr>
            <a:endParaRPr lang="en-US" kern="0" dirty="0">
              <a:solidFill>
                <a:sysClr val="windowText" lastClr="000000"/>
              </a:solidFill>
            </a:endParaRPr>
          </a:p>
        </p:txBody>
      </p:sp>
      <p:sp>
        <p:nvSpPr>
          <p:cNvPr id="8" name="Rounded Rectangle 143">
            <a:extLst>
              <a:ext uri="{FF2B5EF4-FFF2-40B4-BE49-F238E27FC236}">
                <a16:creationId xmlns:a16="http://schemas.microsoft.com/office/drawing/2014/main" id="{CEE6A55A-BEDA-15F5-D4E4-64F42B20488D}"/>
              </a:ext>
            </a:extLst>
          </p:cNvPr>
          <p:cNvSpPr/>
          <p:nvPr/>
        </p:nvSpPr>
        <p:spPr>
          <a:xfrm>
            <a:off x="177503" y="3705666"/>
            <a:ext cx="2096608" cy="734638"/>
          </a:xfrm>
          <a:prstGeom prst="roundRect">
            <a:avLst>
              <a:gd name="adj" fmla="val 9280"/>
            </a:avLst>
          </a:prstGeom>
          <a:solidFill>
            <a:srgbClr val="009DDC"/>
          </a:solidFill>
          <a:ln w="25400" cap="flat" cmpd="sng" algn="ctr">
            <a:noFill/>
            <a:prstDash val="solid"/>
          </a:ln>
          <a:effectLst>
            <a:outerShdw blurRad="38100" dist="25400" dir="2700000" sx="99000" sy="99000" algn="tl" rotWithShape="0">
              <a:prstClr val="black">
                <a:alpha val="75000"/>
              </a:prstClr>
            </a:outerShdw>
          </a:effectLst>
        </p:spPr>
        <p:txBody>
          <a:bodyPr anchor="ctr"/>
          <a:lstStyle/>
          <a:p>
            <a:pPr algn="ctr" defTabSz="914400">
              <a:defRPr/>
            </a:pPr>
            <a:r>
              <a:rPr lang="en-US" sz="1300" b="1" kern="0" dirty="0">
                <a:solidFill>
                  <a:srgbClr val="FFFFFF"/>
                </a:solidFill>
                <a:latin typeface="Calibri"/>
                <a:cs typeface="Calibri"/>
              </a:rPr>
              <a:t>Content Type Gallery in SharePoint Admin Center</a:t>
            </a:r>
          </a:p>
        </p:txBody>
      </p:sp>
    </p:spTree>
    <p:extLst>
      <p:ext uri="{BB962C8B-B14F-4D97-AF65-F5344CB8AC3E}">
        <p14:creationId xmlns:p14="http://schemas.microsoft.com/office/powerpoint/2010/main" val="68170661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716779C4-137E-77C4-4F51-663A28F35BC4}"/>
              </a:ext>
            </a:extLst>
          </p:cNvPr>
          <p:cNvSpPr>
            <a:spLocks noGrp="1"/>
          </p:cNvSpPr>
          <p:nvPr>
            <p:ph type="sldNum" sz="quarter" idx="12"/>
          </p:nvPr>
        </p:nvSpPr>
        <p:spPr/>
        <p:txBody>
          <a:bodyPr/>
          <a:lstStyle/>
          <a:p>
            <a:fld id="{A8160BDD-7155-D744-B749-9730458604AD}" type="slidenum">
              <a:rPr lang="en-US" smtClean="0"/>
              <a:t>26</a:t>
            </a:fld>
            <a:endParaRPr lang="en-US" dirty="0"/>
          </a:p>
        </p:txBody>
      </p:sp>
      <p:sp>
        <p:nvSpPr>
          <p:cNvPr id="2" name="Title 1">
            <a:extLst>
              <a:ext uri="{FF2B5EF4-FFF2-40B4-BE49-F238E27FC236}">
                <a16:creationId xmlns:a16="http://schemas.microsoft.com/office/drawing/2014/main" id="{17E0A61F-4C1C-C67A-4E1F-B2511B87FD1C}"/>
              </a:ext>
            </a:extLst>
          </p:cNvPr>
          <p:cNvSpPr>
            <a:spLocks noGrp="1"/>
          </p:cNvSpPr>
          <p:nvPr>
            <p:ph type="title"/>
          </p:nvPr>
        </p:nvSpPr>
        <p:spPr/>
        <p:txBody>
          <a:bodyPr/>
          <a:lstStyle/>
          <a:p>
            <a:r>
              <a:rPr lang="en-US" dirty="0"/>
              <a:t>Allow Management of Content Types</a:t>
            </a:r>
          </a:p>
        </p:txBody>
      </p:sp>
      <p:sp>
        <p:nvSpPr>
          <p:cNvPr id="4" name="Text Placeholder 3">
            <a:extLst>
              <a:ext uri="{FF2B5EF4-FFF2-40B4-BE49-F238E27FC236}">
                <a16:creationId xmlns:a16="http://schemas.microsoft.com/office/drawing/2014/main" id="{BD530BF3-A467-C433-3151-32BED9A578EF}"/>
              </a:ext>
            </a:extLst>
          </p:cNvPr>
          <p:cNvSpPr>
            <a:spLocks noGrp="1"/>
          </p:cNvSpPr>
          <p:nvPr>
            <p:ph type="body" sz="quarter" idx="13"/>
          </p:nvPr>
        </p:nvSpPr>
        <p:spPr>
          <a:xfrm>
            <a:off x="247984" y="1132974"/>
            <a:ext cx="8819816" cy="5149515"/>
          </a:xfrm>
        </p:spPr>
        <p:txBody>
          <a:bodyPr/>
          <a:lstStyle/>
          <a:p>
            <a:r>
              <a:rPr lang="en-US" dirty="0"/>
              <a:t>Content types:</a:t>
            </a:r>
          </a:p>
          <a:p>
            <a:pPr lvl="1"/>
            <a:r>
              <a:rPr lang="en-US" dirty="0"/>
              <a:t>Enable you to define different columns for different kinds of documents. </a:t>
            </a:r>
          </a:p>
          <a:p>
            <a:pPr lvl="1"/>
            <a:r>
              <a:rPr lang="en-US" dirty="0"/>
              <a:t>May result in libraries or lists containing different types of content. </a:t>
            </a:r>
          </a:p>
          <a:p>
            <a:pPr lvl="2"/>
            <a:r>
              <a:rPr lang="en-US" dirty="0"/>
              <a:t>Example:</a:t>
            </a:r>
          </a:p>
          <a:p>
            <a:pPr lvl="3"/>
            <a:r>
              <a:rPr lang="en-US" dirty="0"/>
              <a:t>Various kinds of Excel workbooks (e.g., time tracking, budgeting)</a:t>
            </a:r>
          </a:p>
          <a:p>
            <a:pPr lvl="3"/>
            <a:r>
              <a:rPr lang="en-US" dirty="0"/>
              <a:t>Various kinds of Word documents (contracts, requirements specifications)</a:t>
            </a:r>
          </a:p>
          <a:p>
            <a:pPr lvl="3"/>
            <a:r>
              <a:rPr lang="en-US" dirty="0"/>
              <a:t>Diagrams</a:t>
            </a:r>
          </a:p>
          <a:p>
            <a:pPr lvl="3"/>
            <a:r>
              <a:rPr lang="en-US" dirty="0"/>
              <a:t>Images</a:t>
            </a:r>
          </a:p>
          <a:p>
            <a:pPr lvl="3"/>
            <a:r>
              <a:rPr lang="en-US" dirty="0"/>
              <a:t>Numerous other content types</a:t>
            </a:r>
          </a:p>
          <a:p>
            <a:r>
              <a:rPr lang="en-US" dirty="0"/>
              <a:t>Site owners commonly set up lists and libraries with multiple content types. </a:t>
            </a:r>
          </a:p>
          <a:p>
            <a:r>
              <a:rPr lang="en-US" dirty="0"/>
              <a:t>To configure list or library to support multiple content types:</a:t>
            </a:r>
          </a:p>
          <a:p>
            <a:pPr lvl="1"/>
            <a:r>
              <a:rPr lang="en-US" dirty="0"/>
              <a:t>Access this option in the settings for the list or library.</a:t>
            </a:r>
          </a:p>
          <a:p>
            <a:pPr lvl="1"/>
            <a:r>
              <a:rPr lang="en-US" dirty="0"/>
              <a:t>Located under Advanced Settings, in the General Settings section.</a:t>
            </a:r>
          </a:p>
          <a:p>
            <a:pPr lvl="1"/>
            <a:r>
              <a:rPr lang="en-US" dirty="0"/>
              <a:t>Enables each content type to appear on the New button and </a:t>
            </a:r>
            <a:br>
              <a:rPr lang="en-US" dirty="0"/>
            </a:br>
            <a:r>
              <a:rPr lang="en-US" dirty="0"/>
              <a:t>have its own set of columns.</a:t>
            </a:r>
          </a:p>
        </p:txBody>
      </p:sp>
      <p:pic>
        <p:nvPicPr>
          <p:cNvPr id="6" name="Picture 5">
            <a:extLst>
              <a:ext uri="{FF2B5EF4-FFF2-40B4-BE49-F238E27FC236}">
                <a16:creationId xmlns:a16="http://schemas.microsoft.com/office/drawing/2014/main" id="{A19515C0-6F7D-87FF-9563-1C97CA9A196B}"/>
              </a:ext>
            </a:extLst>
          </p:cNvPr>
          <p:cNvPicPr>
            <a:picLocks noChangeAspect="1"/>
          </p:cNvPicPr>
          <p:nvPr/>
        </p:nvPicPr>
        <p:blipFill>
          <a:blip r:embed="rId2"/>
          <a:stretch>
            <a:fillRect/>
          </a:stretch>
        </p:blipFill>
        <p:spPr>
          <a:xfrm>
            <a:off x="7384998" y="4115292"/>
            <a:ext cx="4611064" cy="1531915"/>
          </a:xfrm>
          <a:prstGeom prst="rect">
            <a:avLst/>
          </a:prstGeom>
        </p:spPr>
      </p:pic>
      <p:sp>
        <p:nvSpPr>
          <p:cNvPr id="7" name="Line 300">
            <a:extLst>
              <a:ext uri="{FF2B5EF4-FFF2-40B4-BE49-F238E27FC236}">
                <a16:creationId xmlns:a16="http://schemas.microsoft.com/office/drawing/2014/main" id="{BE3CD7D4-A108-DA22-1879-A7007058BE64}"/>
              </a:ext>
            </a:extLst>
          </p:cNvPr>
          <p:cNvSpPr>
            <a:spLocks noChangeShapeType="1"/>
          </p:cNvSpPr>
          <p:nvPr/>
        </p:nvSpPr>
        <p:spPr bwMode="auto">
          <a:xfrm>
            <a:off x="5393660" y="4434935"/>
            <a:ext cx="1781839" cy="0"/>
          </a:xfrm>
          <a:prstGeom prst="line">
            <a:avLst/>
          </a:prstGeom>
          <a:noFill/>
          <a:ln w="76200" cap="rnd">
            <a:solidFill>
              <a:schemeClr val="tx1">
                <a:alpha val="22000"/>
              </a:schemeClr>
            </a:solidFill>
            <a:round/>
            <a:headEnd/>
            <a:tailEnd type="triangle" w="med" len="med"/>
          </a:ln>
          <a:effectLst/>
          <a:extLst>
            <a:ext uri="{909E8E84-426E-40dd-AFC4-6F175D3DCCD1}">
              <a14:hiddenFill xmlns="" xmlns:a14="http://schemas.microsoft.com/office/drawing/2010/main">
                <a:noFill/>
              </a14:hiddenFill>
            </a:ext>
          </a:extLst>
        </p:spPr>
        <p:txBody>
          <a:bodyPr/>
          <a:lstStyle/>
          <a:p>
            <a:pPr defTabSz="914400">
              <a:defRPr/>
            </a:pPr>
            <a:endParaRPr lang="en-US" kern="0" dirty="0">
              <a:solidFill>
                <a:sysClr val="windowText" lastClr="000000"/>
              </a:solidFill>
            </a:endParaRPr>
          </a:p>
        </p:txBody>
      </p:sp>
    </p:spTree>
    <p:extLst>
      <p:ext uri="{BB962C8B-B14F-4D97-AF65-F5344CB8AC3E}">
        <p14:creationId xmlns:p14="http://schemas.microsoft.com/office/powerpoint/2010/main" val="287485989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Oval 18">
            <a:extLst>
              <a:ext uri="{FF2B5EF4-FFF2-40B4-BE49-F238E27FC236}">
                <a16:creationId xmlns:a16="http://schemas.microsoft.com/office/drawing/2014/main" id="{A8CFA1A9-FE4B-4824-29AB-BB4A8729FFEB}"/>
              </a:ext>
            </a:extLst>
          </p:cNvPr>
          <p:cNvSpPr/>
          <p:nvPr/>
        </p:nvSpPr>
        <p:spPr>
          <a:xfrm rot="464278">
            <a:off x="8507285" y="2300185"/>
            <a:ext cx="3367859" cy="2015305"/>
          </a:xfrm>
          <a:prstGeom prst="ellipse">
            <a:avLst/>
          </a:prstGeom>
          <a:solidFill>
            <a:schemeClr val="tx1">
              <a:alpha val="14000"/>
            </a:schemeClr>
          </a:solidFill>
          <a:ln w="28575" cap="flat" cmpd="sng" algn="ctr">
            <a:noFill/>
            <a:prstDash val="solid"/>
          </a:ln>
          <a:effectLst>
            <a:softEdge rad="177800"/>
          </a:effectLst>
        </p:spPr>
        <p:txBody>
          <a:bodyPr rtlCol="0" anchor="ctr"/>
          <a:lstStyle/>
          <a:p>
            <a:pPr algn="ctr" defTabSz="914400"/>
            <a:endParaRPr lang="en-US" sz="1100" b="1" kern="0" dirty="0">
              <a:solidFill>
                <a:srgbClr val="FF0000"/>
              </a:solidFill>
              <a:latin typeface="Arial"/>
            </a:endParaRPr>
          </a:p>
        </p:txBody>
      </p:sp>
      <p:sp>
        <p:nvSpPr>
          <p:cNvPr id="18" name="Oval 17">
            <a:extLst>
              <a:ext uri="{FF2B5EF4-FFF2-40B4-BE49-F238E27FC236}">
                <a16:creationId xmlns:a16="http://schemas.microsoft.com/office/drawing/2014/main" id="{864BF01B-8F35-C2BE-ED73-0F9A1E28D704}"/>
              </a:ext>
            </a:extLst>
          </p:cNvPr>
          <p:cNvSpPr/>
          <p:nvPr/>
        </p:nvSpPr>
        <p:spPr>
          <a:xfrm rot="464278">
            <a:off x="6009342" y="3600285"/>
            <a:ext cx="4544447" cy="2425408"/>
          </a:xfrm>
          <a:prstGeom prst="ellipse">
            <a:avLst/>
          </a:prstGeom>
          <a:solidFill>
            <a:schemeClr val="tx1">
              <a:alpha val="14000"/>
            </a:schemeClr>
          </a:solidFill>
          <a:ln w="28575" cap="flat" cmpd="sng" algn="ctr">
            <a:noFill/>
            <a:prstDash val="solid"/>
          </a:ln>
          <a:effectLst>
            <a:softEdge rad="177800"/>
          </a:effectLst>
        </p:spPr>
        <p:txBody>
          <a:bodyPr rtlCol="0" anchor="ctr"/>
          <a:lstStyle/>
          <a:p>
            <a:pPr algn="ctr" defTabSz="914400"/>
            <a:endParaRPr lang="en-US" sz="1100" b="1" kern="0" dirty="0">
              <a:solidFill>
                <a:srgbClr val="FF0000"/>
              </a:solidFill>
              <a:latin typeface="Arial"/>
            </a:endParaRPr>
          </a:p>
        </p:txBody>
      </p:sp>
      <p:sp>
        <p:nvSpPr>
          <p:cNvPr id="2" name="Slide Number Placeholder 1">
            <a:extLst>
              <a:ext uri="{FF2B5EF4-FFF2-40B4-BE49-F238E27FC236}">
                <a16:creationId xmlns:a16="http://schemas.microsoft.com/office/drawing/2014/main" id="{18086B81-5D94-1C77-F5A7-CB9A0A99232B}"/>
              </a:ext>
            </a:extLst>
          </p:cNvPr>
          <p:cNvSpPr>
            <a:spLocks noGrp="1"/>
          </p:cNvSpPr>
          <p:nvPr>
            <p:ph type="sldNum" sz="quarter" idx="12"/>
          </p:nvPr>
        </p:nvSpPr>
        <p:spPr/>
        <p:txBody>
          <a:bodyPr/>
          <a:lstStyle/>
          <a:p>
            <a:fld id="{A8160BDD-7155-D744-B749-9730458604AD}" type="slidenum">
              <a:rPr lang="en-US" smtClean="0"/>
              <a:pPr/>
              <a:t>27</a:t>
            </a:fld>
            <a:endParaRPr lang="en-US" dirty="0"/>
          </a:p>
        </p:txBody>
      </p:sp>
      <p:sp>
        <p:nvSpPr>
          <p:cNvPr id="3" name="Title 2">
            <a:extLst>
              <a:ext uri="{FF2B5EF4-FFF2-40B4-BE49-F238E27FC236}">
                <a16:creationId xmlns:a16="http://schemas.microsoft.com/office/drawing/2014/main" id="{FB8F82D8-CBB5-6569-9C1D-7528AFAE397B}"/>
              </a:ext>
            </a:extLst>
          </p:cNvPr>
          <p:cNvSpPr>
            <a:spLocks noGrp="1"/>
          </p:cNvSpPr>
          <p:nvPr>
            <p:ph type="title"/>
          </p:nvPr>
        </p:nvSpPr>
        <p:spPr/>
        <p:txBody>
          <a:bodyPr/>
          <a:lstStyle/>
          <a:p>
            <a:r>
              <a:rPr lang="en-US" dirty="0"/>
              <a:t>Guidelines for Creating and Managing Custom Content Types</a:t>
            </a:r>
          </a:p>
        </p:txBody>
      </p:sp>
      <p:sp>
        <p:nvSpPr>
          <p:cNvPr id="4" name="Text Placeholder 3">
            <a:extLst>
              <a:ext uri="{FF2B5EF4-FFF2-40B4-BE49-F238E27FC236}">
                <a16:creationId xmlns:a16="http://schemas.microsoft.com/office/drawing/2014/main" id="{A55AF83E-BBFA-80DE-AFEA-8593DB914A48}"/>
              </a:ext>
            </a:extLst>
          </p:cNvPr>
          <p:cNvSpPr>
            <a:spLocks noGrp="1"/>
          </p:cNvSpPr>
          <p:nvPr>
            <p:ph type="body" sz="quarter" idx="13"/>
          </p:nvPr>
        </p:nvSpPr>
        <p:spPr>
          <a:xfrm>
            <a:off x="456437" y="1285375"/>
            <a:ext cx="5973762" cy="2654166"/>
          </a:xfrm>
        </p:spPr>
        <p:txBody>
          <a:bodyPr/>
          <a:lstStyle/>
          <a:p>
            <a:r>
              <a:rPr lang="en-US" sz="2000" dirty="0"/>
              <a:t>Make a content type if you plan to:</a:t>
            </a:r>
          </a:p>
          <a:p>
            <a:pPr lvl="1"/>
            <a:r>
              <a:rPr lang="en-US" sz="1800" dirty="0"/>
              <a:t>Reuse metadata columns in various libraries.</a:t>
            </a:r>
          </a:p>
          <a:p>
            <a:pPr lvl="1"/>
            <a:r>
              <a:rPr lang="en-US" sz="1800" dirty="0"/>
              <a:t>Provide users with a starter document.</a:t>
            </a:r>
          </a:p>
          <a:p>
            <a:r>
              <a:rPr lang="en-US" sz="2000" dirty="0"/>
              <a:t>Avoid adding unnecessary columns.</a:t>
            </a:r>
          </a:p>
        </p:txBody>
      </p:sp>
      <p:pic>
        <p:nvPicPr>
          <p:cNvPr id="15" name="Picture 14">
            <a:extLst>
              <a:ext uri="{FF2B5EF4-FFF2-40B4-BE49-F238E27FC236}">
                <a16:creationId xmlns:a16="http://schemas.microsoft.com/office/drawing/2014/main" id="{7F1EEA91-686F-110C-5193-11BD52B985AE}"/>
              </a:ext>
            </a:extLst>
          </p:cNvPr>
          <p:cNvPicPr>
            <a:picLocks noChangeAspect="1"/>
          </p:cNvPicPr>
          <p:nvPr/>
        </p:nvPicPr>
        <p:blipFill>
          <a:blip r:embed="rId2"/>
          <a:stretch>
            <a:fillRect/>
          </a:stretch>
        </p:blipFill>
        <p:spPr>
          <a:xfrm>
            <a:off x="8989066" y="2023260"/>
            <a:ext cx="2411302" cy="2034680"/>
          </a:xfrm>
          <a:prstGeom prst="rect">
            <a:avLst/>
          </a:prstGeom>
          <a:effectLst>
            <a:outerShdw blurRad="88900" dist="76200" dir="1800000" algn="tl" rotWithShape="0">
              <a:prstClr val="black">
                <a:alpha val="40000"/>
              </a:prstClr>
            </a:outerShdw>
          </a:effectLst>
        </p:spPr>
      </p:pic>
      <p:sp>
        <p:nvSpPr>
          <p:cNvPr id="16" name="Rectangle 15">
            <a:extLst>
              <a:ext uri="{FF2B5EF4-FFF2-40B4-BE49-F238E27FC236}">
                <a16:creationId xmlns:a16="http://schemas.microsoft.com/office/drawing/2014/main" id="{A59DB6D6-30D5-3E5D-C27F-EC02B9380AFE}"/>
              </a:ext>
            </a:extLst>
          </p:cNvPr>
          <p:cNvSpPr/>
          <p:nvPr/>
        </p:nvSpPr>
        <p:spPr>
          <a:xfrm>
            <a:off x="9039242" y="2541252"/>
            <a:ext cx="1299388" cy="830997"/>
          </a:xfrm>
          <a:prstGeom prst="rect">
            <a:avLst/>
          </a:prstGeom>
          <a:scene3d>
            <a:camera prst="isometricOffAxis2Left">
              <a:rot lat="2400000" lon="2100000" rev="0"/>
            </a:camera>
            <a:lightRig rig="threePt" dir="t"/>
          </a:scene3d>
        </p:spPr>
        <p:txBody>
          <a:bodyPr wrap="square">
            <a:spAutoFit/>
          </a:bodyPr>
          <a:lstStyle/>
          <a:p>
            <a:pPr algn="ctr"/>
            <a:r>
              <a:rPr lang="en-US" sz="1600" b="1" dirty="0">
                <a:solidFill>
                  <a:schemeClr val="tx1">
                    <a:alpha val="52000"/>
                  </a:schemeClr>
                </a:solidFill>
              </a:rPr>
              <a:t>Develetech Warranty </a:t>
            </a:r>
            <a:r>
              <a:rPr lang="en-US" sz="1600" dirty="0">
                <a:solidFill>
                  <a:schemeClr val="tx1">
                    <a:alpha val="52000"/>
                  </a:schemeClr>
                </a:solidFill>
              </a:rPr>
              <a:t>Content Type</a:t>
            </a:r>
          </a:p>
        </p:txBody>
      </p:sp>
      <p:pic>
        <p:nvPicPr>
          <p:cNvPr id="12" name="Picture 11">
            <a:extLst>
              <a:ext uri="{FF2B5EF4-FFF2-40B4-BE49-F238E27FC236}">
                <a16:creationId xmlns:a16="http://schemas.microsoft.com/office/drawing/2014/main" id="{3902AE65-2DEA-64F4-8F4C-AF23A41D9087}"/>
              </a:ext>
            </a:extLst>
          </p:cNvPr>
          <p:cNvPicPr>
            <a:picLocks noChangeAspect="1"/>
          </p:cNvPicPr>
          <p:nvPr/>
        </p:nvPicPr>
        <p:blipFill>
          <a:blip r:embed="rId2"/>
          <a:stretch>
            <a:fillRect/>
          </a:stretch>
        </p:blipFill>
        <p:spPr>
          <a:xfrm>
            <a:off x="6771421" y="3310287"/>
            <a:ext cx="3106434" cy="2599024"/>
          </a:xfrm>
          <a:prstGeom prst="rect">
            <a:avLst/>
          </a:prstGeom>
          <a:effectLst>
            <a:outerShdw blurRad="88900" dist="76200" dir="1800000" algn="tl" rotWithShape="0">
              <a:prstClr val="black">
                <a:alpha val="40000"/>
              </a:prstClr>
            </a:outerShdw>
          </a:effectLst>
        </p:spPr>
      </p:pic>
      <p:sp>
        <p:nvSpPr>
          <p:cNvPr id="9" name="Rectangle 8">
            <a:extLst>
              <a:ext uri="{FF2B5EF4-FFF2-40B4-BE49-F238E27FC236}">
                <a16:creationId xmlns:a16="http://schemas.microsoft.com/office/drawing/2014/main" id="{CD1A80F5-1A1C-BD2C-A590-3B39D07F0313}"/>
              </a:ext>
            </a:extLst>
          </p:cNvPr>
          <p:cNvSpPr/>
          <p:nvPr/>
        </p:nvSpPr>
        <p:spPr>
          <a:xfrm>
            <a:off x="6839513" y="4124921"/>
            <a:ext cx="1673977" cy="1015663"/>
          </a:xfrm>
          <a:prstGeom prst="rect">
            <a:avLst/>
          </a:prstGeom>
          <a:scene3d>
            <a:camera prst="isometricOffAxis2Left">
              <a:rot lat="2400000" lon="2100000" rev="0"/>
            </a:camera>
            <a:lightRig rig="threePt" dir="t"/>
          </a:scene3d>
        </p:spPr>
        <p:txBody>
          <a:bodyPr wrap="square">
            <a:spAutoFit/>
          </a:bodyPr>
          <a:lstStyle/>
          <a:p>
            <a:pPr algn="ctr"/>
            <a:r>
              <a:rPr lang="en-US" sz="2000" b="1" dirty="0">
                <a:solidFill>
                  <a:schemeClr val="tx1">
                    <a:alpha val="52000"/>
                  </a:schemeClr>
                </a:solidFill>
              </a:rPr>
              <a:t>Develetech User Guide</a:t>
            </a:r>
            <a:br>
              <a:rPr lang="en-US" sz="2000" b="1" dirty="0">
                <a:solidFill>
                  <a:schemeClr val="tx1">
                    <a:alpha val="52000"/>
                  </a:schemeClr>
                </a:solidFill>
              </a:rPr>
            </a:br>
            <a:r>
              <a:rPr lang="en-US" sz="2000" dirty="0">
                <a:solidFill>
                  <a:schemeClr val="tx1">
                    <a:alpha val="52000"/>
                  </a:schemeClr>
                </a:solidFill>
              </a:rPr>
              <a:t>Content Type</a:t>
            </a:r>
          </a:p>
        </p:txBody>
      </p:sp>
      <p:sp>
        <p:nvSpPr>
          <p:cNvPr id="5" name="Oval 4">
            <a:extLst>
              <a:ext uri="{FF2B5EF4-FFF2-40B4-BE49-F238E27FC236}">
                <a16:creationId xmlns:a16="http://schemas.microsoft.com/office/drawing/2014/main" id="{131B38AB-ABAE-5E96-9F87-0FADAFACA725}"/>
              </a:ext>
            </a:extLst>
          </p:cNvPr>
          <p:cNvSpPr/>
          <p:nvPr/>
        </p:nvSpPr>
        <p:spPr>
          <a:xfrm rot="464278">
            <a:off x="6056270" y="1614616"/>
            <a:ext cx="2883076" cy="1725214"/>
          </a:xfrm>
          <a:prstGeom prst="ellipse">
            <a:avLst/>
          </a:prstGeom>
          <a:solidFill>
            <a:schemeClr val="tx1">
              <a:alpha val="14000"/>
            </a:schemeClr>
          </a:solidFill>
          <a:ln w="28575" cap="flat" cmpd="sng" algn="ctr">
            <a:noFill/>
            <a:prstDash val="solid"/>
          </a:ln>
          <a:effectLst>
            <a:softEdge rad="177800"/>
          </a:effectLst>
        </p:spPr>
        <p:txBody>
          <a:bodyPr rtlCol="0" anchor="ctr"/>
          <a:lstStyle/>
          <a:p>
            <a:pPr algn="ctr" defTabSz="914400"/>
            <a:endParaRPr lang="en-US" sz="1100" b="1" kern="0" dirty="0">
              <a:solidFill>
                <a:srgbClr val="FF0000"/>
              </a:solidFill>
              <a:latin typeface="Arial"/>
            </a:endParaRPr>
          </a:p>
        </p:txBody>
      </p:sp>
      <p:pic>
        <p:nvPicPr>
          <p:cNvPr id="6" name="Picture 5">
            <a:extLst>
              <a:ext uri="{FF2B5EF4-FFF2-40B4-BE49-F238E27FC236}">
                <a16:creationId xmlns:a16="http://schemas.microsoft.com/office/drawing/2014/main" id="{3F2FA73C-0564-E12C-3B93-E32C583CA6C5}"/>
              </a:ext>
            </a:extLst>
          </p:cNvPr>
          <p:cNvPicPr>
            <a:picLocks noChangeAspect="1"/>
          </p:cNvPicPr>
          <p:nvPr/>
        </p:nvPicPr>
        <p:blipFill>
          <a:blip r:embed="rId2"/>
          <a:stretch>
            <a:fillRect/>
          </a:stretch>
        </p:blipFill>
        <p:spPr>
          <a:xfrm>
            <a:off x="6516314" y="1369006"/>
            <a:ext cx="2064210" cy="1741800"/>
          </a:xfrm>
          <a:prstGeom prst="rect">
            <a:avLst/>
          </a:prstGeom>
          <a:effectLst>
            <a:outerShdw blurRad="88900" dist="76200" dir="1800000" algn="tl" rotWithShape="0">
              <a:prstClr val="black">
                <a:alpha val="40000"/>
              </a:prstClr>
            </a:outerShdw>
          </a:effectLst>
        </p:spPr>
      </p:pic>
      <p:sp>
        <p:nvSpPr>
          <p:cNvPr id="7" name="Rectangle 6">
            <a:extLst>
              <a:ext uri="{FF2B5EF4-FFF2-40B4-BE49-F238E27FC236}">
                <a16:creationId xmlns:a16="http://schemas.microsoft.com/office/drawing/2014/main" id="{72B0BAA1-408A-9F03-16CF-E034035031AA}"/>
              </a:ext>
            </a:extLst>
          </p:cNvPr>
          <p:cNvSpPr/>
          <p:nvPr/>
        </p:nvSpPr>
        <p:spPr>
          <a:xfrm>
            <a:off x="6581730" y="1806701"/>
            <a:ext cx="1112349" cy="830997"/>
          </a:xfrm>
          <a:prstGeom prst="rect">
            <a:avLst/>
          </a:prstGeom>
          <a:scene3d>
            <a:camera prst="isometricOffAxis2Left">
              <a:rot lat="2400000" lon="2100000" rev="0"/>
            </a:camera>
            <a:lightRig rig="threePt" dir="t"/>
          </a:scene3d>
        </p:spPr>
        <p:txBody>
          <a:bodyPr wrap="square">
            <a:spAutoFit/>
          </a:bodyPr>
          <a:lstStyle/>
          <a:p>
            <a:pPr algn="ctr"/>
            <a:r>
              <a:rPr lang="en-US" sz="1200" b="1" dirty="0">
                <a:solidFill>
                  <a:schemeClr val="tx1">
                    <a:alpha val="52000"/>
                  </a:schemeClr>
                </a:solidFill>
              </a:rPr>
              <a:t>Develetech Product Document </a:t>
            </a:r>
            <a:r>
              <a:rPr lang="en-US" sz="1200" dirty="0">
                <a:solidFill>
                  <a:schemeClr val="tx1">
                    <a:alpha val="52000"/>
                  </a:schemeClr>
                </a:solidFill>
              </a:rPr>
              <a:t>Content Type</a:t>
            </a:r>
          </a:p>
        </p:txBody>
      </p:sp>
      <p:sp>
        <p:nvSpPr>
          <p:cNvPr id="26" name="Rectangle 25">
            <a:extLst>
              <a:ext uri="{FF2B5EF4-FFF2-40B4-BE49-F238E27FC236}">
                <a16:creationId xmlns:a16="http://schemas.microsoft.com/office/drawing/2014/main" id="{E826AC08-63D9-F6D7-C91E-7CBCA854E079}"/>
              </a:ext>
            </a:extLst>
          </p:cNvPr>
          <p:cNvSpPr/>
          <p:nvPr/>
        </p:nvSpPr>
        <p:spPr>
          <a:xfrm>
            <a:off x="7790238" y="1945197"/>
            <a:ext cx="689612" cy="261610"/>
          </a:xfrm>
          <a:prstGeom prst="rect">
            <a:avLst/>
          </a:prstGeom>
          <a:scene3d>
            <a:camera prst="isometricRightUp">
              <a:rot lat="1680000" lon="18899998" rev="0"/>
            </a:camera>
            <a:lightRig rig="threePt" dir="t"/>
          </a:scene3d>
        </p:spPr>
        <p:txBody>
          <a:bodyPr wrap="none">
            <a:spAutoFit/>
          </a:bodyPr>
          <a:lstStyle/>
          <a:p>
            <a:r>
              <a:rPr lang="en-US" sz="1100" b="1" dirty="0">
                <a:solidFill>
                  <a:schemeClr val="tx1">
                    <a:alpha val="38000"/>
                  </a:schemeClr>
                </a:solidFill>
              </a:rPr>
              <a:t>[ Name ]</a:t>
            </a:r>
            <a:endParaRPr lang="en-US" sz="1100" b="1" dirty="0">
              <a:solidFill>
                <a:schemeClr val="accent2">
                  <a:alpha val="38000"/>
                </a:schemeClr>
              </a:solidFill>
            </a:endParaRPr>
          </a:p>
        </p:txBody>
      </p:sp>
      <p:sp>
        <p:nvSpPr>
          <p:cNvPr id="27" name="Rectangle 26">
            <a:extLst>
              <a:ext uri="{FF2B5EF4-FFF2-40B4-BE49-F238E27FC236}">
                <a16:creationId xmlns:a16="http://schemas.microsoft.com/office/drawing/2014/main" id="{873CD7B3-D269-8415-C618-51D6D2E7D36E}"/>
              </a:ext>
            </a:extLst>
          </p:cNvPr>
          <p:cNvSpPr/>
          <p:nvPr/>
        </p:nvSpPr>
        <p:spPr>
          <a:xfrm>
            <a:off x="7833519" y="2088607"/>
            <a:ext cx="603050" cy="261610"/>
          </a:xfrm>
          <a:prstGeom prst="rect">
            <a:avLst/>
          </a:prstGeom>
          <a:scene3d>
            <a:camera prst="isometricRightUp">
              <a:rot lat="1680000" lon="18899998" rev="0"/>
            </a:camera>
            <a:lightRig rig="threePt" dir="t"/>
          </a:scene3d>
        </p:spPr>
        <p:txBody>
          <a:bodyPr wrap="none">
            <a:spAutoFit/>
          </a:bodyPr>
          <a:lstStyle/>
          <a:p>
            <a:r>
              <a:rPr lang="en-US" sz="1100" b="1" dirty="0">
                <a:solidFill>
                  <a:schemeClr val="tx1">
                    <a:alpha val="38000"/>
                  </a:schemeClr>
                </a:solidFill>
              </a:rPr>
              <a:t>[ Title ]</a:t>
            </a:r>
            <a:endParaRPr lang="en-US" sz="1100" b="1" dirty="0">
              <a:solidFill>
                <a:schemeClr val="accent2">
                  <a:alpha val="38000"/>
                </a:schemeClr>
              </a:solidFill>
            </a:endParaRPr>
          </a:p>
        </p:txBody>
      </p:sp>
      <p:sp>
        <p:nvSpPr>
          <p:cNvPr id="28" name="Rectangle 27">
            <a:extLst>
              <a:ext uri="{FF2B5EF4-FFF2-40B4-BE49-F238E27FC236}">
                <a16:creationId xmlns:a16="http://schemas.microsoft.com/office/drawing/2014/main" id="{1C6972A6-47D1-2EDD-3EE4-8F0624373178}"/>
              </a:ext>
            </a:extLst>
          </p:cNvPr>
          <p:cNvSpPr/>
          <p:nvPr/>
        </p:nvSpPr>
        <p:spPr>
          <a:xfrm>
            <a:off x="7780620" y="2232017"/>
            <a:ext cx="708848" cy="261610"/>
          </a:xfrm>
          <a:prstGeom prst="rect">
            <a:avLst/>
          </a:prstGeom>
          <a:scene3d>
            <a:camera prst="isometricRightUp">
              <a:rot lat="1740000" lon="18899998" rev="0"/>
            </a:camera>
            <a:lightRig rig="threePt" dir="t"/>
          </a:scene3d>
        </p:spPr>
        <p:txBody>
          <a:bodyPr wrap="none">
            <a:spAutoFit/>
          </a:bodyPr>
          <a:lstStyle/>
          <a:p>
            <a:r>
              <a:rPr lang="en-US" sz="1100" b="1" dirty="0">
                <a:solidFill>
                  <a:schemeClr val="tx1">
                    <a:alpha val="38000"/>
                  </a:schemeClr>
                </a:solidFill>
              </a:rPr>
              <a:t>[ Status ]</a:t>
            </a:r>
            <a:endParaRPr lang="en-US" sz="1100" b="1" dirty="0">
              <a:solidFill>
                <a:schemeClr val="accent2">
                  <a:alpha val="38000"/>
                </a:schemeClr>
              </a:solidFill>
            </a:endParaRPr>
          </a:p>
        </p:txBody>
      </p:sp>
      <p:sp>
        <p:nvSpPr>
          <p:cNvPr id="29" name="Rectangle 28">
            <a:extLst>
              <a:ext uri="{FF2B5EF4-FFF2-40B4-BE49-F238E27FC236}">
                <a16:creationId xmlns:a16="http://schemas.microsoft.com/office/drawing/2014/main" id="{E1AFF437-A663-2C17-FFD8-D33D61F0F75B}"/>
              </a:ext>
            </a:extLst>
          </p:cNvPr>
          <p:cNvSpPr/>
          <p:nvPr/>
        </p:nvSpPr>
        <p:spPr>
          <a:xfrm>
            <a:off x="7758980" y="2375428"/>
            <a:ext cx="752129" cy="261610"/>
          </a:xfrm>
          <a:prstGeom prst="rect">
            <a:avLst/>
          </a:prstGeom>
          <a:scene3d>
            <a:camera prst="isometricRightUp">
              <a:rot lat="1920000" lon="18899998" rev="0"/>
            </a:camera>
            <a:lightRig rig="threePt" dir="t"/>
          </a:scene3d>
        </p:spPr>
        <p:txBody>
          <a:bodyPr wrap="none">
            <a:spAutoFit/>
          </a:bodyPr>
          <a:lstStyle/>
          <a:p>
            <a:r>
              <a:rPr lang="en-US" sz="1100" b="1" dirty="0">
                <a:solidFill>
                  <a:schemeClr val="tx1">
                    <a:alpha val="38000"/>
                  </a:schemeClr>
                </a:solidFill>
              </a:rPr>
              <a:t>[ Author ]</a:t>
            </a:r>
            <a:endParaRPr lang="en-US" sz="1100" b="1" dirty="0">
              <a:solidFill>
                <a:schemeClr val="accent2">
                  <a:alpha val="38000"/>
                </a:schemeClr>
              </a:solidFill>
            </a:endParaRPr>
          </a:p>
        </p:txBody>
      </p:sp>
      <p:sp>
        <p:nvSpPr>
          <p:cNvPr id="30" name="Rectangle 29">
            <a:extLst>
              <a:ext uri="{FF2B5EF4-FFF2-40B4-BE49-F238E27FC236}">
                <a16:creationId xmlns:a16="http://schemas.microsoft.com/office/drawing/2014/main" id="{B93B7AAB-2CA5-D501-F8A3-5CF16215A3EA}"/>
              </a:ext>
            </a:extLst>
          </p:cNvPr>
          <p:cNvSpPr/>
          <p:nvPr/>
        </p:nvSpPr>
        <p:spPr>
          <a:xfrm>
            <a:off x="8784342" y="4116657"/>
            <a:ext cx="822661" cy="307777"/>
          </a:xfrm>
          <a:prstGeom prst="rect">
            <a:avLst/>
          </a:prstGeom>
          <a:scene3d>
            <a:camera prst="isometricRightUp">
              <a:rot lat="1680000" lon="18899998" rev="0"/>
            </a:camera>
            <a:lightRig rig="threePt" dir="t"/>
          </a:scene3d>
        </p:spPr>
        <p:txBody>
          <a:bodyPr wrap="none">
            <a:spAutoFit/>
          </a:bodyPr>
          <a:lstStyle/>
          <a:p>
            <a:pPr algn="ctr"/>
            <a:r>
              <a:rPr lang="en-US" sz="1400" b="1" dirty="0">
                <a:solidFill>
                  <a:schemeClr val="tx1">
                    <a:alpha val="38000"/>
                  </a:schemeClr>
                </a:solidFill>
              </a:rPr>
              <a:t>[ Name ]</a:t>
            </a:r>
            <a:endParaRPr lang="en-US" sz="1400" b="1" dirty="0">
              <a:solidFill>
                <a:schemeClr val="accent2">
                  <a:alpha val="38000"/>
                </a:schemeClr>
              </a:solidFill>
            </a:endParaRPr>
          </a:p>
        </p:txBody>
      </p:sp>
      <p:sp>
        <p:nvSpPr>
          <p:cNvPr id="31" name="Rectangle 30">
            <a:extLst>
              <a:ext uri="{FF2B5EF4-FFF2-40B4-BE49-F238E27FC236}">
                <a16:creationId xmlns:a16="http://schemas.microsoft.com/office/drawing/2014/main" id="{ECB6EB4B-B1F9-9516-823D-BF323371C667}"/>
              </a:ext>
            </a:extLst>
          </p:cNvPr>
          <p:cNvSpPr/>
          <p:nvPr/>
        </p:nvSpPr>
        <p:spPr>
          <a:xfrm>
            <a:off x="8840447" y="4276976"/>
            <a:ext cx="710451" cy="307777"/>
          </a:xfrm>
          <a:prstGeom prst="rect">
            <a:avLst/>
          </a:prstGeom>
          <a:scene3d>
            <a:camera prst="isometricRightUp">
              <a:rot lat="1680000" lon="18899998" rev="0"/>
            </a:camera>
            <a:lightRig rig="threePt" dir="t"/>
          </a:scene3d>
        </p:spPr>
        <p:txBody>
          <a:bodyPr wrap="none">
            <a:spAutoFit/>
          </a:bodyPr>
          <a:lstStyle/>
          <a:p>
            <a:pPr algn="ctr"/>
            <a:r>
              <a:rPr lang="en-US" sz="1400" b="1" dirty="0">
                <a:solidFill>
                  <a:schemeClr val="tx1">
                    <a:alpha val="38000"/>
                  </a:schemeClr>
                </a:solidFill>
              </a:rPr>
              <a:t>[ Title ]</a:t>
            </a:r>
            <a:endParaRPr lang="en-US" sz="1400" b="1" dirty="0">
              <a:solidFill>
                <a:schemeClr val="accent2">
                  <a:alpha val="38000"/>
                </a:schemeClr>
              </a:solidFill>
            </a:endParaRPr>
          </a:p>
        </p:txBody>
      </p:sp>
      <p:sp>
        <p:nvSpPr>
          <p:cNvPr id="32" name="Rectangle 31">
            <a:extLst>
              <a:ext uri="{FF2B5EF4-FFF2-40B4-BE49-F238E27FC236}">
                <a16:creationId xmlns:a16="http://schemas.microsoft.com/office/drawing/2014/main" id="{775BBA7D-C1D9-3D4F-630E-D98C46E5617F}"/>
              </a:ext>
            </a:extLst>
          </p:cNvPr>
          <p:cNvSpPr/>
          <p:nvPr/>
        </p:nvSpPr>
        <p:spPr>
          <a:xfrm>
            <a:off x="8774018" y="4437295"/>
            <a:ext cx="843308" cy="307777"/>
          </a:xfrm>
          <a:prstGeom prst="rect">
            <a:avLst/>
          </a:prstGeom>
          <a:scene3d>
            <a:camera prst="isometricRightUp">
              <a:rot lat="1740000" lon="18899998" rev="0"/>
            </a:camera>
            <a:lightRig rig="threePt" dir="t"/>
          </a:scene3d>
        </p:spPr>
        <p:txBody>
          <a:bodyPr wrap="none">
            <a:spAutoFit/>
          </a:bodyPr>
          <a:lstStyle/>
          <a:p>
            <a:pPr algn="ctr"/>
            <a:r>
              <a:rPr lang="en-US" sz="1400" b="1" dirty="0">
                <a:solidFill>
                  <a:schemeClr val="tx1">
                    <a:alpha val="38000"/>
                  </a:schemeClr>
                </a:solidFill>
              </a:rPr>
              <a:t>[ Status ]</a:t>
            </a:r>
            <a:endParaRPr lang="en-US" sz="1400" b="1" dirty="0">
              <a:solidFill>
                <a:schemeClr val="accent2">
                  <a:alpha val="38000"/>
                </a:schemeClr>
              </a:solidFill>
            </a:endParaRPr>
          </a:p>
        </p:txBody>
      </p:sp>
      <p:sp>
        <p:nvSpPr>
          <p:cNvPr id="33" name="Rectangle 32">
            <a:extLst>
              <a:ext uri="{FF2B5EF4-FFF2-40B4-BE49-F238E27FC236}">
                <a16:creationId xmlns:a16="http://schemas.microsoft.com/office/drawing/2014/main" id="{C43CF298-343C-6CDB-4BB5-8735B3F2E9F4}"/>
              </a:ext>
            </a:extLst>
          </p:cNvPr>
          <p:cNvSpPr/>
          <p:nvPr/>
        </p:nvSpPr>
        <p:spPr>
          <a:xfrm>
            <a:off x="8743465" y="4597614"/>
            <a:ext cx="904415" cy="307777"/>
          </a:xfrm>
          <a:prstGeom prst="rect">
            <a:avLst/>
          </a:prstGeom>
          <a:scene3d>
            <a:camera prst="isometricRightUp">
              <a:rot lat="1800000" lon="18899998" rev="0"/>
            </a:camera>
            <a:lightRig rig="threePt" dir="t"/>
          </a:scene3d>
        </p:spPr>
        <p:txBody>
          <a:bodyPr wrap="none">
            <a:spAutoFit/>
          </a:bodyPr>
          <a:lstStyle/>
          <a:p>
            <a:pPr algn="ctr"/>
            <a:r>
              <a:rPr lang="en-US" sz="1400" b="1" dirty="0">
                <a:solidFill>
                  <a:schemeClr val="tx1">
                    <a:alpha val="38000"/>
                  </a:schemeClr>
                </a:solidFill>
              </a:rPr>
              <a:t>[ Author ]</a:t>
            </a:r>
            <a:endParaRPr lang="en-US" sz="1400" b="1" dirty="0">
              <a:solidFill>
                <a:schemeClr val="accent2">
                  <a:alpha val="38000"/>
                </a:schemeClr>
              </a:solidFill>
            </a:endParaRPr>
          </a:p>
        </p:txBody>
      </p:sp>
      <p:sp>
        <p:nvSpPr>
          <p:cNvPr id="34" name="Rectangle 33">
            <a:extLst>
              <a:ext uri="{FF2B5EF4-FFF2-40B4-BE49-F238E27FC236}">
                <a16:creationId xmlns:a16="http://schemas.microsoft.com/office/drawing/2014/main" id="{DC2C79AC-37A3-E052-608B-BA389577AFA2}"/>
              </a:ext>
            </a:extLst>
          </p:cNvPr>
          <p:cNvSpPr/>
          <p:nvPr/>
        </p:nvSpPr>
        <p:spPr>
          <a:xfrm>
            <a:off x="8645906" y="4757933"/>
            <a:ext cx="1099532" cy="307777"/>
          </a:xfrm>
          <a:prstGeom prst="rect">
            <a:avLst/>
          </a:prstGeom>
          <a:scene3d>
            <a:camera prst="isometricRightUp">
              <a:rot lat="1920000" lon="18899998" rev="0"/>
            </a:camera>
            <a:lightRig rig="threePt" dir="t"/>
          </a:scene3d>
        </p:spPr>
        <p:txBody>
          <a:bodyPr wrap="none">
            <a:spAutoFit/>
          </a:bodyPr>
          <a:lstStyle/>
          <a:p>
            <a:pPr algn="ctr"/>
            <a:r>
              <a:rPr lang="en-US" sz="1400" b="1" dirty="0">
                <a:solidFill>
                  <a:schemeClr val="tx1">
                    <a:alpha val="38000"/>
                  </a:schemeClr>
                </a:solidFill>
              </a:rPr>
              <a:t>[ QA Tester ]</a:t>
            </a:r>
            <a:endParaRPr lang="en-US" sz="1400" b="1" dirty="0">
              <a:solidFill>
                <a:schemeClr val="accent2">
                  <a:alpha val="38000"/>
                </a:schemeClr>
              </a:solidFill>
            </a:endParaRPr>
          </a:p>
        </p:txBody>
      </p:sp>
      <p:sp>
        <p:nvSpPr>
          <p:cNvPr id="35" name="Rectangle 34">
            <a:extLst>
              <a:ext uri="{FF2B5EF4-FFF2-40B4-BE49-F238E27FC236}">
                <a16:creationId xmlns:a16="http://schemas.microsoft.com/office/drawing/2014/main" id="{FD06F6F4-D012-1B8F-6ADF-C2466C7F6C8D}"/>
              </a:ext>
            </a:extLst>
          </p:cNvPr>
          <p:cNvSpPr/>
          <p:nvPr/>
        </p:nvSpPr>
        <p:spPr>
          <a:xfrm>
            <a:off x="8434191" y="5044569"/>
            <a:ext cx="1483098" cy="261610"/>
          </a:xfrm>
          <a:prstGeom prst="rect">
            <a:avLst/>
          </a:prstGeom>
          <a:scene3d>
            <a:camera prst="isometricRightUp">
              <a:rot lat="2100000" lon="18899998" rev="0"/>
            </a:camera>
            <a:lightRig rig="threePt" dir="t"/>
          </a:scene3d>
        </p:spPr>
        <p:txBody>
          <a:bodyPr wrap="none">
            <a:spAutoFit/>
          </a:bodyPr>
          <a:lstStyle/>
          <a:p>
            <a:pPr algn="ctr"/>
            <a:r>
              <a:rPr lang="en-US" sz="1100" b="1" dirty="0">
                <a:solidFill>
                  <a:schemeClr val="tx1">
                    <a:alpha val="38000"/>
                  </a:schemeClr>
                </a:solidFill>
              </a:rPr>
              <a:t>XXXX User Guide.docx</a:t>
            </a:r>
            <a:endParaRPr lang="en-US" sz="1100" b="1" dirty="0">
              <a:solidFill>
                <a:schemeClr val="accent2">
                  <a:alpha val="38000"/>
                </a:schemeClr>
              </a:solidFill>
            </a:endParaRPr>
          </a:p>
        </p:txBody>
      </p:sp>
      <p:sp>
        <p:nvSpPr>
          <p:cNvPr id="36" name="Rectangle 35">
            <a:extLst>
              <a:ext uri="{FF2B5EF4-FFF2-40B4-BE49-F238E27FC236}">
                <a16:creationId xmlns:a16="http://schemas.microsoft.com/office/drawing/2014/main" id="{BCD5EB94-D2C5-EC37-1A68-08C3EC583FA3}"/>
              </a:ext>
            </a:extLst>
          </p:cNvPr>
          <p:cNvSpPr/>
          <p:nvPr/>
        </p:nvSpPr>
        <p:spPr>
          <a:xfrm>
            <a:off x="10525157" y="2635644"/>
            <a:ext cx="662361" cy="253916"/>
          </a:xfrm>
          <a:prstGeom prst="rect">
            <a:avLst/>
          </a:prstGeom>
          <a:scene3d>
            <a:camera prst="isometricRightUp">
              <a:rot lat="1680000" lon="18899998" rev="0"/>
            </a:camera>
            <a:lightRig rig="threePt" dir="t"/>
          </a:scene3d>
        </p:spPr>
        <p:txBody>
          <a:bodyPr wrap="none">
            <a:spAutoFit/>
          </a:bodyPr>
          <a:lstStyle/>
          <a:p>
            <a:pPr algn="ctr"/>
            <a:r>
              <a:rPr lang="en-US" sz="1050" b="1" dirty="0">
                <a:solidFill>
                  <a:schemeClr val="tx1">
                    <a:alpha val="38000"/>
                  </a:schemeClr>
                </a:solidFill>
              </a:rPr>
              <a:t>[ Name ]</a:t>
            </a:r>
            <a:endParaRPr lang="en-US" sz="1050" b="1" dirty="0">
              <a:solidFill>
                <a:schemeClr val="accent2">
                  <a:alpha val="38000"/>
                </a:schemeClr>
              </a:solidFill>
            </a:endParaRPr>
          </a:p>
        </p:txBody>
      </p:sp>
      <p:sp>
        <p:nvSpPr>
          <p:cNvPr id="37" name="Rectangle 36">
            <a:extLst>
              <a:ext uri="{FF2B5EF4-FFF2-40B4-BE49-F238E27FC236}">
                <a16:creationId xmlns:a16="http://schemas.microsoft.com/office/drawing/2014/main" id="{336710FE-9176-8CD8-5D27-57E88D496508}"/>
              </a:ext>
            </a:extLst>
          </p:cNvPr>
          <p:cNvSpPr/>
          <p:nvPr/>
        </p:nvSpPr>
        <p:spPr>
          <a:xfrm>
            <a:off x="10554812" y="2787934"/>
            <a:ext cx="603050" cy="261610"/>
          </a:xfrm>
          <a:prstGeom prst="rect">
            <a:avLst/>
          </a:prstGeom>
          <a:scene3d>
            <a:camera prst="isometricRightUp">
              <a:rot lat="1680000" lon="18899998" rev="0"/>
            </a:camera>
            <a:lightRig rig="threePt" dir="t"/>
          </a:scene3d>
        </p:spPr>
        <p:txBody>
          <a:bodyPr wrap="none">
            <a:spAutoFit/>
          </a:bodyPr>
          <a:lstStyle/>
          <a:p>
            <a:pPr algn="ctr"/>
            <a:r>
              <a:rPr lang="en-US" sz="1050" b="1" dirty="0">
                <a:solidFill>
                  <a:schemeClr val="tx1">
                    <a:alpha val="38000"/>
                  </a:schemeClr>
                </a:solidFill>
              </a:rPr>
              <a:t>[ Title ]</a:t>
            </a:r>
            <a:endParaRPr lang="en-US" sz="1050" b="1" dirty="0">
              <a:solidFill>
                <a:schemeClr val="accent2">
                  <a:alpha val="38000"/>
                </a:schemeClr>
              </a:solidFill>
            </a:endParaRPr>
          </a:p>
        </p:txBody>
      </p:sp>
      <p:sp>
        <p:nvSpPr>
          <p:cNvPr id="38" name="Rectangle 37">
            <a:extLst>
              <a:ext uri="{FF2B5EF4-FFF2-40B4-BE49-F238E27FC236}">
                <a16:creationId xmlns:a16="http://schemas.microsoft.com/office/drawing/2014/main" id="{A7F52C28-5FC3-92DB-16F5-8348A3765DA1}"/>
              </a:ext>
            </a:extLst>
          </p:cNvPr>
          <p:cNvSpPr/>
          <p:nvPr/>
        </p:nvSpPr>
        <p:spPr>
          <a:xfrm>
            <a:off x="10510777" y="2945537"/>
            <a:ext cx="681597" cy="253916"/>
          </a:xfrm>
          <a:prstGeom prst="rect">
            <a:avLst/>
          </a:prstGeom>
          <a:scene3d>
            <a:camera prst="isometricRightUp">
              <a:rot lat="1740000" lon="18899998" rev="0"/>
            </a:camera>
            <a:lightRig rig="threePt" dir="t"/>
          </a:scene3d>
        </p:spPr>
        <p:txBody>
          <a:bodyPr wrap="none">
            <a:spAutoFit/>
          </a:bodyPr>
          <a:lstStyle/>
          <a:p>
            <a:pPr algn="ctr"/>
            <a:r>
              <a:rPr lang="en-US" sz="1050" b="1" dirty="0">
                <a:solidFill>
                  <a:schemeClr val="tx1">
                    <a:alpha val="38000"/>
                  </a:schemeClr>
                </a:solidFill>
              </a:rPr>
              <a:t>[ Status ]</a:t>
            </a:r>
            <a:endParaRPr lang="en-US" sz="1050" b="1" dirty="0">
              <a:solidFill>
                <a:schemeClr val="accent2">
                  <a:alpha val="38000"/>
                </a:schemeClr>
              </a:solidFill>
            </a:endParaRPr>
          </a:p>
        </p:txBody>
      </p:sp>
      <p:sp>
        <p:nvSpPr>
          <p:cNvPr id="39" name="Rectangle 38">
            <a:extLst>
              <a:ext uri="{FF2B5EF4-FFF2-40B4-BE49-F238E27FC236}">
                <a16:creationId xmlns:a16="http://schemas.microsoft.com/office/drawing/2014/main" id="{8EFA3477-A585-EFBF-C807-9329177786FF}"/>
              </a:ext>
            </a:extLst>
          </p:cNvPr>
          <p:cNvSpPr/>
          <p:nvPr/>
        </p:nvSpPr>
        <p:spPr>
          <a:xfrm>
            <a:off x="10477892" y="3095446"/>
            <a:ext cx="752129" cy="261610"/>
          </a:xfrm>
          <a:prstGeom prst="rect">
            <a:avLst/>
          </a:prstGeom>
          <a:scene3d>
            <a:camera prst="isometricRightUp">
              <a:rot lat="1800000" lon="18899998" rev="0"/>
            </a:camera>
            <a:lightRig rig="threePt" dir="t"/>
          </a:scene3d>
        </p:spPr>
        <p:txBody>
          <a:bodyPr wrap="none">
            <a:spAutoFit/>
          </a:bodyPr>
          <a:lstStyle/>
          <a:p>
            <a:pPr algn="ctr"/>
            <a:r>
              <a:rPr lang="en-US" sz="1050" b="1" dirty="0">
                <a:solidFill>
                  <a:schemeClr val="tx1">
                    <a:alpha val="38000"/>
                  </a:schemeClr>
                </a:solidFill>
              </a:rPr>
              <a:t>[ Author ]</a:t>
            </a:r>
            <a:endParaRPr lang="en-US" sz="1050" b="1" dirty="0">
              <a:solidFill>
                <a:schemeClr val="accent2">
                  <a:alpha val="38000"/>
                </a:schemeClr>
              </a:solidFill>
            </a:endParaRPr>
          </a:p>
        </p:txBody>
      </p:sp>
      <p:sp>
        <p:nvSpPr>
          <p:cNvPr id="40" name="Rectangle 39">
            <a:extLst>
              <a:ext uri="{FF2B5EF4-FFF2-40B4-BE49-F238E27FC236}">
                <a16:creationId xmlns:a16="http://schemas.microsoft.com/office/drawing/2014/main" id="{BFC1AEEB-227F-1B7A-BA9F-112B19B54959}"/>
              </a:ext>
            </a:extLst>
          </p:cNvPr>
          <p:cNvSpPr/>
          <p:nvPr/>
        </p:nvSpPr>
        <p:spPr>
          <a:xfrm>
            <a:off x="10274382" y="3253049"/>
            <a:ext cx="1144865" cy="253916"/>
          </a:xfrm>
          <a:prstGeom prst="rect">
            <a:avLst/>
          </a:prstGeom>
          <a:scene3d>
            <a:camera prst="isometricRightUp">
              <a:rot lat="1920000" lon="18899998" rev="0"/>
            </a:camera>
            <a:lightRig rig="threePt" dir="t"/>
          </a:scene3d>
        </p:spPr>
        <p:txBody>
          <a:bodyPr wrap="none">
            <a:spAutoFit/>
          </a:bodyPr>
          <a:lstStyle/>
          <a:p>
            <a:pPr algn="ctr"/>
            <a:r>
              <a:rPr lang="en-US" sz="1050" b="1" dirty="0">
                <a:solidFill>
                  <a:schemeClr val="tx1">
                    <a:alpha val="38000"/>
                  </a:schemeClr>
                </a:solidFill>
              </a:rPr>
              <a:t>[ Legal Reviewer]</a:t>
            </a:r>
            <a:endParaRPr lang="en-US" sz="1050" b="1" dirty="0">
              <a:solidFill>
                <a:schemeClr val="accent2">
                  <a:alpha val="38000"/>
                </a:schemeClr>
              </a:solidFill>
            </a:endParaRPr>
          </a:p>
        </p:txBody>
      </p:sp>
      <p:sp>
        <p:nvSpPr>
          <p:cNvPr id="41" name="Rectangle 40">
            <a:extLst>
              <a:ext uri="{FF2B5EF4-FFF2-40B4-BE49-F238E27FC236}">
                <a16:creationId xmlns:a16="http://schemas.microsoft.com/office/drawing/2014/main" id="{C4216FB1-54AE-5902-62D3-4666578239FB}"/>
              </a:ext>
            </a:extLst>
          </p:cNvPr>
          <p:cNvSpPr/>
          <p:nvPr/>
        </p:nvSpPr>
        <p:spPr>
          <a:xfrm>
            <a:off x="10266358" y="3422865"/>
            <a:ext cx="1183337" cy="230832"/>
          </a:xfrm>
          <a:prstGeom prst="rect">
            <a:avLst/>
          </a:prstGeom>
          <a:scene3d>
            <a:camera prst="isometricRightUp">
              <a:rot lat="2100000" lon="18899998" rev="0"/>
            </a:camera>
            <a:lightRig rig="threePt" dir="t"/>
          </a:scene3d>
        </p:spPr>
        <p:txBody>
          <a:bodyPr wrap="none">
            <a:spAutoFit/>
          </a:bodyPr>
          <a:lstStyle/>
          <a:p>
            <a:pPr algn="ctr"/>
            <a:r>
              <a:rPr lang="en-US" sz="900" b="1" dirty="0">
                <a:solidFill>
                  <a:schemeClr val="tx1">
                    <a:alpha val="38000"/>
                  </a:schemeClr>
                </a:solidFill>
              </a:rPr>
              <a:t>XXXX Warranty.docx</a:t>
            </a:r>
            <a:endParaRPr lang="en-US" sz="900" b="1" dirty="0">
              <a:solidFill>
                <a:schemeClr val="accent2">
                  <a:alpha val="38000"/>
                </a:schemeClr>
              </a:solidFill>
            </a:endParaRPr>
          </a:p>
        </p:txBody>
      </p:sp>
    </p:spTree>
    <p:extLst>
      <p:ext uri="{BB962C8B-B14F-4D97-AF65-F5344CB8AC3E}">
        <p14:creationId xmlns:p14="http://schemas.microsoft.com/office/powerpoint/2010/main" val="146099891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12A6823-0147-B2F6-E1FB-5027792EF383}"/>
              </a:ext>
            </a:extLst>
          </p:cNvPr>
          <p:cNvSpPr>
            <a:spLocks noGrp="1"/>
          </p:cNvSpPr>
          <p:nvPr>
            <p:ph type="sldNum" sz="quarter" idx="12"/>
          </p:nvPr>
        </p:nvSpPr>
        <p:spPr/>
        <p:txBody>
          <a:bodyPr/>
          <a:lstStyle/>
          <a:p>
            <a:fld id="{A8160BDD-7155-D744-B749-9730458604AD}" type="slidenum">
              <a:rPr lang="en-US" smtClean="0"/>
              <a:pPr/>
              <a:t>28</a:t>
            </a:fld>
            <a:endParaRPr lang="en-US" dirty="0"/>
          </a:p>
        </p:txBody>
      </p:sp>
      <p:sp>
        <p:nvSpPr>
          <p:cNvPr id="5" name="Title 4">
            <a:extLst>
              <a:ext uri="{FF2B5EF4-FFF2-40B4-BE49-F238E27FC236}">
                <a16:creationId xmlns:a16="http://schemas.microsoft.com/office/drawing/2014/main" id="{44742BA5-F9FA-D5B7-D485-A11E44E77B19}"/>
              </a:ext>
            </a:extLst>
          </p:cNvPr>
          <p:cNvSpPr>
            <a:spLocks noGrp="1"/>
          </p:cNvSpPr>
          <p:nvPr>
            <p:ph type="title"/>
          </p:nvPr>
        </p:nvSpPr>
        <p:spPr/>
        <p:txBody>
          <a:bodyPr/>
          <a:lstStyle/>
          <a:p>
            <a:r>
              <a:rPr lang="en-US" dirty="0"/>
              <a:t>Activity: Creating an Organization-Wide Custom Content Type (Instructor Only) </a:t>
            </a:r>
          </a:p>
        </p:txBody>
      </p:sp>
      <p:sp>
        <p:nvSpPr>
          <p:cNvPr id="6" name="Text Placeholder 5">
            <a:extLst>
              <a:ext uri="{FF2B5EF4-FFF2-40B4-BE49-F238E27FC236}">
                <a16:creationId xmlns:a16="http://schemas.microsoft.com/office/drawing/2014/main" id="{37957FDA-6C71-0B3F-15D9-F3D79F27AE7A}"/>
              </a:ext>
            </a:extLst>
          </p:cNvPr>
          <p:cNvSpPr>
            <a:spLocks noGrp="1"/>
          </p:cNvSpPr>
          <p:nvPr>
            <p:ph type="body" sz="quarter" idx="13"/>
          </p:nvPr>
        </p:nvSpPr>
        <p:spPr>
          <a:xfrm>
            <a:off x="455900" y="3837482"/>
            <a:ext cx="6196360" cy="2443001"/>
          </a:xfrm>
        </p:spPr>
        <p:txBody>
          <a:bodyPr/>
          <a:lstStyle/>
          <a:p>
            <a:r>
              <a:rPr lang="en-US" dirty="0"/>
              <a:t>Before you create your product site and set up your document repository, the SharePoint administrator must:</a:t>
            </a:r>
          </a:p>
          <a:p>
            <a:pPr lvl="1"/>
            <a:r>
              <a:rPr lang="en-US" dirty="0"/>
              <a:t>Define the various content types that can be used on these sites. </a:t>
            </a:r>
          </a:p>
          <a:p>
            <a:pPr lvl="1"/>
            <a:r>
              <a:rPr lang="en-US" dirty="0"/>
              <a:t>Work from the SharePoint Admin Center, so the content types can be published across all the various product sites.</a:t>
            </a:r>
          </a:p>
        </p:txBody>
      </p:sp>
      <p:pic>
        <p:nvPicPr>
          <p:cNvPr id="10" name="Picture 9">
            <a:extLst>
              <a:ext uri="{FF2B5EF4-FFF2-40B4-BE49-F238E27FC236}">
                <a16:creationId xmlns:a16="http://schemas.microsoft.com/office/drawing/2014/main" id="{17A7580A-AFBD-4011-257E-3D4F4CAA3F39}"/>
              </a:ext>
            </a:extLst>
          </p:cNvPr>
          <p:cNvPicPr>
            <a:picLocks noChangeAspect="1"/>
          </p:cNvPicPr>
          <p:nvPr/>
        </p:nvPicPr>
        <p:blipFill>
          <a:blip r:embed="rId2"/>
          <a:stretch>
            <a:fillRect/>
          </a:stretch>
        </p:blipFill>
        <p:spPr>
          <a:xfrm>
            <a:off x="470671" y="1169218"/>
            <a:ext cx="2754358" cy="2156301"/>
          </a:xfrm>
          <a:prstGeom prst="rect">
            <a:avLst/>
          </a:prstGeom>
        </p:spPr>
      </p:pic>
      <p:sp>
        <p:nvSpPr>
          <p:cNvPr id="11" name="Text Placeholder 5">
            <a:extLst>
              <a:ext uri="{FF2B5EF4-FFF2-40B4-BE49-F238E27FC236}">
                <a16:creationId xmlns:a16="http://schemas.microsoft.com/office/drawing/2014/main" id="{368C4B59-FE77-0270-BD0D-B2A3D1CCB402}"/>
              </a:ext>
            </a:extLst>
          </p:cNvPr>
          <p:cNvSpPr txBox="1">
            <a:spLocks/>
          </p:cNvSpPr>
          <p:nvPr/>
        </p:nvSpPr>
        <p:spPr>
          <a:xfrm>
            <a:off x="3267855" y="1180475"/>
            <a:ext cx="8589583" cy="2851483"/>
          </a:xfrm>
          <a:prstGeom prst="rect">
            <a:avLst/>
          </a:prstGeom>
        </p:spPr>
        <p:txBody>
          <a:bodyPr vert="horz" lIns="91440" tIns="45720" rIns="91440" bIns="45720" rtlCol="0">
            <a:noAutofit/>
          </a:bodyPr>
          <a:lstStyle>
            <a:lvl1pPr marL="230188" marR="0" indent="-230188" algn="l" defTabSz="457200" rtl="0" eaLnBrk="1" fontAlgn="auto" latinLnBrk="0" hangingPunct="1">
              <a:lnSpc>
                <a:spcPct val="100000"/>
              </a:lnSpc>
              <a:spcBef>
                <a:spcPct val="20000"/>
              </a:spcBef>
              <a:spcAft>
                <a:spcPts val="0"/>
              </a:spcAft>
              <a:buClr>
                <a:srgbClr val="009DDC"/>
              </a:buClr>
              <a:buSzTx/>
              <a:buFont typeface="Arial"/>
              <a:buChar char="•"/>
              <a:tabLst/>
              <a:defRPr lang="en-US" sz="1800" kern="1200" dirty="0">
                <a:solidFill>
                  <a:schemeClr val="tx1"/>
                </a:solidFill>
                <a:latin typeface="+mn-lt"/>
                <a:ea typeface="+mn-ea"/>
                <a:cs typeface="+mn-cs"/>
              </a:defRPr>
            </a:lvl1pPr>
            <a:lvl2pPr marL="401638" indent="-173038" algn="l" defTabSz="457200" rtl="0" eaLnBrk="1" latinLnBrk="0" hangingPunct="1">
              <a:spcBef>
                <a:spcPct val="20000"/>
              </a:spcBef>
              <a:buClr>
                <a:srgbClr val="009DDC"/>
              </a:buClr>
              <a:buFont typeface="Arial"/>
              <a:buChar char="•"/>
              <a:tabLst/>
              <a:defRPr lang="en-US" sz="1600" kern="1200">
                <a:solidFill>
                  <a:schemeClr val="tx1"/>
                </a:solidFill>
                <a:latin typeface="+mn-lt"/>
                <a:ea typeface="+mn-ea"/>
                <a:cs typeface="+mn-cs"/>
              </a:defRPr>
            </a:lvl2pPr>
            <a:lvl3pPr marL="630238" indent="-173038" algn="l" defTabSz="457200" rtl="0" eaLnBrk="1" latinLnBrk="0" hangingPunct="1">
              <a:spcBef>
                <a:spcPct val="20000"/>
              </a:spcBef>
              <a:buClr>
                <a:srgbClr val="009DDC"/>
              </a:buClr>
              <a:buFont typeface="Arial"/>
              <a:buChar char="•"/>
              <a:tabLst/>
              <a:defRPr lang="en-US" sz="1400" kern="1200">
                <a:solidFill>
                  <a:schemeClr val="tx1"/>
                </a:solidFill>
                <a:latin typeface="+mn-lt"/>
                <a:ea typeface="+mn-ea"/>
                <a:cs typeface="+mn-cs"/>
              </a:defRPr>
            </a:lvl3pPr>
            <a:lvl4pPr marL="858838" indent="-173038" algn="l" defTabSz="457200" rtl="0" eaLnBrk="1" latinLnBrk="0" hangingPunct="1">
              <a:spcBef>
                <a:spcPct val="20000"/>
              </a:spcBef>
              <a:buClr>
                <a:srgbClr val="009DDC"/>
              </a:buClr>
              <a:buFont typeface="Arial" panose="020B0604020202020204" pitchFamily="34" charset="0"/>
              <a:buChar char="•"/>
              <a:defRPr lang="en-US" sz="1400" kern="1200">
                <a:solidFill>
                  <a:schemeClr val="tx1"/>
                </a:solidFill>
                <a:latin typeface="+mn-lt"/>
                <a:ea typeface="+mn-ea"/>
                <a:cs typeface="+mn-cs"/>
              </a:defRPr>
            </a:lvl4pPr>
            <a:lvl5pPr marL="1030288" indent="-171450" algn="l" defTabSz="457200" rtl="0" eaLnBrk="1" latinLnBrk="0" hangingPunct="1">
              <a:spcBef>
                <a:spcPct val="20000"/>
              </a:spcBef>
              <a:buClr>
                <a:srgbClr val="009DDC"/>
              </a:buClr>
              <a:buFont typeface="Arial" panose="020B0604020202020204" pitchFamily="34" charset="0"/>
              <a:buChar char="•"/>
              <a:defRPr lang="en-US" sz="1400" kern="1200">
                <a:solidFill>
                  <a:schemeClr val="tx1"/>
                </a:solidFill>
                <a:latin typeface="+mn-lt"/>
                <a:ea typeface="+mn-ea"/>
                <a:cs typeface="+mn-cs"/>
              </a:defRPr>
            </a:lvl5pPr>
            <a:lvl6pPr marL="1198563" indent="-168275" algn="l" defTabSz="457200" rtl="0" eaLnBrk="1" latinLnBrk="0" hangingPunct="1">
              <a:spcBef>
                <a:spcPct val="20000"/>
              </a:spcBef>
              <a:buClr>
                <a:srgbClr val="009DDC"/>
              </a:buClr>
              <a:buFont typeface="Arial"/>
              <a:buChar char="•"/>
              <a:defRPr lang="en-US" sz="1400" kern="1200" dirty="0" smtClean="0">
                <a:solidFill>
                  <a:schemeClr val="tx1"/>
                </a:solidFill>
                <a:latin typeface="+mn-lt"/>
                <a:ea typeface="+mn-ea"/>
                <a:cs typeface="+mn-cs"/>
              </a:defRPr>
            </a:lvl6pPr>
            <a:lvl7pPr marL="1316038" indent="-117475" algn="l" defTabSz="457200" rtl="0" eaLnBrk="1" latinLnBrk="0" hangingPunct="1">
              <a:spcBef>
                <a:spcPct val="20000"/>
              </a:spcBef>
              <a:buClr>
                <a:srgbClr val="009DDC"/>
              </a:buClr>
              <a:buFont typeface="Arial"/>
              <a:buChar char="•"/>
              <a:defRPr sz="14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dirty="0"/>
              <a:t>Communication site for each product line at Develetech.</a:t>
            </a:r>
          </a:p>
          <a:p>
            <a:pPr lvl="1"/>
            <a:r>
              <a:rPr lang="en-US" dirty="0"/>
              <a:t>To provide everyone in the company with access to information about that product line.</a:t>
            </a:r>
          </a:p>
          <a:p>
            <a:pPr lvl="1"/>
            <a:r>
              <a:rPr lang="en-US" dirty="0"/>
              <a:t>You will be the site owner for one of these sites. </a:t>
            </a:r>
          </a:p>
          <a:p>
            <a:pPr lvl="1"/>
            <a:r>
              <a:rPr lang="en-US" dirty="0"/>
              <a:t>Site will have a document library for product documentation.</a:t>
            </a:r>
          </a:p>
          <a:p>
            <a:pPr lvl="2"/>
            <a:r>
              <a:rPr lang="en-US" dirty="0"/>
              <a:t>Serves as a content repository and project tracking tool for the development and maintenance of various types of product documentation.</a:t>
            </a:r>
          </a:p>
          <a:p>
            <a:pPr lvl="2"/>
            <a:r>
              <a:rPr lang="en-US" dirty="0"/>
              <a:t>Includes user guides, product warranties, service manuals, seller's guides, and so forth. </a:t>
            </a:r>
          </a:p>
        </p:txBody>
      </p:sp>
      <p:pic>
        <p:nvPicPr>
          <p:cNvPr id="4" name="Picture 3">
            <a:extLst>
              <a:ext uri="{FF2B5EF4-FFF2-40B4-BE49-F238E27FC236}">
                <a16:creationId xmlns:a16="http://schemas.microsoft.com/office/drawing/2014/main" id="{C9F580CB-951B-3D2A-674F-B569D3AAFBA4}"/>
              </a:ext>
            </a:extLst>
          </p:cNvPr>
          <p:cNvPicPr>
            <a:picLocks noChangeAspect="1"/>
          </p:cNvPicPr>
          <p:nvPr/>
        </p:nvPicPr>
        <p:blipFill>
          <a:blip r:embed="rId3"/>
          <a:stretch>
            <a:fillRect/>
          </a:stretch>
        </p:blipFill>
        <p:spPr>
          <a:xfrm>
            <a:off x="6747933" y="3325519"/>
            <a:ext cx="3829219" cy="3102506"/>
          </a:xfrm>
          <a:prstGeom prst="rect">
            <a:avLst/>
          </a:prstGeom>
        </p:spPr>
      </p:pic>
    </p:spTree>
    <p:extLst>
      <p:ext uri="{BB962C8B-B14F-4D97-AF65-F5344CB8AC3E}">
        <p14:creationId xmlns:p14="http://schemas.microsoft.com/office/powerpoint/2010/main" val="24208424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2429CA4-FFA8-A9FB-DDC1-991EE5874010}"/>
              </a:ext>
            </a:extLst>
          </p:cNvPr>
          <p:cNvPicPr>
            <a:picLocks noChangeAspect="1"/>
          </p:cNvPicPr>
          <p:nvPr/>
        </p:nvPicPr>
        <p:blipFill>
          <a:blip r:embed="rId2"/>
          <a:stretch>
            <a:fillRect/>
          </a:stretch>
        </p:blipFill>
        <p:spPr>
          <a:xfrm>
            <a:off x="1519952" y="1259582"/>
            <a:ext cx="9272715" cy="3671152"/>
          </a:xfrm>
          <a:prstGeom prst="rect">
            <a:avLst/>
          </a:prstGeom>
        </p:spPr>
      </p:pic>
      <p:sp>
        <p:nvSpPr>
          <p:cNvPr id="2" name="Slide Number Placeholder 1">
            <a:extLst>
              <a:ext uri="{FF2B5EF4-FFF2-40B4-BE49-F238E27FC236}">
                <a16:creationId xmlns:a16="http://schemas.microsoft.com/office/drawing/2014/main" id="{DE422F4B-9F33-17BD-161B-867CEE2F32E5}"/>
              </a:ext>
            </a:extLst>
          </p:cNvPr>
          <p:cNvSpPr>
            <a:spLocks noGrp="1"/>
          </p:cNvSpPr>
          <p:nvPr>
            <p:ph type="sldNum" sz="quarter" idx="12"/>
          </p:nvPr>
        </p:nvSpPr>
        <p:spPr/>
        <p:txBody>
          <a:bodyPr/>
          <a:lstStyle/>
          <a:p>
            <a:fld id="{A8160BDD-7155-D744-B749-9730458604AD}" type="slidenum">
              <a:rPr lang="en-US" smtClean="0"/>
              <a:pPr/>
              <a:t>29</a:t>
            </a:fld>
            <a:endParaRPr lang="en-US" dirty="0"/>
          </a:p>
        </p:txBody>
      </p:sp>
      <p:sp>
        <p:nvSpPr>
          <p:cNvPr id="3" name="Title 2">
            <a:extLst>
              <a:ext uri="{FF2B5EF4-FFF2-40B4-BE49-F238E27FC236}">
                <a16:creationId xmlns:a16="http://schemas.microsoft.com/office/drawing/2014/main" id="{53FCA7E1-EF45-A6BF-C5A2-F2946595D023}"/>
              </a:ext>
            </a:extLst>
          </p:cNvPr>
          <p:cNvSpPr>
            <a:spLocks noGrp="1"/>
          </p:cNvSpPr>
          <p:nvPr>
            <p:ph type="title"/>
          </p:nvPr>
        </p:nvSpPr>
        <p:spPr/>
        <p:txBody>
          <a:bodyPr/>
          <a:lstStyle/>
          <a:p>
            <a:r>
              <a:rPr lang="en-US" dirty="0"/>
              <a:t>Activity: Publishing the New Custom Content Types (Instructor Only)</a:t>
            </a:r>
          </a:p>
        </p:txBody>
      </p:sp>
      <p:sp>
        <p:nvSpPr>
          <p:cNvPr id="4" name="Text Placeholder 3">
            <a:extLst>
              <a:ext uri="{FF2B5EF4-FFF2-40B4-BE49-F238E27FC236}">
                <a16:creationId xmlns:a16="http://schemas.microsoft.com/office/drawing/2014/main" id="{6D20C329-BAFE-43AB-ED06-94D2FFC43F15}"/>
              </a:ext>
            </a:extLst>
          </p:cNvPr>
          <p:cNvSpPr>
            <a:spLocks noGrp="1"/>
          </p:cNvSpPr>
          <p:nvPr>
            <p:ph type="body" sz="quarter" idx="13"/>
          </p:nvPr>
        </p:nvSpPr>
        <p:spPr>
          <a:xfrm>
            <a:off x="234920" y="5021851"/>
            <a:ext cx="10189239" cy="1241388"/>
          </a:xfrm>
        </p:spPr>
        <p:txBody>
          <a:bodyPr/>
          <a:lstStyle/>
          <a:p>
            <a:r>
              <a:rPr lang="en-US" dirty="0"/>
              <a:t>The SharePoint Administrator has defined three new content types within the SharePoint Admin Center. </a:t>
            </a:r>
          </a:p>
          <a:p>
            <a:r>
              <a:rPr lang="en-US" dirty="0"/>
              <a:t>They must be published to make them available to the various Develetech Product sites.</a:t>
            </a:r>
          </a:p>
        </p:txBody>
      </p:sp>
      <p:pic>
        <p:nvPicPr>
          <p:cNvPr id="5" name="Picture 4">
            <a:extLst>
              <a:ext uri="{FF2B5EF4-FFF2-40B4-BE49-F238E27FC236}">
                <a16:creationId xmlns:a16="http://schemas.microsoft.com/office/drawing/2014/main" id="{F041FF2E-A331-8F22-17B8-7DF7B8060F7D}"/>
              </a:ext>
            </a:extLst>
          </p:cNvPr>
          <p:cNvPicPr>
            <a:picLocks noChangeAspect="1"/>
          </p:cNvPicPr>
          <p:nvPr/>
        </p:nvPicPr>
        <p:blipFill>
          <a:blip r:embed="rId3"/>
          <a:stretch>
            <a:fillRect/>
          </a:stretch>
        </p:blipFill>
        <p:spPr>
          <a:xfrm>
            <a:off x="470671" y="1169218"/>
            <a:ext cx="2754358" cy="2156301"/>
          </a:xfrm>
          <a:prstGeom prst="rect">
            <a:avLst/>
          </a:prstGeom>
        </p:spPr>
      </p:pic>
    </p:spTree>
    <p:extLst>
      <p:ext uri="{BB962C8B-B14F-4D97-AF65-F5344CB8AC3E}">
        <p14:creationId xmlns:p14="http://schemas.microsoft.com/office/powerpoint/2010/main" val="31180699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Circle: Hollow 25">
            <a:extLst>
              <a:ext uri="{FF2B5EF4-FFF2-40B4-BE49-F238E27FC236}">
                <a16:creationId xmlns:a16="http://schemas.microsoft.com/office/drawing/2014/main" id="{A6B14D32-39F8-058F-A4F4-0897601D4F21}"/>
              </a:ext>
            </a:extLst>
          </p:cNvPr>
          <p:cNvSpPr/>
          <p:nvPr/>
        </p:nvSpPr>
        <p:spPr>
          <a:xfrm>
            <a:off x="4137838" y="1315538"/>
            <a:ext cx="3916324" cy="3913648"/>
          </a:xfrm>
          <a:prstGeom prst="donut">
            <a:avLst>
              <a:gd name="adj" fmla="val 14537"/>
            </a:avLst>
          </a:prstGeom>
          <a:solidFill>
            <a:schemeClr val="bg1">
              <a:lumMod val="65000"/>
            </a:schemeClr>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
        <p:nvSpPr>
          <p:cNvPr id="5" name="Title 4">
            <a:extLst>
              <a:ext uri="{FF2B5EF4-FFF2-40B4-BE49-F238E27FC236}">
                <a16:creationId xmlns:a16="http://schemas.microsoft.com/office/drawing/2014/main" id="{854924CB-E726-60E1-46BF-92A7236DCA59}"/>
              </a:ext>
            </a:extLst>
          </p:cNvPr>
          <p:cNvSpPr>
            <a:spLocks noGrp="1"/>
          </p:cNvSpPr>
          <p:nvPr>
            <p:ph type="title"/>
          </p:nvPr>
        </p:nvSpPr>
        <p:spPr/>
        <p:txBody>
          <a:bodyPr/>
          <a:lstStyle/>
          <a:p>
            <a:r>
              <a:rPr lang="en-US" dirty="0"/>
              <a:t>SharePoint Features Supporting the Content Lifecycle</a:t>
            </a:r>
          </a:p>
        </p:txBody>
      </p:sp>
      <p:sp>
        <p:nvSpPr>
          <p:cNvPr id="2" name="Slide Number Placeholder 1">
            <a:extLst>
              <a:ext uri="{FF2B5EF4-FFF2-40B4-BE49-F238E27FC236}">
                <a16:creationId xmlns:a16="http://schemas.microsoft.com/office/drawing/2014/main" id="{E58ED7B2-B270-DFDC-58DB-90E8D1EB3B98}"/>
              </a:ext>
            </a:extLst>
          </p:cNvPr>
          <p:cNvSpPr>
            <a:spLocks noGrp="1"/>
          </p:cNvSpPr>
          <p:nvPr>
            <p:ph type="sldNum" sz="quarter" idx="12"/>
          </p:nvPr>
        </p:nvSpPr>
        <p:spPr/>
        <p:txBody>
          <a:bodyPr/>
          <a:lstStyle/>
          <a:p>
            <a:fld id="{A8160BDD-7155-D744-B749-9730458604AD}" type="slidenum">
              <a:rPr lang="en-US" smtClean="0"/>
              <a:pPr/>
              <a:t>3</a:t>
            </a:fld>
            <a:endParaRPr lang="en-US" dirty="0"/>
          </a:p>
        </p:txBody>
      </p:sp>
      <p:sp>
        <p:nvSpPr>
          <p:cNvPr id="15" name="Oval 14">
            <a:extLst>
              <a:ext uri="{FF2B5EF4-FFF2-40B4-BE49-F238E27FC236}">
                <a16:creationId xmlns:a16="http://schemas.microsoft.com/office/drawing/2014/main" id="{81428AD6-2A86-534E-2CDF-A7EAB875BA30}"/>
              </a:ext>
            </a:extLst>
          </p:cNvPr>
          <p:cNvSpPr/>
          <p:nvPr/>
        </p:nvSpPr>
        <p:spPr>
          <a:xfrm>
            <a:off x="6645108" y="3335508"/>
            <a:ext cx="1266240" cy="1266241"/>
          </a:xfrm>
          <a:prstGeom prst="ellipse">
            <a:avLst/>
          </a:prstGeom>
          <a:solidFill>
            <a:schemeClr val="bg1">
              <a:lumMod val="85000"/>
            </a:schemeClr>
          </a:solidFill>
          <a:ln w="28575" cap="flat" cmpd="sng" algn="ctr">
            <a:noFill/>
            <a:prstDash val="solid"/>
          </a:ln>
          <a:effectLst/>
        </p:spPr>
        <p:txBody>
          <a:bodyPr wrap="none" lIns="0" tIns="0" rIns="0" bIns="0" rtlCol="0" anchor="ctr"/>
          <a:lstStyle/>
          <a:p>
            <a:pPr algn="ctr" defTabSz="914400"/>
            <a:r>
              <a:rPr lang="en-US" sz="1400" b="1" kern="0" dirty="0">
                <a:latin typeface="Arial"/>
              </a:rPr>
              <a:t>Coordination</a:t>
            </a:r>
          </a:p>
        </p:txBody>
      </p:sp>
      <p:sp>
        <p:nvSpPr>
          <p:cNvPr id="16" name="Oval 15">
            <a:extLst>
              <a:ext uri="{FF2B5EF4-FFF2-40B4-BE49-F238E27FC236}">
                <a16:creationId xmlns:a16="http://schemas.microsoft.com/office/drawing/2014/main" id="{BFABB1C5-6AA0-AD32-9F34-0E7B4332FBFD}"/>
              </a:ext>
            </a:extLst>
          </p:cNvPr>
          <p:cNvSpPr/>
          <p:nvPr/>
        </p:nvSpPr>
        <p:spPr>
          <a:xfrm>
            <a:off x="4296770" y="3335508"/>
            <a:ext cx="1266240" cy="1266241"/>
          </a:xfrm>
          <a:prstGeom prst="ellipse">
            <a:avLst/>
          </a:prstGeom>
          <a:solidFill>
            <a:schemeClr val="bg1">
              <a:lumMod val="85000"/>
            </a:schemeClr>
          </a:solidFill>
          <a:ln w="28575" cap="flat" cmpd="sng" algn="ctr">
            <a:noFill/>
            <a:prstDash val="solid"/>
          </a:ln>
          <a:effectLst/>
        </p:spPr>
        <p:txBody>
          <a:bodyPr wrap="none" lIns="0" tIns="0" rIns="0" bIns="0" rtlCol="0" anchor="ctr"/>
          <a:lstStyle/>
          <a:p>
            <a:pPr algn="ctr" defTabSz="914400"/>
            <a:r>
              <a:rPr lang="en-US" sz="1400" b="1" kern="0" dirty="0">
                <a:latin typeface="Arial"/>
              </a:rPr>
              <a:t>Harvesting</a:t>
            </a:r>
          </a:p>
        </p:txBody>
      </p:sp>
      <p:sp>
        <p:nvSpPr>
          <p:cNvPr id="14" name="Oval 13">
            <a:extLst>
              <a:ext uri="{FF2B5EF4-FFF2-40B4-BE49-F238E27FC236}">
                <a16:creationId xmlns:a16="http://schemas.microsoft.com/office/drawing/2014/main" id="{96373C20-708F-5189-DB75-E50EC4F6657A}"/>
              </a:ext>
            </a:extLst>
          </p:cNvPr>
          <p:cNvSpPr/>
          <p:nvPr/>
        </p:nvSpPr>
        <p:spPr>
          <a:xfrm>
            <a:off x="5473429" y="1300239"/>
            <a:ext cx="1266240" cy="1266241"/>
          </a:xfrm>
          <a:prstGeom prst="ellipse">
            <a:avLst/>
          </a:prstGeom>
          <a:solidFill>
            <a:schemeClr val="bg1">
              <a:lumMod val="85000"/>
            </a:schemeClr>
          </a:solidFill>
          <a:ln w="28575" cap="flat" cmpd="sng" algn="ctr">
            <a:noFill/>
            <a:prstDash val="solid"/>
          </a:ln>
          <a:effectLst/>
        </p:spPr>
        <p:txBody>
          <a:bodyPr wrap="none" lIns="0" tIns="0" rIns="0" bIns="0" rtlCol="0" anchor="ctr"/>
          <a:lstStyle/>
          <a:p>
            <a:pPr algn="ctr" defTabSz="914400"/>
            <a:r>
              <a:rPr lang="en-US" sz="1400" b="1" kern="0" dirty="0">
                <a:latin typeface="Arial"/>
              </a:rPr>
              <a:t>Creation</a:t>
            </a:r>
          </a:p>
        </p:txBody>
      </p:sp>
      <p:sp>
        <p:nvSpPr>
          <p:cNvPr id="29" name="TextBox 28">
            <a:extLst>
              <a:ext uri="{FF2B5EF4-FFF2-40B4-BE49-F238E27FC236}">
                <a16:creationId xmlns:a16="http://schemas.microsoft.com/office/drawing/2014/main" id="{BFDBA0DA-6DA1-CE8F-E681-2C50FDFDC8D0}"/>
              </a:ext>
            </a:extLst>
          </p:cNvPr>
          <p:cNvSpPr txBox="1"/>
          <p:nvPr/>
        </p:nvSpPr>
        <p:spPr>
          <a:xfrm rot="18028551">
            <a:off x="4109389" y="2311083"/>
            <a:ext cx="1069524" cy="307777"/>
          </a:xfrm>
          <a:prstGeom prst="rect">
            <a:avLst/>
          </a:prstGeom>
          <a:noFill/>
        </p:spPr>
        <p:txBody>
          <a:bodyPr wrap="none" rtlCol="0">
            <a:spAutoFit/>
          </a:bodyPr>
          <a:lstStyle/>
          <a:p>
            <a:r>
              <a:rPr lang="en-US" sz="1400" b="1" kern="0" dirty="0">
                <a:solidFill>
                  <a:schemeClr val="bg1"/>
                </a:solidFill>
                <a:latin typeface="Arial"/>
              </a:rPr>
              <a:t>Protection</a:t>
            </a:r>
          </a:p>
        </p:txBody>
      </p:sp>
      <p:sp>
        <p:nvSpPr>
          <p:cNvPr id="30" name="TextBox 29">
            <a:extLst>
              <a:ext uri="{FF2B5EF4-FFF2-40B4-BE49-F238E27FC236}">
                <a16:creationId xmlns:a16="http://schemas.microsoft.com/office/drawing/2014/main" id="{372C2C85-1512-6288-E5BD-ED3681294EE2}"/>
              </a:ext>
            </a:extLst>
          </p:cNvPr>
          <p:cNvSpPr txBox="1"/>
          <p:nvPr/>
        </p:nvSpPr>
        <p:spPr>
          <a:xfrm rot="3571449" flipH="1">
            <a:off x="7010014" y="2289013"/>
            <a:ext cx="1069524" cy="307777"/>
          </a:xfrm>
          <a:prstGeom prst="rect">
            <a:avLst/>
          </a:prstGeom>
          <a:noFill/>
        </p:spPr>
        <p:txBody>
          <a:bodyPr wrap="none" rtlCol="0">
            <a:spAutoFit/>
          </a:bodyPr>
          <a:lstStyle/>
          <a:p>
            <a:r>
              <a:rPr lang="en-US" sz="1400" b="1" kern="0" dirty="0">
                <a:solidFill>
                  <a:schemeClr val="bg1"/>
                </a:solidFill>
                <a:latin typeface="Arial"/>
              </a:rPr>
              <a:t>Protection</a:t>
            </a:r>
          </a:p>
        </p:txBody>
      </p:sp>
      <p:sp>
        <p:nvSpPr>
          <p:cNvPr id="31" name="TextBox 30">
            <a:extLst>
              <a:ext uri="{FF2B5EF4-FFF2-40B4-BE49-F238E27FC236}">
                <a16:creationId xmlns:a16="http://schemas.microsoft.com/office/drawing/2014/main" id="{4A49030D-AC7F-E378-81F3-9A89635EECA9}"/>
              </a:ext>
            </a:extLst>
          </p:cNvPr>
          <p:cNvSpPr txBox="1"/>
          <p:nvPr/>
        </p:nvSpPr>
        <p:spPr>
          <a:xfrm flipH="1">
            <a:off x="5566119" y="4761052"/>
            <a:ext cx="1069524" cy="307777"/>
          </a:xfrm>
          <a:prstGeom prst="rect">
            <a:avLst/>
          </a:prstGeom>
          <a:noFill/>
        </p:spPr>
        <p:txBody>
          <a:bodyPr wrap="none" rtlCol="0">
            <a:spAutoFit/>
          </a:bodyPr>
          <a:lstStyle/>
          <a:p>
            <a:r>
              <a:rPr lang="en-US" sz="1400" b="1" kern="0" dirty="0">
                <a:solidFill>
                  <a:schemeClr val="bg1"/>
                </a:solidFill>
                <a:latin typeface="Arial"/>
              </a:rPr>
              <a:t>Protection</a:t>
            </a:r>
          </a:p>
        </p:txBody>
      </p:sp>
      <p:sp>
        <p:nvSpPr>
          <p:cNvPr id="35" name="Arc 34">
            <a:extLst>
              <a:ext uri="{FF2B5EF4-FFF2-40B4-BE49-F238E27FC236}">
                <a16:creationId xmlns:a16="http://schemas.microsoft.com/office/drawing/2014/main" id="{7FDDBE53-9EDA-297F-4513-FD37FFBE732A}"/>
              </a:ext>
            </a:extLst>
          </p:cNvPr>
          <p:cNvSpPr/>
          <p:nvPr/>
        </p:nvSpPr>
        <p:spPr>
          <a:xfrm>
            <a:off x="4906843" y="2091627"/>
            <a:ext cx="2333625" cy="2333625"/>
          </a:xfrm>
          <a:prstGeom prst="arc">
            <a:avLst>
              <a:gd name="adj1" fmla="val 10885081"/>
              <a:gd name="adj2" fmla="val 14340081"/>
            </a:avLst>
          </a:prstGeom>
          <a:ln w="53975" cap="rnd">
            <a:solidFill>
              <a:schemeClr val="tx1"/>
            </a:solidFill>
            <a:headEnd type="none" w="med" len="med"/>
            <a:tailEnd type="triangle" w="med" len="lg"/>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36" name="Arc 35">
            <a:extLst>
              <a:ext uri="{FF2B5EF4-FFF2-40B4-BE49-F238E27FC236}">
                <a16:creationId xmlns:a16="http://schemas.microsoft.com/office/drawing/2014/main" id="{B52340F4-BF58-AB43-40A0-0315532E44CD}"/>
              </a:ext>
            </a:extLst>
          </p:cNvPr>
          <p:cNvSpPr/>
          <p:nvPr/>
        </p:nvSpPr>
        <p:spPr>
          <a:xfrm>
            <a:off x="4898862" y="2091627"/>
            <a:ext cx="2333625" cy="2333625"/>
          </a:xfrm>
          <a:prstGeom prst="arc">
            <a:avLst>
              <a:gd name="adj1" fmla="val 3693170"/>
              <a:gd name="adj2" fmla="val 6875408"/>
            </a:avLst>
          </a:prstGeom>
          <a:ln w="53975" cap="rnd">
            <a:solidFill>
              <a:schemeClr val="tx1"/>
            </a:solidFill>
            <a:headEnd type="none" w="med" len="med"/>
            <a:tailEnd type="triangle" w="med" len="lg"/>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37" name="Arc 36">
            <a:extLst>
              <a:ext uri="{FF2B5EF4-FFF2-40B4-BE49-F238E27FC236}">
                <a16:creationId xmlns:a16="http://schemas.microsoft.com/office/drawing/2014/main" id="{4B926DAF-8D7B-6349-7424-425ED689DF87}"/>
              </a:ext>
            </a:extLst>
          </p:cNvPr>
          <p:cNvSpPr/>
          <p:nvPr/>
        </p:nvSpPr>
        <p:spPr>
          <a:xfrm>
            <a:off x="4898861" y="2091627"/>
            <a:ext cx="2333625" cy="2333625"/>
          </a:xfrm>
          <a:prstGeom prst="arc">
            <a:avLst>
              <a:gd name="adj1" fmla="val 18383399"/>
              <a:gd name="adj2" fmla="val 141868"/>
            </a:avLst>
          </a:prstGeom>
          <a:ln w="53975" cap="rnd">
            <a:solidFill>
              <a:schemeClr val="tx1"/>
            </a:solidFill>
            <a:headEnd type="none" w="med" len="med"/>
            <a:tailEnd type="triangle" w="med" len="lg"/>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pic>
        <p:nvPicPr>
          <p:cNvPr id="40" name="Picture 39">
            <a:extLst>
              <a:ext uri="{FF2B5EF4-FFF2-40B4-BE49-F238E27FC236}">
                <a16:creationId xmlns:a16="http://schemas.microsoft.com/office/drawing/2014/main" id="{E6FE9A84-E66F-3DF8-CCD3-BF3D49C0E68E}"/>
              </a:ext>
            </a:extLst>
          </p:cNvPr>
          <p:cNvPicPr>
            <a:picLocks noChangeAspect="1"/>
          </p:cNvPicPr>
          <p:nvPr/>
        </p:nvPicPr>
        <p:blipFill>
          <a:blip r:embed="rId2"/>
          <a:stretch>
            <a:fillRect/>
          </a:stretch>
        </p:blipFill>
        <p:spPr>
          <a:xfrm rot="595767">
            <a:off x="6088531" y="2971489"/>
            <a:ext cx="344579" cy="331991"/>
          </a:xfrm>
          <a:prstGeom prst="rect">
            <a:avLst/>
          </a:prstGeom>
        </p:spPr>
      </p:pic>
      <p:pic>
        <p:nvPicPr>
          <p:cNvPr id="41" name="Picture 40">
            <a:extLst>
              <a:ext uri="{FF2B5EF4-FFF2-40B4-BE49-F238E27FC236}">
                <a16:creationId xmlns:a16="http://schemas.microsoft.com/office/drawing/2014/main" id="{771CE3A2-7E92-E742-F854-AB040EB1DC68}"/>
              </a:ext>
            </a:extLst>
          </p:cNvPr>
          <p:cNvPicPr>
            <a:picLocks noChangeAspect="1"/>
          </p:cNvPicPr>
          <p:nvPr/>
        </p:nvPicPr>
        <p:blipFill>
          <a:blip r:embed="rId3"/>
          <a:stretch>
            <a:fillRect/>
          </a:stretch>
        </p:blipFill>
        <p:spPr>
          <a:xfrm rot="595767">
            <a:off x="5680524" y="2970934"/>
            <a:ext cx="338284" cy="333564"/>
          </a:xfrm>
          <a:prstGeom prst="rect">
            <a:avLst/>
          </a:prstGeom>
        </p:spPr>
      </p:pic>
      <p:pic>
        <p:nvPicPr>
          <p:cNvPr id="42" name="Picture 41">
            <a:extLst>
              <a:ext uri="{FF2B5EF4-FFF2-40B4-BE49-F238E27FC236}">
                <a16:creationId xmlns:a16="http://schemas.microsoft.com/office/drawing/2014/main" id="{E053C779-338A-A647-86AB-4D5BA9321B26}"/>
              </a:ext>
            </a:extLst>
          </p:cNvPr>
          <p:cNvPicPr>
            <a:picLocks noChangeAspect="1"/>
          </p:cNvPicPr>
          <p:nvPr/>
        </p:nvPicPr>
        <p:blipFill>
          <a:blip r:embed="rId4"/>
          <a:stretch>
            <a:fillRect/>
          </a:stretch>
        </p:blipFill>
        <p:spPr>
          <a:xfrm rot="595767">
            <a:off x="6502833" y="2970675"/>
            <a:ext cx="335138" cy="331991"/>
          </a:xfrm>
          <a:prstGeom prst="rect">
            <a:avLst/>
          </a:prstGeom>
        </p:spPr>
      </p:pic>
      <p:pic>
        <p:nvPicPr>
          <p:cNvPr id="43" name="Picture 42">
            <a:extLst>
              <a:ext uri="{FF2B5EF4-FFF2-40B4-BE49-F238E27FC236}">
                <a16:creationId xmlns:a16="http://schemas.microsoft.com/office/drawing/2014/main" id="{60378695-8829-F41B-E1DC-B0B00FB74F73}"/>
              </a:ext>
            </a:extLst>
          </p:cNvPr>
          <p:cNvPicPr>
            <a:picLocks noChangeAspect="1"/>
          </p:cNvPicPr>
          <p:nvPr/>
        </p:nvPicPr>
        <p:blipFill>
          <a:blip r:embed="rId5"/>
          <a:stretch>
            <a:fillRect/>
          </a:stretch>
        </p:blipFill>
        <p:spPr>
          <a:xfrm rot="595767">
            <a:off x="5320593" y="2966842"/>
            <a:ext cx="290208" cy="326484"/>
          </a:xfrm>
          <a:prstGeom prst="rect">
            <a:avLst/>
          </a:prstGeom>
        </p:spPr>
      </p:pic>
      <p:sp>
        <p:nvSpPr>
          <p:cNvPr id="44" name="Rectangle: Rounded Corners 43">
            <a:extLst>
              <a:ext uri="{FF2B5EF4-FFF2-40B4-BE49-F238E27FC236}">
                <a16:creationId xmlns:a16="http://schemas.microsoft.com/office/drawing/2014/main" id="{E485AC48-67CC-D2DC-9F40-70EE52ED1793}"/>
              </a:ext>
            </a:extLst>
          </p:cNvPr>
          <p:cNvSpPr/>
          <p:nvPr/>
        </p:nvSpPr>
        <p:spPr>
          <a:xfrm>
            <a:off x="8096357" y="1361520"/>
            <a:ext cx="3976634" cy="1554202"/>
          </a:xfrm>
          <a:prstGeom prst="roundRect">
            <a:avLst>
              <a:gd name="adj" fmla="val 9790"/>
            </a:avLst>
          </a:prstGeom>
          <a:solidFill>
            <a:srgbClr val="F0F0F0"/>
          </a:solidFill>
          <a:ln w="28575" cap="flat" cmpd="sng" algn="ctr">
            <a:noFill/>
            <a:prstDash val="solid"/>
          </a:ln>
          <a:effectLst/>
        </p:spPr>
        <p:txBody>
          <a:bodyPr rtlCol="0" anchor="ctr"/>
          <a:lstStyle/>
          <a:p>
            <a:pPr algn="ctr" defTabSz="914400"/>
            <a:r>
              <a:rPr lang="en-US" b="1" kern="0" dirty="0">
                <a:latin typeface="Arial"/>
              </a:rPr>
              <a:t>Protection</a:t>
            </a:r>
          </a:p>
          <a:p>
            <a:pPr defTabSz="914400"/>
            <a:r>
              <a:rPr lang="en-US" sz="1400" kern="0" dirty="0">
                <a:latin typeface="Arial"/>
              </a:rPr>
              <a:t>Protecting content throughout its lifecycle, reducing security risks, and managing compliance through tools such as architecture, access permissions, auditing, discovery tools, </a:t>
            </a:r>
            <a:br>
              <a:rPr lang="en-US" sz="1400" kern="0" dirty="0">
                <a:latin typeface="Arial"/>
              </a:rPr>
            </a:br>
            <a:r>
              <a:rPr lang="en-US" sz="1400" kern="0" dirty="0">
                <a:latin typeface="Arial"/>
              </a:rPr>
              <a:t>and metadata.</a:t>
            </a:r>
          </a:p>
        </p:txBody>
      </p:sp>
      <p:sp>
        <p:nvSpPr>
          <p:cNvPr id="50" name="Rectangle: Rounded Corners 49">
            <a:extLst>
              <a:ext uri="{FF2B5EF4-FFF2-40B4-BE49-F238E27FC236}">
                <a16:creationId xmlns:a16="http://schemas.microsoft.com/office/drawing/2014/main" id="{9D482E83-4B44-8580-EB56-D8F38FFCF046}"/>
              </a:ext>
            </a:extLst>
          </p:cNvPr>
          <p:cNvSpPr/>
          <p:nvPr/>
        </p:nvSpPr>
        <p:spPr>
          <a:xfrm>
            <a:off x="129513" y="1361520"/>
            <a:ext cx="3976634" cy="1554202"/>
          </a:xfrm>
          <a:prstGeom prst="roundRect">
            <a:avLst>
              <a:gd name="adj" fmla="val 9790"/>
            </a:avLst>
          </a:prstGeom>
          <a:solidFill>
            <a:srgbClr val="F0F0F0"/>
          </a:solidFill>
          <a:ln w="28575" cap="flat" cmpd="sng" algn="ctr">
            <a:noFill/>
            <a:prstDash val="solid"/>
          </a:ln>
          <a:effectLst/>
        </p:spPr>
        <p:txBody>
          <a:bodyPr rtlCol="0" anchor="ctr"/>
          <a:lstStyle/>
          <a:p>
            <a:pPr algn="ctr" defTabSz="914400"/>
            <a:r>
              <a:rPr lang="en-US" b="1" kern="0" dirty="0">
                <a:latin typeface="Arial"/>
              </a:rPr>
              <a:t>Creation</a:t>
            </a:r>
          </a:p>
          <a:p>
            <a:pPr defTabSz="914400"/>
            <a:r>
              <a:rPr lang="en-US" sz="1400" kern="0" dirty="0">
                <a:latin typeface="Arial"/>
              </a:rPr>
              <a:t>Creating, collecting, and classifying the documents you use to get work done.</a:t>
            </a:r>
          </a:p>
        </p:txBody>
      </p:sp>
      <p:sp>
        <p:nvSpPr>
          <p:cNvPr id="51" name="Rectangle: Rounded Corners 50">
            <a:extLst>
              <a:ext uri="{FF2B5EF4-FFF2-40B4-BE49-F238E27FC236}">
                <a16:creationId xmlns:a16="http://schemas.microsoft.com/office/drawing/2014/main" id="{76E71F2D-3923-8B9F-A611-3D0BC79F6ED7}"/>
              </a:ext>
            </a:extLst>
          </p:cNvPr>
          <p:cNvSpPr/>
          <p:nvPr/>
        </p:nvSpPr>
        <p:spPr>
          <a:xfrm>
            <a:off x="129513" y="3614405"/>
            <a:ext cx="3976634" cy="1554202"/>
          </a:xfrm>
          <a:prstGeom prst="roundRect">
            <a:avLst>
              <a:gd name="adj" fmla="val 9790"/>
            </a:avLst>
          </a:prstGeom>
          <a:solidFill>
            <a:srgbClr val="F0F0F0"/>
          </a:solidFill>
          <a:ln w="28575" cap="flat" cmpd="sng" algn="ctr">
            <a:noFill/>
            <a:prstDash val="solid"/>
          </a:ln>
          <a:effectLst/>
        </p:spPr>
        <p:txBody>
          <a:bodyPr rtlCol="0" anchor="ctr"/>
          <a:lstStyle/>
          <a:p>
            <a:pPr algn="ctr" defTabSz="914400"/>
            <a:r>
              <a:rPr lang="en-US" b="1" kern="0" dirty="0">
                <a:latin typeface="Arial"/>
              </a:rPr>
              <a:t>Harvesting</a:t>
            </a:r>
          </a:p>
          <a:p>
            <a:pPr defTabSz="914400"/>
            <a:r>
              <a:rPr lang="en-US" sz="1400" kern="0" dirty="0">
                <a:latin typeface="Arial"/>
              </a:rPr>
              <a:t>Intelligent analysis, discovery, reuse, search, retention, and disposal of content.</a:t>
            </a:r>
          </a:p>
        </p:txBody>
      </p:sp>
      <p:sp>
        <p:nvSpPr>
          <p:cNvPr id="52" name="Rectangle: Rounded Corners 51">
            <a:extLst>
              <a:ext uri="{FF2B5EF4-FFF2-40B4-BE49-F238E27FC236}">
                <a16:creationId xmlns:a16="http://schemas.microsoft.com/office/drawing/2014/main" id="{5A50CA49-610B-3E2B-8446-BFBC2E77C3B3}"/>
              </a:ext>
            </a:extLst>
          </p:cNvPr>
          <p:cNvSpPr/>
          <p:nvPr/>
        </p:nvSpPr>
        <p:spPr>
          <a:xfrm>
            <a:off x="8096357" y="3614405"/>
            <a:ext cx="3976634" cy="1554202"/>
          </a:xfrm>
          <a:prstGeom prst="roundRect">
            <a:avLst>
              <a:gd name="adj" fmla="val 9790"/>
            </a:avLst>
          </a:prstGeom>
          <a:solidFill>
            <a:srgbClr val="F0F0F0"/>
          </a:solidFill>
          <a:ln w="28575" cap="flat" cmpd="sng" algn="ctr">
            <a:noFill/>
            <a:prstDash val="solid"/>
          </a:ln>
          <a:effectLst/>
        </p:spPr>
        <p:txBody>
          <a:bodyPr rtlCol="0" anchor="ctr"/>
          <a:lstStyle/>
          <a:p>
            <a:pPr algn="ctr" defTabSz="914400"/>
            <a:r>
              <a:rPr lang="en-US" b="1" kern="0" dirty="0">
                <a:latin typeface="Arial"/>
              </a:rPr>
              <a:t>Coordination</a:t>
            </a:r>
          </a:p>
          <a:p>
            <a:pPr defTabSz="914400"/>
            <a:r>
              <a:rPr lang="en-US" sz="1400" kern="0" dirty="0">
                <a:latin typeface="Arial"/>
              </a:rPr>
              <a:t>Sharing, discussing, and collaborating on content, using metadata, taxonomies, groups, and various apps such as Teams, Power Automate, and Power Apps.</a:t>
            </a:r>
          </a:p>
        </p:txBody>
      </p:sp>
    </p:spTree>
    <p:extLst>
      <p:ext uri="{BB962C8B-B14F-4D97-AF65-F5344CB8AC3E}">
        <p14:creationId xmlns:p14="http://schemas.microsoft.com/office/powerpoint/2010/main" val="269093536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3F3D447-F516-D521-9B8E-EFAFE6795613}"/>
              </a:ext>
            </a:extLst>
          </p:cNvPr>
          <p:cNvSpPr>
            <a:spLocks noGrp="1"/>
          </p:cNvSpPr>
          <p:nvPr>
            <p:ph type="sldNum" sz="quarter" idx="12"/>
          </p:nvPr>
        </p:nvSpPr>
        <p:spPr/>
        <p:txBody>
          <a:bodyPr/>
          <a:lstStyle/>
          <a:p>
            <a:fld id="{A8160BDD-7155-D744-B749-9730458604AD}" type="slidenum">
              <a:rPr lang="en-US" smtClean="0"/>
              <a:pPr/>
              <a:t>30</a:t>
            </a:fld>
            <a:endParaRPr lang="en-US" dirty="0"/>
          </a:p>
        </p:txBody>
      </p:sp>
      <p:sp>
        <p:nvSpPr>
          <p:cNvPr id="3" name="Title 2">
            <a:extLst>
              <a:ext uri="{FF2B5EF4-FFF2-40B4-BE49-F238E27FC236}">
                <a16:creationId xmlns:a16="http://schemas.microsoft.com/office/drawing/2014/main" id="{501FEB8F-C3D2-D73B-CF48-A50B13C9B834}"/>
              </a:ext>
            </a:extLst>
          </p:cNvPr>
          <p:cNvSpPr>
            <a:spLocks noGrp="1"/>
          </p:cNvSpPr>
          <p:nvPr>
            <p:ph type="title"/>
          </p:nvPr>
        </p:nvSpPr>
        <p:spPr/>
        <p:txBody>
          <a:bodyPr/>
          <a:lstStyle/>
          <a:p>
            <a:r>
              <a:rPr lang="en-US" dirty="0"/>
              <a:t>Activity: Creating a New Document Library That Uses Custom Content Types</a:t>
            </a:r>
          </a:p>
        </p:txBody>
      </p:sp>
      <p:sp>
        <p:nvSpPr>
          <p:cNvPr id="6" name="Rectangle 5">
            <a:extLst>
              <a:ext uri="{FF2B5EF4-FFF2-40B4-BE49-F238E27FC236}">
                <a16:creationId xmlns:a16="http://schemas.microsoft.com/office/drawing/2014/main" id="{26888ECF-AFCA-85C6-8B9C-73CB72A100D7}"/>
              </a:ext>
            </a:extLst>
          </p:cNvPr>
          <p:cNvSpPr/>
          <p:nvPr/>
        </p:nvSpPr>
        <p:spPr>
          <a:xfrm>
            <a:off x="2000250" y="1483018"/>
            <a:ext cx="9938662" cy="1629016"/>
          </a:xfrm>
          <a:prstGeom prst="rect">
            <a:avLst/>
          </a:prstGeom>
          <a:solidFill>
            <a:srgbClr val="D9D9D9"/>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
        <p:nvSpPr>
          <p:cNvPr id="7" name="Text Placeholder 5">
            <a:extLst>
              <a:ext uri="{FF2B5EF4-FFF2-40B4-BE49-F238E27FC236}">
                <a16:creationId xmlns:a16="http://schemas.microsoft.com/office/drawing/2014/main" id="{A9DF5DF7-3A26-CEB4-4C0B-7847B8602536}"/>
              </a:ext>
            </a:extLst>
          </p:cNvPr>
          <p:cNvSpPr>
            <a:spLocks noGrp="1"/>
          </p:cNvSpPr>
          <p:nvPr>
            <p:ph type="body" sz="quarter" idx="13"/>
          </p:nvPr>
        </p:nvSpPr>
        <p:spPr>
          <a:xfrm>
            <a:off x="455901" y="3493433"/>
            <a:ext cx="11483011" cy="468967"/>
          </a:xfrm>
        </p:spPr>
        <p:txBody>
          <a:bodyPr/>
          <a:lstStyle/>
          <a:p>
            <a:r>
              <a:rPr lang="en-US" dirty="0"/>
              <a:t>You will be assigned one of these product lines, for which you will create a communication site.</a:t>
            </a:r>
          </a:p>
          <a:p>
            <a:endParaRPr lang="en-US" dirty="0"/>
          </a:p>
        </p:txBody>
      </p:sp>
      <p:sp>
        <p:nvSpPr>
          <p:cNvPr id="8" name="Text Placeholder 5">
            <a:extLst>
              <a:ext uri="{FF2B5EF4-FFF2-40B4-BE49-F238E27FC236}">
                <a16:creationId xmlns:a16="http://schemas.microsoft.com/office/drawing/2014/main" id="{547E104C-9408-C012-099D-0E963B5778D7}"/>
              </a:ext>
            </a:extLst>
          </p:cNvPr>
          <p:cNvSpPr txBox="1">
            <a:spLocks/>
          </p:cNvSpPr>
          <p:nvPr/>
        </p:nvSpPr>
        <p:spPr>
          <a:xfrm>
            <a:off x="4224336" y="1411322"/>
            <a:ext cx="3284827" cy="4869161"/>
          </a:xfrm>
          <a:prstGeom prst="rect">
            <a:avLst/>
          </a:prstGeom>
        </p:spPr>
        <p:txBody>
          <a:bodyPr vert="horz" lIns="91440" tIns="45720" rIns="91440" bIns="45720" rtlCol="0">
            <a:noAutofit/>
          </a:bodyPr>
          <a:lstStyle>
            <a:lvl1pPr marL="230188" marR="0" indent="-230188" algn="l" defTabSz="457200" rtl="0" eaLnBrk="1" fontAlgn="auto" latinLnBrk="0" hangingPunct="1">
              <a:lnSpc>
                <a:spcPct val="100000"/>
              </a:lnSpc>
              <a:spcBef>
                <a:spcPct val="20000"/>
              </a:spcBef>
              <a:spcAft>
                <a:spcPts val="0"/>
              </a:spcAft>
              <a:buClr>
                <a:srgbClr val="009DDC"/>
              </a:buClr>
              <a:buSzTx/>
              <a:buFont typeface="Arial"/>
              <a:buChar char="•"/>
              <a:tabLst/>
              <a:defRPr lang="en-US" sz="1800" kern="1200" dirty="0">
                <a:solidFill>
                  <a:schemeClr val="tx1"/>
                </a:solidFill>
                <a:latin typeface="+mn-lt"/>
                <a:ea typeface="+mn-ea"/>
                <a:cs typeface="+mn-cs"/>
              </a:defRPr>
            </a:lvl1pPr>
            <a:lvl2pPr marL="401638" indent="-173038" algn="l" defTabSz="457200" rtl="0" eaLnBrk="1" latinLnBrk="0" hangingPunct="1">
              <a:spcBef>
                <a:spcPct val="20000"/>
              </a:spcBef>
              <a:buClr>
                <a:srgbClr val="009DDC"/>
              </a:buClr>
              <a:buFont typeface="Arial"/>
              <a:buChar char="•"/>
              <a:tabLst/>
              <a:defRPr lang="en-US" sz="1600" kern="1200">
                <a:solidFill>
                  <a:schemeClr val="tx1"/>
                </a:solidFill>
                <a:latin typeface="+mn-lt"/>
                <a:ea typeface="+mn-ea"/>
                <a:cs typeface="+mn-cs"/>
              </a:defRPr>
            </a:lvl2pPr>
            <a:lvl3pPr marL="630238" indent="-173038" algn="l" defTabSz="457200" rtl="0" eaLnBrk="1" latinLnBrk="0" hangingPunct="1">
              <a:spcBef>
                <a:spcPct val="20000"/>
              </a:spcBef>
              <a:buClr>
                <a:srgbClr val="009DDC"/>
              </a:buClr>
              <a:buFont typeface="Arial"/>
              <a:buChar char="•"/>
              <a:tabLst/>
              <a:defRPr lang="en-US" sz="1400" kern="1200">
                <a:solidFill>
                  <a:schemeClr val="tx1"/>
                </a:solidFill>
                <a:latin typeface="+mn-lt"/>
                <a:ea typeface="+mn-ea"/>
                <a:cs typeface="+mn-cs"/>
              </a:defRPr>
            </a:lvl3pPr>
            <a:lvl4pPr marL="858838" indent="-173038" algn="l" defTabSz="457200" rtl="0" eaLnBrk="1" latinLnBrk="0" hangingPunct="1">
              <a:spcBef>
                <a:spcPct val="20000"/>
              </a:spcBef>
              <a:buClr>
                <a:srgbClr val="009DDC"/>
              </a:buClr>
              <a:buFont typeface="Arial" panose="020B0604020202020204" pitchFamily="34" charset="0"/>
              <a:buChar char="•"/>
              <a:defRPr lang="en-US" sz="1400" kern="1200">
                <a:solidFill>
                  <a:schemeClr val="tx1"/>
                </a:solidFill>
                <a:latin typeface="+mn-lt"/>
                <a:ea typeface="+mn-ea"/>
                <a:cs typeface="+mn-cs"/>
              </a:defRPr>
            </a:lvl4pPr>
            <a:lvl5pPr marL="1030288" indent="-171450" algn="l" defTabSz="457200" rtl="0" eaLnBrk="1" latinLnBrk="0" hangingPunct="1">
              <a:spcBef>
                <a:spcPct val="20000"/>
              </a:spcBef>
              <a:buClr>
                <a:srgbClr val="009DDC"/>
              </a:buClr>
              <a:buFont typeface="Arial" panose="020B0604020202020204" pitchFamily="34" charset="0"/>
              <a:buChar char="•"/>
              <a:defRPr lang="en-US" sz="1400" kern="1200">
                <a:solidFill>
                  <a:schemeClr val="tx1"/>
                </a:solidFill>
                <a:latin typeface="+mn-lt"/>
                <a:ea typeface="+mn-ea"/>
                <a:cs typeface="+mn-cs"/>
              </a:defRPr>
            </a:lvl5pPr>
            <a:lvl6pPr marL="1198563" indent="-168275" algn="l" defTabSz="457200" rtl="0" eaLnBrk="1" latinLnBrk="0" hangingPunct="1">
              <a:spcBef>
                <a:spcPct val="20000"/>
              </a:spcBef>
              <a:buClr>
                <a:srgbClr val="009DDC"/>
              </a:buClr>
              <a:buFont typeface="Arial"/>
              <a:buChar char="•"/>
              <a:defRPr lang="en-US" sz="1400" kern="1200" dirty="0" smtClean="0">
                <a:solidFill>
                  <a:schemeClr val="tx1"/>
                </a:solidFill>
                <a:latin typeface="+mn-lt"/>
                <a:ea typeface="+mn-ea"/>
                <a:cs typeface="+mn-cs"/>
              </a:defRPr>
            </a:lvl6pPr>
            <a:lvl7pPr marL="1316038" indent="-117475" algn="l" defTabSz="457200" rtl="0" eaLnBrk="1" latinLnBrk="0" hangingPunct="1">
              <a:spcBef>
                <a:spcPct val="20000"/>
              </a:spcBef>
              <a:buClr>
                <a:srgbClr val="009DDC"/>
              </a:buClr>
              <a:buFont typeface="Arial"/>
              <a:buChar char="•"/>
              <a:defRPr sz="14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endParaRPr lang="en-US" dirty="0"/>
          </a:p>
        </p:txBody>
      </p:sp>
      <p:sp>
        <p:nvSpPr>
          <p:cNvPr id="9" name="Text Placeholder 5">
            <a:extLst>
              <a:ext uri="{FF2B5EF4-FFF2-40B4-BE49-F238E27FC236}">
                <a16:creationId xmlns:a16="http://schemas.microsoft.com/office/drawing/2014/main" id="{F08F42D4-8AE9-61ED-9504-F97618B35535}"/>
              </a:ext>
            </a:extLst>
          </p:cNvPr>
          <p:cNvSpPr txBox="1">
            <a:spLocks/>
          </p:cNvSpPr>
          <p:nvPr/>
        </p:nvSpPr>
        <p:spPr>
          <a:xfrm>
            <a:off x="455901" y="3962400"/>
            <a:ext cx="3284827" cy="2156302"/>
          </a:xfrm>
          <a:prstGeom prst="rect">
            <a:avLst/>
          </a:prstGeom>
        </p:spPr>
        <p:txBody>
          <a:bodyPr vert="horz" lIns="91440" tIns="45720" rIns="91440" bIns="45720" rtlCol="0">
            <a:noAutofit/>
          </a:bodyPr>
          <a:lstStyle>
            <a:lvl1pPr marL="230188" marR="0" indent="-230188" algn="l" defTabSz="457200" rtl="0" eaLnBrk="1" fontAlgn="auto" latinLnBrk="0" hangingPunct="1">
              <a:lnSpc>
                <a:spcPct val="100000"/>
              </a:lnSpc>
              <a:spcBef>
                <a:spcPct val="20000"/>
              </a:spcBef>
              <a:spcAft>
                <a:spcPts val="0"/>
              </a:spcAft>
              <a:buClr>
                <a:srgbClr val="009DDC"/>
              </a:buClr>
              <a:buSzTx/>
              <a:buFont typeface="Arial"/>
              <a:buChar char="•"/>
              <a:tabLst/>
              <a:defRPr lang="en-US" sz="1800" kern="1200" dirty="0">
                <a:solidFill>
                  <a:schemeClr val="tx1"/>
                </a:solidFill>
                <a:latin typeface="+mn-lt"/>
                <a:ea typeface="+mn-ea"/>
                <a:cs typeface="+mn-cs"/>
              </a:defRPr>
            </a:lvl1pPr>
            <a:lvl2pPr marL="401638" indent="-173038" algn="l" defTabSz="457200" rtl="0" eaLnBrk="1" latinLnBrk="0" hangingPunct="1">
              <a:spcBef>
                <a:spcPct val="20000"/>
              </a:spcBef>
              <a:buClr>
                <a:srgbClr val="009DDC"/>
              </a:buClr>
              <a:buFont typeface="Arial"/>
              <a:buChar char="•"/>
              <a:tabLst/>
              <a:defRPr lang="en-US" sz="1600" kern="1200">
                <a:solidFill>
                  <a:schemeClr val="tx1"/>
                </a:solidFill>
                <a:latin typeface="+mn-lt"/>
                <a:ea typeface="+mn-ea"/>
                <a:cs typeface="+mn-cs"/>
              </a:defRPr>
            </a:lvl2pPr>
            <a:lvl3pPr marL="630238" indent="-173038" algn="l" defTabSz="457200" rtl="0" eaLnBrk="1" latinLnBrk="0" hangingPunct="1">
              <a:spcBef>
                <a:spcPct val="20000"/>
              </a:spcBef>
              <a:buClr>
                <a:srgbClr val="009DDC"/>
              </a:buClr>
              <a:buFont typeface="Arial"/>
              <a:buChar char="•"/>
              <a:tabLst/>
              <a:defRPr lang="en-US" sz="1400" kern="1200">
                <a:solidFill>
                  <a:schemeClr val="tx1"/>
                </a:solidFill>
                <a:latin typeface="+mn-lt"/>
                <a:ea typeface="+mn-ea"/>
                <a:cs typeface="+mn-cs"/>
              </a:defRPr>
            </a:lvl3pPr>
            <a:lvl4pPr marL="858838" indent="-173038" algn="l" defTabSz="457200" rtl="0" eaLnBrk="1" latinLnBrk="0" hangingPunct="1">
              <a:spcBef>
                <a:spcPct val="20000"/>
              </a:spcBef>
              <a:buClr>
                <a:srgbClr val="009DDC"/>
              </a:buClr>
              <a:buFont typeface="Arial" panose="020B0604020202020204" pitchFamily="34" charset="0"/>
              <a:buChar char="•"/>
              <a:defRPr lang="en-US" sz="1400" kern="1200">
                <a:solidFill>
                  <a:schemeClr val="tx1"/>
                </a:solidFill>
                <a:latin typeface="+mn-lt"/>
                <a:ea typeface="+mn-ea"/>
                <a:cs typeface="+mn-cs"/>
              </a:defRPr>
            </a:lvl4pPr>
            <a:lvl5pPr marL="1030288" indent="-171450" algn="l" defTabSz="457200" rtl="0" eaLnBrk="1" latinLnBrk="0" hangingPunct="1">
              <a:spcBef>
                <a:spcPct val="20000"/>
              </a:spcBef>
              <a:buClr>
                <a:srgbClr val="009DDC"/>
              </a:buClr>
              <a:buFont typeface="Arial" panose="020B0604020202020204" pitchFamily="34" charset="0"/>
              <a:buChar char="•"/>
              <a:defRPr lang="en-US" sz="1400" kern="1200">
                <a:solidFill>
                  <a:schemeClr val="tx1"/>
                </a:solidFill>
                <a:latin typeface="+mn-lt"/>
                <a:ea typeface="+mn-ea"/>
                <a:cs typeface="+mn-cs"/>
              </a:defRPr>
            </a:lvl5pPr>
            <a:lvl6pPr marL="1198563" indent="-168275" algn="l" defTabSz="457200" rtl="0" eaLnBrk="1" latinLnBrk="0" hangingPunct="1">
              <a:spcBef>
                <a:spcPct val="20000"/>
              </a:spcBef>
              <a:buClr>
                <a:srgbClr val="009DDC"/>
              </a:buClr>
              <a:buFont typeface="Arial"/>
              <a:buChar char="•"/>
              <a:defRPr lang="en-US" sz="1400" kern="1200" dirty="0" smtClean="0">
                <a:solidFill>
                  <a:schemeClr val="tx1"/>
                </a:solidFill>
                <a:latin typeface="+mn-lt"/>
                <a:ea typeface="+mn-ea"/>
                <a:cs typeface="+mn-cs"/>
              </a:defRPr>
            </a:lvl6pPr>
            <a:lvl7pPr marL="1316038" indent="-117475" algn="l" defTabSz="457200" rtl="0" eaLnBrk="1" latinLnBrk="0" hangingPunct="1">
              <a:spcBef>
                <a:spcPct val="20000"/>
              </a:spcBef>
              <a:buClr>
                <a:srgbClr val="009DDC"/>
              </a:buClr>
              <a:buFont typeface="Arial"/>
              <a:buChar char="•"/>
              <a:defRPr sz="14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1"/>
            <a:r>
              <a:rPr lang="en-US" dirty="0"/>
              <a:t>Experimenter Kits (</a:t>
            </a:r>
            <a:r>
              <a:rPr lang="en-US" dirty="0">
                <a:solidFill>
                  <a:srgbClr val="00A0E0"/>
                </a:solidFill>
              </a:rPr>
              <a:t>x</a:t>
            </a:r>
            <a:r>
              <a:rPr lang="en-US" dirty="0"/>
              <a:t>) </a:t>
            </a:r>
            <a:r>
              <a:rPr lang="en-US" i="1" dirty="0">
                <a:solidFill>
                  <a:srgbClr val="00A0E0"/>
                </a:solidFill>
              </a:rPr>
              <a:t>Instructor</a:t>
            </a:r>
          </a:p>
          <a:p>
            <a:pPr lvl="1"/>
            <a:r>
              <a:rPr lang="en-US" dirty="0"/>
              <a:t>Audio Equipment (</a:t>
            </a:r>
            <a:r>
              <a:rPr lang="en-US" dirty="0">
                <a:solidFill>
                  <a:srgbClr val="00A0E0"/>
                </a:solidFill>
              </a:rPr>
              <a:t>a</a:t>
            </a:r>
            <a:r>
              <a:rPr lang="en-US" dirty="0"/>
              <a:t>)</a:t>
            </a:r>
          </a:p>
          <a:p>
            <a:pPr lvl="1"/>
            <a:r>
              <a:rPr lang="en-US" dirty="0"/>
              <a:t>Batteries and Chargers (</a:t>
            </a:r>
            <a:r>
              <a:rPr lang="en-US" dirty="0">
                <a:solidFill>
                  <a:srgbClr val="00A0E0"/>
                </a:solidFill>
              </a:rPr>
              <a:t>b</a:t>
            </a:r>
            <a:r>
              <a:rPr lang="en-US" dirty="0"/>
              <a:t>)</a:t>
            </a:r>
          </a:p>
          <a:p>
            <a:pPr lvl="1"/>
            <a:r>
              <a:rPr lang="en-US" dirty="0"/>
              <a:t>Computers (</a:t>
            </a:r>
            <a:r>
              <a:rPr lang="en-US" dirty="0">
                <a:solidFill>
                  <a:srgbClr val="00A0E0"/>
                </a:solidFill>
              </a:rPr>
              <a:t>c</a:t>
            </a:r>
            <a:r>
              <a:rPr lang="en-US" dirty="0"/>
              <a:t>)</a:t>
            </a:r>
          </a:p>
          <a:p>
            <a:pPr lvl="1"/>
            <a:r>
              <a:rPr lang="en-US" dirty="0"/>
              <a:t>Display Monitors (</a:t>
            </a:r>
            <a:r>
              <a:rPr lang="en-US" dirty="0">
                <a:solidFill>
                  <a:srgbClr val="00A0E0"/>
                </a:solidFill>
              </a:rPr>
              <a:t>d</a:t>
            </a:r>
            <a:r>
              <a:rPr lang="en-US" dirty="0"/>
              <a:t>)</a:t>
            </a:r>
          </a:p>
          <a:p>
            <a:pPr lvl="1"/>
            <a:r>
              <a:rPr lang="en-US" dirty="0"/>
              <a:t>E-Readers and Tablets (</a:t>
            </a:r>
            <a:r>
              <a:rPr lang="en-US" dirty="0">
                <a:solidFill>
                  <a:srgbClr val="00A0E0"/>
                </a:solidFill>
              </a:rPr>
              <a:t>e</a:t>
            </a:r>
            <a:r>
              <a:rPr lang="en-US" dirty="0"/>
              <a:t>)</a:t>
            </a:r>
          </a:p>
          <a:p>
            <a:pPr lvl="1"/>
            <a:r>
              <a:rPr lang="en-US" dirty="0"/>
              <a:t>Fitness Monitors (</a:t>
            </a:r>
            <a:r>
              <a:rPr lang="en-US" dirty="0">
                <a:solidFill>
                  <a:srgbClr val="00A0E0"/>
                </a:solidFill>
              </a:rPr>
              <a:t>f</a:t>
            </a:r>
            <a:r>
              <a:rPr lang="en-US" dirty="0"/>
              <a:t>)</a:t>
            </a:r>
          </a:p>
        </p:txBody>
      </p:sp>
      <p:sp>
        <p:nvSpPr>
          <p:cNvPr id="10" name="Text Placeholder 5">
            <a:extLst>
              <a:ext uri="{FF2B5EF4-FFF2-40B4-BE49-F238E27FC236}">
                <a16:creationId xmlns:a16="http://schemas.microsoft.com/office/drawing/2014/main" id="{AC37D081-8391-DEF0-EF42-01928E9BDE64}"/>
              </a:ext>
            </a:extLst>
          </p:cNvPr>
          <p:cNvSpPr txBox="1">
            <a:spLocks/>
          </p:cNvSpPr>
          <p:nvPr/>
        </p:nvSpPr>
        <p:spPr>
          <a:xfrm>
            <a:off x="3714752" y="3962400"/>
            <a:ext cx="3794411" cy="2153402"/>
          </a:xfrm>
          <a:prstGeom prst="rect">
            <a:avLst/>
          </a:prstGeom>
        </p:spPr>
        <p:txBody>
          <a:bodyPr vert="horz" lIns="91440" tIns="45720" rIns="91440" bIns="45720" rtlCol="0">
            <a:noAutofit/>
          </a:bodyPr>
          <a:lstStyle>
            <a:lvl1pPr marL="230188" marR="0" indent="-230188" algn="l" defTabSz="457200" rtl="0" eaLnBrk="1" fontAlgn="auto" latinLnBrk="0" hangingPunct="1">
              <a:lnSpc>
                <a:spcPct val="100000"/>
              </a:lnSpc>
              <a:spcBef>
                <a:spcPct val="20000"/>
              </a:spcBef>
              <a:spcAft>
                <a:spcPts val="0"/>
              </a:spcAft>
              <a:buClr>
                <a:srgbClr val="009DDC"/>
              </a:buClr>
              <a:buSzTx/>
              <a:buFont typeface="Arial"/>
              <a:buChar char="•"/>
              <a:tabLst/>
              <a:defRPr lang="en-US" sz="1800" kern="1200" dirty="0">
                <a:solidFill>
                  <a:schemeClr val="tx1"/>
                </a:solidFill>
                <a:latin typeface="+mn-lt"/>
                <a:ea typeface="+mn-ea"/>
                <a:cs typeface="+mn-cs"/>
              </a:defRPr>
            </a:lvl1pPr>
            <a:lvl2pPr marL="401638" indent="-173038" algn="l" defTabSz="457200" rtl="0" eaLnBrk="1" latinLnBrk="0" hangingPunct="1">
              <a:spcBef>
                <a:spcPct val="20000"/>
              </a:spcBef>
              <a:buClr>
                <a:srgbClr val="009DDC"/>
              </a:buClr>
              <a:buFont typeface="Arial"/>
              <a:buChar char="•"/>
              <a:tabLst/>
              <a:defRPr lang="en-US" sz="1600" kern="1200">
                <a:solidFill>
                  <a:schemeClr val="tx1"/>
                </a:solidFill>
                <a:latin typeface="+mn-lt"/>
                <a:ea typeface="+mn-ea"/>
                <a:cs typeface="+mn-cs"/>
              </a:defRPr>
            </a:lvl2pPr>
            <a:lvl3pPr marL="630238" indent="-173038" algn="l" defTabSz="457200" rtl="0" eaLnBrk="1" latinLnBrk="0" hangingPunct="1">
              <a:spcBef>
                <a:spcPct val="20000"/>
              </a:spcBef>
              <a:buClr>
                <a:srgbClr val="009DDC"/>
              </a:buClr>
              <a:buFont typeface="Arial"/>
              <a:buChar char="•"/>
              <a:tabLst/>
              <a:defRPr lang="en-US" sz="1400" kern="1200">
                <a:solidFill>
                  <a:schemeClr val="tx1"/>
                </a:solidFill>
                <a:latin typeface="+mn-lt"/>
                <a:ea typeface="+mn-ea"/>
                <a:cs typeface="+mn-cs"/>
              </a:defRPr>
            </a:lvl3pPr>
            <a:lvl4pPr marL="858838" indent="-173038" algn="l" defTabSz="457200" rtl="0" eaLnBrk="1" latinLnBrk="0" hangingPunct="1">
              <a:spcBef>
                <a:spcPct val="20000"/>
              </a:spcBef>
              <a:buClr>
                <a:srgbClr val="009DDC"/>
              </a:buClr>
              <a:buFont typeface="Arial" panose="020B0604020202020204" pitchFamily="34" charset="0"/>
              <a:buChar char="•"/>
              <a:defRPr lang="en-US" sz="1400" kern="1200">
                <a:solidFill>
                  <a:schemeClr val="tx1"/>
                </a:solidFill>
                <a:latin typeface="+mn-lt"/>
                <a:ea typeface="+mn-ea"/>
                <a:cs typeface="+mn-cs"/>
              </a:defRPr>
            </a:lvl4pPr>
            <a:lvl5pPr marL="1030288" indent="-171450" algn="l" defTabSz="457200" rtl="0" eaLnBrk="1" latinLnBrk="0" hangingPunct="1">
              <a:spcBef>
                <a:spcPct val="20000"/>
              </a:spcBef>
              <a:buClr>
                <a:srgbClr val="009DDC"/>
              </a:buClr>
              <a:buFont typeface="Arial" panose="020B0604020202020204" pitchFamily="34" charset="0"/>
              <a:buChar char="•"/>
              <a:defRPr lang="en-US" sz="1400" kern="1200">
                <a:solidFill>
                  <a:schemeClr val="tx1"/>
                </a:solidFill>
                <a:latin typeface="+mn-lt"/>
                <a:ea typeface="+mn-ea"/>
                <a:cs typeface="+mn-cs"/>
              </a:defRPr>
            </a:lvl5pPr>
            <a:lvl6pPr marL="1198563" indent="-168275" algn="l" defTabSz="457200" rtl="0" eaLnBrk="1" latinLnBrk="0" hangingPunct="1">
              <a:spcBef>
                <a:spcPct val="20000"/>
              </a:spcBef>
              <a:buClr>
                <a:srgbClr val="009DDC"/>
              </a:buClr>
              <a:buFont typeface="Arial"/>
              <a:buChar char="•"/>
              <a:defRPr lang="en-US" sz="1400" kern="1200" dirty="0" smtClean="0">
                <a:solidFill>
                  <a:schemeClr val="tx1"/>
                </a:solidFill>
                <a:latin typeface="+mn-lt"/>
                <a:ea typeface="+mn-ea"/>
                <a:cs typeface="+mn-cs"/>
              </a:defRPr>
            </a:lvl6pPr>
            <a:lvl7pPr marL="1316038" indent="-117475" algn="l" defTabSz="457200" rtl="0" eaLnBrk="1" latinLnBrk="0" hangingPunct="1">
              <a:spcBef>
                <a:spcPct val="20000"/>
              </a:spcBef>
              <a:buClr>
                <a:srgbClr val="009DDC"/>
              </a:buClr>
              <a:buFont typeface="Arial"/>
              <a:buChar char="•"/>
              <a:defRPr sz="14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1"/>
            <a:r>
              <a:rPr lang="en-US" dirty="0"/>
              <a:t>Green Technologies (</a:t>
            </a:r>
            <a:r>
              <a:rPr lang="en-US" dirty="0">
                <a:solidFill>
                  <a:srgbClr val="00A0E0"/>
                </a:solidFill>
              </a:rPr>
              <a:t>g</a:t>
            </a:r>
            <a:r>
              <a:rPr lang="en-US" dirty="0"/>
              <a:t>)</a:t>
            </a:r>
          </a:p>
          <a:p>
            <a:pPr lvl="1"/>
            <a:r>
              <a:rPr lang="en-US" dirty="0"/>
              <a:t>Home Automation (</a:t>
            </a:r>
            <a:r>
              <a:rPr lang="en-US" dirty="0">
                <a:solidFill>
                  <a:srgbClr val="00A0E0"/>
                </a:solidFill>
              </a:rPr>
              <a:t>h</a:t>
            </a:r>
            <a:r>
              <a:rPr lang="en-US" dirty="0"/>
              <a:t>)</a:t>
            </a:r>
          </a:p>
          <a:p>
            <a:pPr lvl="1"/>
            <a:r>
              <a:rPr lang="en-US" dirty="0"/>
              <a:t>Internet of Things (</a:t>
            </a:r>
            <a:r>
              <a:rPr lang="en-US" dirty="0">
                <a:solidFill>
                  <a:srgbClr val="00A0E0"/>
                </a:solidFill>
              </a:rPr>
              <a:t>i</a:t>
            </a:r>
            <a:r>
              <a:rPr lang="en-US" dirty="0"/>
              <a:t>)</a:t>
            </a:r>
          </a:p>
          <a:p>
            <a:pPr lvl="1"/>
            <a:r>
              <a:rPr lang="en-US" dirty="0"/>
              <a:t>Joysticks and Game Controllers (</a:t>
            </a:r>
            <a:r>
              <a:rPr lang="en-US" dirty="0">
                <a:solidFill>
                  <a:srgbClr val="00A0E0"/>
                </a:solidFill>
              </a:rPr>
              <a:t>j</a:t>
            </a:r>
            <a:r>
              <a:rPr lang="en-US" dirty="0"/>
              <a:t>)</a:t>
            </a:r>
          </a:p>
          <a:p>
            <a:pPr lvl="1"/>
            <a:r>
              <a:rPr lang="en-US" dirty="0"/>
              <a:t>Kiosks and Point of Sales (</a:t>
            </a:r>
            <a:r>
              <a:rPr lang="en-US" dirty="0">
                <a:solidFill>
                  <a:srgbClr val="00A0E0"/>
                </a:solidFill>
              </a:rPr>
              <a:t>k</a:t>
            </a:r>
            <a:r>
              <a:rPr lang="en-US" dirty="0"/>
              <a:t>)</a:t>
            </a:r>
          </a:p>
          <a:p>
            <a:pPr lvl="1"/>
            <a:r>
              <a:rPr lang="en-US" dirty="0"/>
              <a:t>Lighting and Lamps (</a:t>
            </a:r>
            <a:r>
              <a:rPr lang="en-US" dirty="0">
                <a:solidFill>
                  <a:srgbClr val="00A0E0"/>
                </a:solidFill>
              </a:rPr>
              <a:t>l</a:t>
            </a:r>
            <a:r>
              <a:rPr lang="en-US" dirty="0"/>
              <a:t>)</a:t>
            </a:r>
          </a:p>
          <a:p>
            <a:pPr lvl="1"/>
            <a:r>
              <a:rPr lang="en-US" dirty="0"/>
              <a:t>Medical and Healthcare (</a:t>
            </a:r>
            <a:r>
              <a:rPr lang="en-US" dirty="0">
                <a:solidFill>
                  <a:srgbClr val="00A0E0"/>
                </a:solidFill>
              </a:rPr>
              <a:t>m</a:t>
            </a:r>
            <a:r>
              <a:rPr lang="en-US" dirty="0"/>
              <a:t>)</a:t>
            </a:r>
          </a:p>
        </p:txBody>
      </p:sp>
      <p:pic>
        <p:nvPicPr>
          <p:cNvPr id="11" name="Picture 10" descr="A picture containing text, indoor, different, variety&#10;&#10;Description automatically generated">
            <a:extLst>
              <a:ext uri="{FF2B5EF4-FFF2-40B4-BE49-F238E27FC236}">
                <a16:creationId xmlns:a16="http://schemas.microsoft.com/office/drawing/2014/main" id="{FCD7CCA7-6D88-304D-5AC1-7AEBB775BF15}"/>
              </a:ext>
            </a:extLst>
          </p:cNvPr>
          <p:cNvPicPr>
            <a:picLocks noChangeAspect="1"/>
          </p:cNvPicPr>
          <p:nvPr/>
        </p:nvPicPr>
        <p:blipFill>
          <a:blip r:embed="rId2"/>
          <a:stretch>
            <a:fillRect/>
          </a:stretch>
        </p:blipFill>
        <p:spPr>
          <a:xfrm>
            <a:off x="3510927" y="1517678"/>
            <a:ext cx="7766673" cy="1580605"/>
          </a:xfrm>
          <a:prstGeom prst="rect">
            <a:avLst/>
          </a:prstGeom>
        </p:spPr>
      </p:pic>
      <p:sp>
        <p:nvSpPr>
          <p:cNvPr id="12" name="Text Placeholder 5">
            <a:extLst>
              <a:ext uri="{FF2B5EF4-FFF2-40B4-BE49-F238E27FC236}">
                <a16:creationId xmlns:a16="http://schemas.microsoft.com/office/drawing/2014/main" id="{A6EE411B-9AAD-1EC2-48B4-C3C746E669DE}"/>
              </a:ext>
            </a:extLst>
          </p:cNvPr>
          <p:cNvSpPr txBox="1">
            <a:spLocks/>
          </p:cNvSpPr>
          <p:nvPr/>
        </p:nvSpPr>
        <p:spPr>
          <a:xfrm>
            <a:off x="7196906" y="3962400"/>
            <a:ext cx="3794411" cy="2103579"/>
          </a:xfrm>
          <a:prstGeom prst="rect">
            <a:avLst/>
          </a:prstGeom>
        </p:spPr>
        <p:txBody>
          <a:bodyPr vert="horz" lIns="91440" tIns="45720" rIns="91440" bIns="45720" rtlCol="0">
            <a:noAutofit/>
          </a:bodyPr>
          <a:lstStyle>
            <a:lvl1pPr marL="230188" marR="0" indent="-230188" algn="l" defTabSz="457200" rtl="0" eaLnBrk="1" fontAlgn="auto" latinLnBrk="0" hangingPunct="1">
              <a:lnSpc>
                <a:spcPct val="100000"/>
              </a:lnSpc>
              <a:spcBef>
                <a:spcPct val="20000"/>
              </a:spcBef>
              <a:spcAft>
                <a:spcPts val="0"/>
              </a:spcAft>
              <a:buClr>
                <a:srgbClr val="009DDC"/>
              </a:buClr>
              <a:buSzTx/>
              <a:buFont typeface="Arial"/>
              <a:buChar char="•"/>
              <a:tabLst/>
              <a:defRPr lang="en-US" sz="1800" kern="1200" dirty="0">
                <a:solidFill>
                  <a:schemeClr val="tx1"/>
                </a:solidFill>
                <a:latin typeface="+mn-lt"/>
                <a:ea typeface="+mn-ea"/>
                <a:cs typeface="+mn-cs"/>
              </a:defRPr>
            </a:lvl1pPr>
            <a:lvl2pPr marL="401638" indent="-173038" algn="l" defTabSz="457200" rtl="0" eaLnBrk="1" latinLnBrk="0" hangingPunct="1">
              <a:spcBef>
                <a:spcPct val="20000"/>
              </a:spcBef>
              <a:buClr>
                <a:srgbClr val="009DDC"/>
              </a:buClr>
              <a:buFont typeface="Arial"/>
              <a:buChar char="•"/>
              <a:tabLst/>
              <a:defRPr lang="en-US" sz="1600" kern="1200">
                <a:solidFill>
                  <a:schemeClr val="tx1"/>
                </a:solidFill>
                <a:latin typeface="+mn-lt"/>
                <a:ea typeface="+mn-ea"/>
                <a:cs typeface="+mn-cs"/>
              </a:defRPr>
            </a:lvl2pPr>
            <a:lvl3pPr marL="630238" indent="-173038" algn="l" defTabSz="457200" rtl="0" eaLnBrk="1" latinLnBrk="0" hangingPunct="1">
              <a:spcBef>
                <a:spcPct val="20000"/>
              </a:spcBef>
              <a:buClr>
                <a:srgbClr val="009DDC"/>
              </a:buClr>
              <a:buFont typeface="Arial"/>
              <a:buChar char="•"/>
              <a:tabLst/>
              <a:defRPr lang="en-US" sz="1400" kern="1200">
                <a:solidFill>
                  <a:schemeClr val="tx1"/>
                </a:solidFill>
                <a:latin typeface="+mn-lt"/>
                <a:ea typeface="+mn-ea"/>
                <a:cs typeface="+mn-cs"/>
              </a:defRPr>
            </a:lvl3pPr>
            <a:lvl4pPr marL="858838" indent="-173038" algn="l" defTabSz="457200" rtl="0" eaLnBrk="1" latinLnBrk="0" hangingPunct="1">
              <a:spcBef>
                <a:spcPct val="20000"/>
              </a:spcBef>
              <a:buClr>
                <a:srgbClr val="009DDC"/>
              </a:buClr>
              <a:buFont typeface="Arial" panose="020B0604020202020204" pitchFamily="34" charset="0"/>
              <a:buChar char="•"/>
              <a:defRPr lang="en-US" sz="1400" kern="1200">
                <a:solidFill>
                  <a:schemeClr val="tx1"/>
                </a:solidFill>
                <a:latin typeface="+mn-lt"/>
                <a:ea typeface="+mn-ea"/>
                <a:cs typeface="+mn-cs"/>
              </a:defRPr>
            </a:lvl4pPr>
            <a:lvl5pPr marL="1030288" indent="-171450" algn="l" defTabSz="457200" rtl="0" eaLnBrk="1" latinLnBrk="0" hangingPunct="1">
              <a:spcBef>
                <a:spcPct val="20000"/>
              </a:spcBef>
              <a:buClr>
                <a:srgbClr val="009DDC"/>
              </a:buClr>
              <a:buFont typeface="Arial" panose="020B0604020202020204" pitchFamily="34" charset="0"/>
              <a:buChar char="•"/>
              <a:defRPr lang="en-US" sz="1400" kern="1200">
                <a:solidFill>
                  <a:schemeClr val="tx1"/>
                </a:solidFill>
                <a:latin typeface="+mn-lt"/>
                <a:ea typeface="+mn-ea"/>
                <a:cs typeface="+mn-cs"/>
              </a:defRPr>
            </a:lvl5pPr>
            <a:lvl6pPr marL="1198563" indent="-168275" algn="l" defTabSz="457200" rtl="0" eaLnBrk="1" latinLnBrk="0" hangingPunct="1">
              <a:spcBef>
                <a:spcPct val="20000"/>
              </a:spcBef>
              <a:buClr>
                <a:srgbClr val="009DDC"/>
              </a:buClr>
              <a:buFont typeface="Arial"/>
              <a:buChar char="•"/>
              <a:defRPr lang="en-US" sz="1400" kern="1200" dirty="0" smtClean="0">
                <a:solidFill>
                  <a:schemeClr val="tx1"/>
                </a:solidFill>
                <a:latin typeface="+mn-lt"/>
                <a:ea typeface="+mn-ea"/>
                <a:cs typeface="+mn-cs"/>
              </a:defRPr>
            </a:lvl6pPr>
            <a:lvl7pPr marL="1316038" indent="-117475" algn="l" defTabSz="457200" rtl="0" eaLnBrk="1" latinLnBrk="0" hangingPunct="1">
              <a:spcBef>
                <a:spcPct val="20000"/>
              </a:spcBef>
              <a:buClr>
                <a:srgbClr val="009DDC"/>
              </a:buClr>
              <a:buFont typeface="Arial"/>
              <a:buChar char="•"/>
              <a:defRPr sz="14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1"/>
            <a:r>
              <a:rPr lang="en-US" dirty="0"/>
              <a:t>Network Devices (</a:t>
            </a:r>
            <a:r>
              <a:rPr lang="en-US" dirty="0">
                <a:solidFill>
                  <a:srgbClr val="00A0E0"/>
                </a:solidFill>
              </a:rPr>
              <a:t>n</a:t>
            </a:r>
            <a:r>
              <a:rPr lang="en-US" dirty="0"/>
              <a:t>)</a:t>
            </a:r>
          </a:p>
          <a:p>
            <a:pPr lvl="1"/>
            <a:r>
              <a:rPr lang="en-US" dirty="0"/>
              <a:t>Office Electronics (</a:t>
            </a:r>
            <a:r>
              <a:rPr lang="en-US" dirty="0">
                <a:solidFill>
                  <a:srgbClr val="00A0E0"/>
                </a:solidFill>
              </a:rPr>
              <a:t>o</a:t>
            </a:r>
            <a:r>
              <a:rPr lang="en-US" dirty="0"/>
              <a:t>)</a:t>
            </a:r>
          </a:p>
          <a:p>
            <a:pPr lvl="1"/>
            <a:r>
              <a:rPr lang="en-US" dirty="0"/>
              <a:t>Projection Devices (</a:t>
            </a:r>
            <a:r>
              <a:rPr lang="en-US" dirty="0">
                <a:solidFill>
                  <a:srgbClr val="00A0E0"/>
                </a:solidFill>
              </a:rPr>
              <a:t>p</a:t>
            </a:r>
            <a:r>
              <a:rPr lang="en-US" dirty="0"/>
              <a:t>)</a:t>
            </a:r>
          </a:p>
          <a:p>
            <a:pPr lvl="1"/>
            <a:r>
              <a:rPr lang="en-US" dirty="0"/>
              <a:t>Quartz Heaters (</a:t>
            </a:r>
            <a:r>
              <a:rPr lang="en-US" dirty="0">
                <a:solidFill>
                  <a:srgbClr val="00A0E0"/>
                </a:solidFill>
              </a:rPr>
              <a:t>q</a:t>
            </a:r>
            <a:r>
              <a:rPr lang="en-US" dirty="0"/>
              <a:t>)</a:t>
            </a:r>
          </a:p>
          <a:p>
            <a:pPr lvl="1"/>
            <a:r>
              <a:rPr lang="en-US" dirty="0"/>
              <a:t>Radios (</a:t>
            </a:r>
            <a:r>
              <a:rPr lang="en-US" dirty="0">
                <a:solidFill>
                  <a:srgbClr val="00A0E0"/>
                </a:solidFill>
              </a:rPr>
              <a:t>r</a:t>
            </a:r>
            <a:r>
              <a:rPr lang="en-US" dirty="0"/>
              <a:t>)</a:t>
            </a:r>
          </a:p>
          <a:p>
            <a:pPr lvl="1"/>
            <a:r>
              <a:rPr lang="en-US" dirty="0"/>
              <a:t>Speakers and Headphones (</a:t>
            </a:r>
            <a:r>
              <a:rPr lang="en-US" dirty="0">
                <a:solidFill>
                  <a:srgbClr val="00A0E0"/>
                </a:solidFill>
              </a:rPr>
              <a:t>s</a:t>
            </a:r>
            <a:r>
              <a:rPr lang="en-US" dirty="0"/>
              <a:t>)</a:t>
            </a:r>
          </a:p>
          <a:p>
            <a:pPr lvl="1"/>
            <a:r>
              <a:rPr lang="en-US" dirty="0"/>
              <a:t>Televisions (</a:t>
            </a:r>
            <a:r>
              <a:rPr lang="en-US" dirty="0">
                <a:solidFill>
                  <a:srgbClr val="00A0E0"/>
                </a:solidFill>
              </a:rPr>
              <a:t>t</a:t>
            </a:r>
            <a:r>
              <a:rPr lang="en-US" dirty="0"/>
              <a:t>)</a:t>
            </a:r>
          </a:p>
        </p:txBody>
      </p:sp>
      <p:sp>
        <p:nvSpPr>
          <p:cNvPr id="13" name="TextBox 12">
            <a:extLst>
              <a:ext uri="{FF2B5EF4-FFF2-40B4-BE49-F238E27FC236}">
                <a16:creationId xmlns:a16="http://schemas.microsoft.com/office/drawing/2014/main" id="{511035B8-72B9-E36D-1579-19A55B7D2A94}"/>
              </a:ext>
            </a:extLst>
          </p:cNvPr>
          <p:cNvSpPr txBox="1"/>
          <p:nvPr/>
        </p:nvSpPr>
        <p:spPr>
          <a:xfrm>
            <a:off x="9715863" y="3940801"/>
            <a:ext cx="2020236" cy="646331"/>
          </a:xfrm>
          <a:prstGeom prst="rect">
            <a:avLst/>
          </a:prstGeom>
          <a:noFill/>
        </p:spPr>
        <p:txBody>
          <a:bodyPr wrap="square">
            <a:spAutoFit/>
          </a:bodyPr>
          <a:lstStyle/>
          <a:p>
            <a:r>
              <a:rPr lang="en-US" dirty="0">
                <a:solidFill>
                  <a:srgbClr val="00A0E0"/>
                </a:solidFill>
              </a:rPr>
              <a:t>Abbreviation to use for the site’s URL.</a:t>
            </a:r>
          </a:p>
        </p:txBody>
      </p:sp>
      <p:cxnSp>
        <p:nvCxnSpPr>
          <p:cNvPr id="14" name="Straight Connector 13">
            <a:extLst>
              <a:ext uri="{FF2B5EF4-FFF2-40B4-BE49-F238E27FC236}">
                <a16:creationId xmlns:a16="http://schemas.microsoft.com/office/drawing/2014/main" id="{E3240F42-B360-F4E8-406F-0BC07D0CE45E}"/>
              </a:ext>
            </a:extLst>
          </p:cNvPr>
          <p:cNvCxnSpPr/>
          <p:nvPr/>
        </p:nvCxnSpPr>
        <p:spPr>
          <a:xfrm flipV="1">
            <a:off x="10015671" y="4589091"/>
            <a:ext cx="158097" cy="935330"/>
          </a:xfrm>
          <a:prstGeom prst="line">
            <a:avLst/>
          </a:prstGeom>
          <a:ln w="19050" cap="rnd">
            <a:solidFill>
              <a:srgbClr val="00A0E0"/>
            </a:solidFill>
          </a:ln>
          <a:effectLst/>
        </p:spPr>
        <p:style>
          <a:lnRef idx="2">
            <a:schemeClr val="accent1"/>
          </a:lnRef>
          <a:fillRef idx="0">
            <a:schemeClr val="accent1"/>
          </a:fillRef>
          <a:effectRef idx="1">
            <a:schemeClr val="accent1"/>
          </a:effectRef>
          <a:fontRef idx="minor">
            <a:schemeClr val="tx1"/>
          </a:fontRef>
        </p:style>
      </p:cxnSp>
      <p:pic>
        <p:nvPicPr>
          <p:cNvPr id="15" name="Picture 14">
            <a:extLst>
              <a:ext uri="{FF2B5EF4-FFF2-40B4-BE49-F238E27FC236}">
                <a16:creationId xmlns:a16="http://schemas.microsoft.com/office/drawing/2014/main" id="{AA729AD5-55CE-3CAC-5905-100C866ED0AC}"/>
              </a:ext>
            </a:extLst>
          </p:cNvPr>
          <p:cNvPicPr>
            <a:picLocks noChangeAspect="1"/>
          </p:cNvPicPr>
          <p:nvPr/>
        </p:nvPicPr>
        <p:blipFill>
          <a:blip r:embed="rId3"/>
          <a:stretch>
            <a:fillRect/>
          </a:stretch>
        </p:blipFill>
        <p:spPr>
          <a:xfrm>
            <a:off x="470671" y="1169218"/>
            <a:ext cx="2754358" cy="2156301"/>
          </a:xfrm>
          <a:prstGeom prst="rect">
            <a:avLst/>
          </a:prstGeom>
        </p:spPr>
      </p:pic>
    </p:spTree>
    <p:extLst>
      <p:ext uri="{BB962C8B-B14F-4D97-AF65-F5344CB8AC3E}">
        <p14:creationId xmlns:p14="http://schemas.microsoft.com/office/powerpoint/2010/main" val="123060154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C903F9B-B340-BBD3-A5DF-7DFD6BF5B15D}"/>
              </a:ext>
            </a:extLst>
          </p:cNvPr>
          <p:cNvSpPr>
            <a:spLocks noGrp="1"/>
          </p:cNvSpPr>
          <p:nvPr>
            <p:ph type="sldNum" sz="quarter" idx="12"/>
          </p:nvPr>
        </p:nvSpPr>
        <p:spPr/>
        <p:txBody>
          <a:bodyPr/>
          <a:lstStyle/>
          <a:p>
            <a:fld id="{A8160BDD-7155-D744-B749-9730458604AD}" type="slidenum">
              <a:rPr lang="en-US" smtClean="0"/>
              <a:pPr/>
              <a:t>31</a:t>
            </a:fld>
            <a:endParaRPr lang="en-US" dirty="0"/>
          </a:p>
        </p:txBody>
      </p:sp>
      <p:sp>
        <p:nvSpPr>
          <p:cNvPr id="3" name="Title 2">
            <a:extLst>
              <a:ext uri="{FF2B5EF4-FFF2-40B4-BE49-F238E27FC236}">
                <a16:creationId xmlns:a16="http://schemas.microsoft.com/office/drawing/2014/main" id="{BC1CB8AB-398D-4891-A04E-3D674012955D}"/>
              </a:ext>
            </a:extLst>
          </p:cNvPr>
          <p:cNvSpPr>
            <a:spLocks noGrp="1"/>
          </p:cNvSpPr>
          <p:nvPr>
            <p:ph type="title"/>
          </p:nvPr>
        </p:nvSpPr>
        <p:spPr/>
        <p:txBody>
          <a:bodyPr/>
          <a:lstStyle/>
          <a:p>
            <a:r>
              <a:rPr lang="en-US" dirty="0"/>
              <a:t>Activity: Creating Documents from Custom Content Types</a:t>
            </a:r>
          </a:p>
        </p:txBody>
      </p:sp>
      <p:sp>
        <p:nvSpPr>
          <p:cNvPr id="4" name="Text Placeholder 3">
            <a:extLst>
              <a:ext uri="{FF2B5EF4-FFF2-40B4-BE49-F238E27FC236}">
                <a16:creationId xmlns:a16="http://schemas.microsoft.com/office/drawing/2014/main" id="{97D72106-ADC2-E5CA-CD55-AA55EC4737A9}"/>
              </a:ext>
            </a:extLst>
          </p:cNvPr>
          <p:cNvSpPr>
            <a:spLocks noGrp="1"/>
          </p:cNvSpPr>
          <p:nvPr>
            <p:ph type="body" sz="quarter" idx="13"/>
          </p:nvPr>
        </p:nvSpPr>
        <p:spPr>
          <a:xfrm>
            <a:off x="189200" y="1144622"/>
            <a:ext cx="11401538" cy="1818711"/>
          </a:xfrm>
        </p:spPr>
        <p:txBody>
          <a:bodyPr/>
          <a:lstStyle/>
          <a:p>
            <a:r>
              <a:rPr lang="en-US" dirty="0"/>
              <a:t>Now you will test the new content types by using them to create documents on your Product site.</a:t>
            </a:r>
          </a:p>
          <a:p>
            <a:r>
              <a:rPr lang="en-US" dirty="0"/>
              <a:t>When you create a new item in the document library, you should see:</a:t>
            </a:r>
          </a:p>
          <a:p>
            <a:pPr lvl="1"/>
            <a:r>
              <a:rPr lang="en-US" dirty="0"/>
              <a:t>A starter document preconfigured for the selected content type.</a:t>
            </a:r>
          </a:p>
          <a:p>
            <a:pPr lvl="1"/>
            <a:r>
              <a:rPr lang="en-US" dirty="0"/>
              <a:t>Columns that apply to the selected content type.</a:t>
            </a:r>
          </a:p>
          <a:p>
            <a:pPr lvl="1"/>
            <a:r>
              <a:rPr lang="en-US" dirty="0"/>
              <a:t>A column showing the content type of the document.</a:t>
            </a:r>
          </a:p>
        </p:txBody>
      </p:sp>
      <p:pic>
        <p:nvPicPr>
          <p:cNvPr id="8" name="Picture 7">
            <a:extLst>
              <a:ext uri="{FF2B5EF4-FFF2-40B4-BE49-F238E27FC236}">
                <a16:creationId xmlns:a16="http://schemas.microsoft.com/office/drawing/2014/main" id="{0459F53A-302C-6A68-C238-5AA8BF279DC3}"/>
              </a:ext>
            </a:extLst>
          </p:cNvPr>
          <p:cNvPicPr>
            <a:picLocks noChangeAspect="1"/>
          </p:cNvPicPr>
          <p:nvPr/>
        </p:nvPicPr>
        <p:blipFill>
          <a:blip r:embed="rId2"/>
          <a:stretch>
            <a:fillRect/>
          </a:stretch>
        </p:blipFill>
        <p:spPr>
          <a:xfrm>
            <a:off x="341601" y="2976033"/>
            <a:ext cx="8496250" cy="2643114"/>
          </a:xfrm>
          <a:prstGeom prst="rect">
            <a:avLst/>
          </a:prstGeom>
        </p:spPr>
      </p:pic>
      <p:grpSp>
        <p:nvGrpSpPr>
          <p:cNvPr id="13" name="BORDERS_AND_FADERS">
            <a:extLst>
              <a:ext uri="{FF2B5EF4-FFF2-40B4-BE49-F238E27FC236}">
                <a16:creationId xmlns:a16="http://schemas.microsoft.com/office/drawing/2014/main" id="{5043579F-F5E9-5104-7DC9-191DA6560E4E}"/>
              </a:ext>
            </a:extLst>
          </p:cNvPr>
          <p:cNvGrpSpPr/>
          <p:nvPr/>
        </p:nvGrpSpPr>
        <p:grpSpPr>
          <a:xfrm>
            <a:off x="328901" y="2963333"/>
            <a:ext cx="8521649" cy="2668514"/>
            <a:chOff x="443201" y="3302000"/>
            <a:chExt cx="8521649" cy="2668514"/>
          </a:xfrm>
        </p:grpSpPr>
        <p:sp>
          <p:nvSpPr>
            <p:cNvPr id="9" name="BORDER_TOP">
              <a:extLst>
                <a:ext uri="{FF2B5EF4-FFF2-40B4-BE49-F238E27FC236}">
                  <a16:creationId xmlns:a16="http://schemas.microsoft.com/office/drawing/2014/main" id="{AFBB347F-89FF-97EA-A918-A26C59AA078D}"/>
                </a:ext>
              </a:extLst>
            </p:cNvPr>
            <p:cNvSpPr/>
            <p:nvPr/>
          </p:nvSpPr>
          <p:spPr>
            <a:xfrm>
              <a:off x="443201" y="3302000"/>
              <a:ext cx="8521649" cy="12700"/>
            </a:xfrm>
            <a:prstGeom prst="rect">
              <a:avLst/>
            </a:prstGeom>
            <a:solidFill>
              <a:srgbClr val="000000"/>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
          <p:nvSpPr>
            <p:cNvPr id="10" name="BORDER_LEFT">
              <a:extLst>
                <a:ext uri="{FF2B5EF4-FFF2-40B4-BE49-F238E27FC236}">
                  <a16:creationId xmlns:a16="http://schemas.microsoft.com/office/drawing/2014/main" id="{690DD84E-1B51-2F7B-C51F-070E804AAF35}"/>
                </a:ext>
              </a:extLst>
            </p:cNvPr>
            <p:cNvSpPr/>
            <p:nvPr/>
          </p:nvSpPr>
          <p:spPr>
            <a:xfrm>
              <a:off x="443201" y="3302000"/>
              <a:ext cx="12700" cy="2668514"/>
            </a:xfrm>
            <a:prstGeom prst="rect">
              <a:avLst/>
            </a:prstGeom>
            <a:solidFill>
              <a:srgbClr val="000000"/>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
          <p:nvSpPr>
            <p:cNvPr id="11" name="FADER_BOTTOM">
              <a:extLst>
                <a:ext uri="{FF2B5EF4-FFF2-40B4-BE49-F238E27FC236}">
                  <a16:creationId xmlns:a16="http://schemas.microsoft.com/office/drawing/2014/main" id="{EC056E2B-5220-275F-CDCC-C1C27194C38E}"/>
                </a:ext>
              </a:extLst>
            </p:cNvPr>
            <p:cNvSpPr/>
            <p:nvPr/>
          </p:nvSpPr>
          <p:spPr>
            <a:xfrm>
              <a:off x="443201" y="5576814"/>
              <a:ext cx="8521649" cy="393700"/>
            </a:xfrm>
            <a:prstGeom prst="rect">
              <a:avLst/>
            </a:prstGeom>
            <a:gradFill flip="none" rotWithShape="1">
              <a:gsLst>
                <a:gs pos="0">
                  <a:srgbClr val="FFFFFF">
                    <a:alpha val="0"/>
                  </a:srgbClr>
                </a:gs>
                <a:gs pos="100000">
                  <a:srgbClr val="FFFFFF"/>
                </a:gs>
              </a:gsLst>
              <a:lin ang="5400000" scaled="1"/>
              <a:tileRect/>
            </a:gra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
          <p:nvSpPr>
            <p:cNvPr id="12" name="FADER_RIGHT">
              <a:extLst>
                <a:ext uri="{FF2B5EF4-FFF2-40B4-BE49-F238E27FC236}">
                  <a16:creationId xmlns:a16="http://schemas.microsoft.com/office/drawing/2014/main" id="{85B7A9BC-9960-5E68-29C7-C41E4AFB187A}"/>
                </a:ext>
              </a:extLst>
            </p:cNvPr>
            <p:cNvSpPr/>
            <p:nvPr/>
          </p:nvSpPr>
          <p:spPr>
            <a:xfrm>
              <a:off x="8583850" y="3302000"/>
              <a:ext cx="381000" cy="2668514"/>
            </a:xfrm>
            <a:prstGeom prst="rect">
              <a:avLst/>
            </a:prstGeom>
            <a:gradFill flip="none" rotWithShape="1">
              <a:gsLst>
                <a:gs pos="0">
                  <a:srgbClr val="FFFFFF">
                    <a:alpha val="0"/>
                  </a:srgbClr>
                </a:gs>
                <a:gs pos="100000">
                  <a:srgbClr val="FFFFFF"/>
                </a:gs>
              </a:gsLst>
              <a:lin ang="0" scaled="1"/>
              <a:tileRect/>
            </a:gra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grpSp>
      <p:pic>
        <p:nvPicPr>
          <p:cNvPr id="15" name="Picture 14">
            <a:extLst>
              <a:ext uri="{FF2B5EF4-FFF2-40B4-BE49-F238E27FC236}">
                <a16:creationId xmlns:a16="http://schemas.microsoft.com/office/drawing/2014/main" id="{2692EB04-E557-79C2-82CA-7BDE07B67B81}"/>
              </a:ext>
            </a:extLst>
          </p:cNvPr>
          <p:cNvPicPr>
            <a:picLocks noChangeAspect="1"/>
          </p:cNvPicPr>
          <p:nvPr/>
        </p:nvPicPr>
        <p:blipFill>
          <a:blip r:embed="rId3"/>
          <a:stretch>
            <a:fillRect/>
          </a:stretch>
        </p:blipFill>
        <p:spPr>
          <a:xfrm>
            <a:off x="9393269" y="1695790"/>
            <a:ext cx="1847033" cy="2397744"/>
          </a:xfrm>
          <a:prstGeom prst="rect">
            <a:avLst/>
          </a:prstGeom>
          <a:ln>
            <a:solidFill>
              <a:schemeClr val="tx1"/>
            </a:solidFill>
          </a:ln>
        </p:spPr>
      </p:pic>
      <p:pic>
        <p:nvPicPr>
          <p:cNvPr id="17" name="Picture 16">
            <a:extLst>
              <a:ext uri="{FF2B5EF4-FFF2-40B4-BE49-F238E27FC236}">
                <a16:creationId xmlns:a16="http://schemas.microsoft.com/office/drawing/2014/main" id="{7AA1483A-8E7A-0B43-C7CD-23A45C705224}"/>
              </a:ext>
            </a:extLst>
          </p:cNvPr>
          <p:cNvPicPr>
            <a:picLocks noChangeAspect="1"/>
          </p:cNvPicPr>
          <p:nvPr/>
        </p:nvPicPr>
        <p:blipFill>
          <a:blip r:embed="rId4"/>
          <a:stretch>
            <a:fillRect/>
          </a:stretch>
        </p:blipFill>
        <p:spPr>
          <a:xfrm>
            <a:off x="10031849" y="2298300"/>
            <a:ext cx="1847545" cy="2389613"/>
          </a:xfrm>
          <a:prstGeom prst="rect">
            <a:avLst/>
          </a:prstGeom>
          <a:ln>
            <a:solidFill>
              <a:schemeClr val="tx1"/>
            </a:solidFill>
          </a:ln>
        </p:spPr>
      </p:pic>
      <p:sp>
        <p:nvSpPr>
          <p:cNvPr id="19" name="Arrow: Down 18">
            <a:extLst>
              <a:ext uri="{FF2B5EF4-FFF2-40B4-BE49-F238E27FC236}">
                <a16:creationId xmlns:a16="http://schemas.microsoft.com/office/drawing/2014/main" id="{4E87227B-948C-8788-FD55-6C5DC20C8A34}"/>
              </a:ext>
            </a:extLst>
          </p:cNvPr>
          <p:cNvSpPr/>
          <p:nvPr/>
        </p:nvSpPr>
        <p:spPr>
          <a:xfrm flipV="1">
            <a:off x="1478985" y="5434997"/>
            <a:ext cx="250899" cy="430063"/>
          </a:xfrm>
          <a:prstGeom prst="downArrow">
            <a:avLst>
              <a:gd name="adj1" fmla="val 50000"/>
              <a:gd name="adj2" fmla="val 95556"/>
            </a:avLst>
          </a:prstGeom>
          <a:solidFill>
            <a:schemeClr val="tx1">
              <a:alpha val="31000"/>
            </a:schemeClr>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
        <p:nvSpPr>
          <p:cNvPr id="20" name="Arrow: Down 19">
            <a:extLst>
              <a:ext uri="{FF2B5EF4-FFF2-40B4-BE49-F238E27FC236}">
                <a16:creationId xmlns:a16="http://schemas.microsoft.com/office/drawing/2014/main" id="{0A06CD3A-AB02-5B4C-9699-25F2088912E9}"/>
              </a:ext>
            </a:extLst>
          </p:cNvPr>
          <p:cNvSpPr/>
          <p:nvPr/>
        </p:nvSpPr>
        <p:spPr>
          <a:xfrm flipV="1">
            <a:off x="7037352" y="5434997"/>
            <a:ext cx="250899" cy="430063"/>
          </a:xfrm>
          <a:prstGeom prst="downArrow">
            <a:avLst>
              <a:gd name="adj1" fmla="val 50000"/>
              <a:gd name="adj2" fmla="val 95556"/>
            </a:avLst>
          </a:prstGeom>
          <a:solidFill>
            <a:schemeClr val="tx1">
              <a:alpha val="31000"/>
            </a:schemeClr>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
        <p:nvSpPr>
          <p:cNvPr id="21" name="Arrow: Down 20">
            <a:extLst>
              <a:ext uri="{FF2B5EF4-FFF2-40B4-BE49-F238E27FC236}">
                <a16:creationId xmlns:a16="http://schemas.microsoft.com/office/drawing/2014/main" id="{8A3B9BFD-08F8-01AE-8375-426C266F46C5}"/>
              </a:ext>
            </a:extLst>
          </p:cNvPr>
          <p:cNvSpPr/>
          <p:nvPr/>
        </p:nvSpPr>
        <p:spPr>
          <a:xfrm flipV="1">
            <a:off x="8080502" y="5434997"/>
            <a:ext cx="250899" cy="430063"/>
          </a:xfrm>
          <a:prstGeom prst="downArrow">
            <a:avLst>
              <a:gd name="adj1" fmla="val 50000"/>
              <a:gd name="adj2" fmla="val 95556"/>
            </a:avLst>
          </a:prstGeom>
          <a:solidFill>
            <a:schemeClr val="tx1">
              <a:alpha val="31000"/>
            </a:schemeClr>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Tree>
    <p:extLst>
      <p:ext uri="{BB962C8B-B14F-4D97-AF65-F5344CB8AC3E}">
        <p14:creationId xmlns:p14="http://schemas.microsoft.com/office/powerpoint/2010/main" val="60419933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Use Managed Metadata for </a:t>
            </a:r>
            <a:br>
              <a:rPr lang="en-US" dirty="0"/>
            </a:br>
            <a:r>
              <a:rPr lang="en-US" dirty="0"/>
              <a:t>Navigation and Filtering</a:t>
            </a:r>
          </a:p>
        </p:txBody>
      </p:sp>
      <p:sp>
        <p:nvSpPr>
          <p:cNvPr id="3" name="Text Placeholder 2"/>
          <p:cNvSpPr>
            <a:spLocks noGrp="1"/>
          </p:cNvSpPr>
          <p:nvPr>
            <p:ph type="body" idx="1"/>
          </p:nvPr>
        </p:nvSpPr>
        <p:spPr/>
        <p:txBody>
          <a:bodyPr/>
          <a:lstStyle/>
          <a:p>
            <a:r>
              <a:rPr lang="en-US" dirty="0"/>
              <a:t>Topic C</a:t>
            </a:r>
          </a:p>
        </p:txBody>
      </p:sp>
      <p:sp>
        <p:nvSpPr>
          <p:cNvPr id="4" name="Slide Number Placeholder 3"/>
          <p:cNvSpPr>
            <a:spLocks noGrp="1"/>
          </p:cNvSpPr>
          <p:nvPr>
            <p:ph type="sldNum" sz="quarter" idx="12"/>
          </p:nvPr>
        </p:nvSpPr>
        <p:spPr/>
        <p:txBody>
          <a:bodyPr/>
          <a:lstStyle/>
          <a:p>
            <a:fld id="{A8160BDD-7155-D744-B749-9730458604AD}" type="slidenum">
              <a:rPr lang="en-US" smtClean="0"/>
              <a:t>32</a:t>
            </a:fld>
            <a:endParaRPr lang="en-US" dirty="0"/>
          </a:p>
        </p:txBody>
      </p:sp>
    </p:spTree>
    <p:extLst>
      <p:ext uri="{BB962C8B-B14F-4D97-AF65-F5344CB8AC3E}">
        <p14:creationId xmlns:p14="http://schemas.microsoft.com/office/powerpoint/2010/main" val="311736729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7C67709-4721-4E6C-C11C-E21A196A81BD}"/>
              </a:ext>
            </a:extLst>
          </p:cNvPr>
          <p:cNvSpPr>
            <a:spLocks noGrp="1"/>
          </p:cNvSpPr>
          <p:nvPr>
            <p:ph type="title"/>
          </p:nvPr>
        </p:nvSpPr>
        <p:spPr/>
        <p:txBody>
          <a:bodyPr/>
          <a:lstStyle/>
          <a:p>
            <a:r>
              <a:rPr lang="en-US" dirty="0"/>
              <a:t>Metadata Navigation and Filtering</a:t>
            </a:r>
          </a:p>
        </p:txBody>
      </p:sp>
      <p:sp>
        <p:nvSpPr>
          <p:cNvPr id="2" name="Slide Number Placeholder 1">
            <a:extLst>
              <a:ext uri="{FF2B5EF4-FFF2-40B4-BE49-F238E27FC236}">
                <a16:creationId xmlns:a16="http://schemas.microsoft.com/office/drawing/2014/main" id="{49B8EDEA-9F02-F1EB-36AF-58956C1C4C75}"/>
              </a:ext>
            </a:extLst>
          </p:cNvPr>
          <p:cNvSpPr>
            <a:spLocks noGrp="1"/>
          </p:cNvSpPr>
          <p:nvPr>
            <p:ph type="sldNum" sz="quarter" idx="12"/>
          </p:nvPr>
        </p:nvSpPr>
        <p:spPr/>
        <p:txBody>
          <a:bodyPr/>
          <a:lstStyle/>
          <a:p>
            <a:fld id="{A8160BDD-7155-D744-B749-9730458604AD}" type="slidenum">
              <a:rPr lang="en-US" smtClean="0"/>
              <a:pPr/>
              <a:t>33</a:t>
            </a:fld>
            <a:endParaRPr lang="en-US" dirty="0"/>
          </a:p>
        </p:txBody>
      </p:sp>
      <p:sp>
        <p:nvSpPr>
          <p:cNvPr id="20" name="Text Placeholder 5">
            <a:extLst>
              <a:ext uri="{FF2B5EF4-FFF2-40B4-BE49-F238E27FC236}">
                <a16:creationId xmlns:a16="http://schemas.microsoft.com/office/drawing/2014/main" id="{8203C2DC-671E-931D-7F42-DAAAD5088685}"/>
              </a:ext>
            </a:extLst>
          </p:cNvPr>
          <p:cNvSpPr txBox="1">
            <a:spLocks/>
          </p:cNvSpPr>
          <p:nvPr/>
        </p:nvSpPr>
        <p:spPr>
          <a:xfrm>
            <a:off x="2213249" y="1920911"/>
            <a:ext cx="7746349" cy="1798998"/>
          </a:xfrm>
          <a:prstGeom prst="rect">
            <a:avLst/>
          </a:prstGeom>
        </p:spPr>
        <p:txBody>
          <a:bodyPr vert="horz" lIns="91440" tIns="45720" rIns="91440" bIns="45720" rtlCol="0">
            <a:noAutofit/>
          </a:bodyPr>
          <a:lstStyle>
            <a:lvl1pPr marL="230188" marR="0" indent="-230188" algn="l" defTabSz="457200" rtl="0" eaLnBrk="1" fontAlgn="auto" latinLnBrk="0" hangingPunct="1">
              <a:lnSpc>
                <a:spcPct val="100000"/>
              </a:lnSpc>
              <a:spcBef>
                <a:spcPct val="20000"/>
              </a:spcBef>
              <a:spcAft>
                <a:spcPts val="0"/>
              </a:spcAft>
              <a:buClr>
                <a:srgbClr val="009DDC"/>
              </a:buClr>
              <a:buSzTx/>
              <a:buFont typeface="Arial"/>
              <a:buChar char="•"/>
              <a:tabLst/>
              <a:defRPr lang="en-US" sz="1800" kern="1200" dirty="0">
                <a:solidFill>
                  <a:schemeClr val="tx1"/>
                </a:solidFill>
                <a:latin typeface="+mn-lt"/>
                <a:ea typeface="+mn-ea"/>
                <a:cs typeface="+mn-cs"/>
              </a:defRPr>
            </a:lvl1pPr>
            <a:lvl2pPr marL="401638" indent="-173038" algn="l" defTabSz="457200" rtl="0" eaLnBrk="1" latinLnBrk="0" hangingPunct="1">
              <a:spcBef>
                <a:spcPct val="20000"/>
              </a:spcBef>
              <a:buClr>
                <a:srgbClr val="009DDC"/>
              </a:buClr>
              <a:buFont typeface="Arial"/>
              <a:buChar char="•"/>
              <a:tabLst/>
              <a:defRPr lang="en-US" sz="1600" kern="1200">
                <a:solidFill>
                  <a:schemeClr val="tx1"/>
                </a:solidFill>
                <a:latin typeface="+mn-lt"/>
                <a:ea typeface="+mn-ea"/>
                <a:cs typeface="+mn-cs"/>
              </a:defRPr>
            </a:lvl2pPr>
            <a:lvl3pPr marL="630238" indent="-173038" algn="l" defTabSz="457200" rtl="0" eaLnBrk="1" latinLnBrk="0" hangingPunct="1">
              <a:spcBef>
                <a:spcPct val="20000"/>
              </a:spcBef>
              <a:buClr>
                <a:srgbClr val="009DDC"/>
              </a:buClr>
              <a:buFont typeface="Arial"/>
              <a:buChar char="•"/>
              <a:tabLst/>
              <a:defRPr lang="en-US" sz="1400" kern="1200">
                <a:solidFill>
                  <a:schemeClr val="tx1"/>
                </a:solidFill>
                <a:latin typeface="+mn-lt"/>
                <a:ea typeface="+mn-ea"/>
                <a:cs typeface="+mn-cs"/>
              </a:defRPr>
            </a:lvl3pPr>
            <a:lvl4pPr marL="858838" indent="-173038" algn="l" defTabSz="457200" rtl="0" eaLnBrk="1" latinLnBrk="0" hangingPunct="1">
              <a:spcBef>
                <a:spcPct val="20000"/>
              </a:spcBef>
              <a:buClr>
                <a:srgbClr val="009DDC"/>
              </a:buClr>
              <a:buFont typeface="Arial" panose="020B0604020202020204" pitchFamily="34" charset="0"/>
              <a:buChar char="•"/>
              <a:defRPr lang="en-US" sz="1400" kern="1200">
                <a:solidFill>
                  <a:schemeClr val="tx1"/>
                </a:solidFill>
                <a:latin typeface="+mn-lt"/>
                <a:ea typeface="+mn-ea"/>
                <a:cs typeface="+mn-cs"/>
              </a:defRPr>
            </a:lvl4pPr>
            <a:lvl5pPr marL="1030288" indent="-171450" algn="l" defTabSz="457200" rtl="0" eaLnBrk="1" latinLnBrk="0" hangingPunct="1">
              <a:spcBef>
                <a:spcPct val="20000"/>
              </a:spcBef>
              <a:buClr>
                <a:srgbClr val="009DDC"/>
              </a:buClr>
              <a:buFont typeface="Arial" panose="020B0604020202020204" pitchFamily="34" charset="0"/>
              <a:buChar char="•"/>
              <a:defRPr lang="en-US" sz="1400" kern="1200">
                <a:solidFill>
                  <a:schemeClr val="tx1"/>
                </a:solidFill>
                <a:latin typeface="+mn-lt"/>
                <a:ea typeface="+mn-ea"/>
                <a:cs typeface="+mn-cs"/>
              </a:defRPr>
            </a:lvl5pPr>
            <a:lvl6pPr marL="1198563" indent="-168275" algn="l" defTabSz="457200" rtl="0" eaLnBrk="1" latinLnBrk="0" hangingPunct="1">
              <a:spcBef>
                <a:spcPct val="20000"/>
              </a:spcBef>
              <a:buClr>
                <a:srgbClr val="009DDC"/>
              </a:buClr>
              <a:buFont typeface="Arial"/>
              <a:buChar char="•"/>
              <a:defRPr lang="en-US" sz="1400" kern="1200" dirty="0" smtClean="0">
                <a:solidFill>
                  <a:schemeClr val="tx1"/>
                </a:solidFill>
                <a:latin typeface="+mn-lt"/>
                <a:ea typeface="+mn-ea"/>
                <a:cs typeface="+mn-cs"/>
              </a:defRPr>
            </a:lvl6pPr>
            <a:lvl7pPr marL="1316038" indent="-117475" algn="l" defTabSz="457200" rtl="0" eaLnBrk="1" latinLnBrk="0" hangingPunct="1">
              <a:spcBef>
                <a:spcPct val="20000"/>
              </a:spcBef>
              <a:buClr>
                <a:srgbClr val="009DDC"/>
              </a:buClr>
              <a:buFont typeface="Arial"/>
              <a:buChar char="•"/>
              <a:defRPr sz="14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dirty="0"/>
              <a:t>In Classic SharePoint</a:t>
            </a:r>
          </a:p>
          <a:p>
            <a:pPr lvl="1"/>
            <a:r>
              <a:rPr lang="en-US" dirty="0"/>
              <a:t>A tree view and filters shown on the left side of the document library.</a:t>
            </a:r>
            <a:br>
              <a:rPr lang="en-US" dirty="0"/>
            </a:br>
            <a:endParaRPr lang="en-US" sz="700" dirty="0"/>
          </a:p>
          <a:p>
            <a:pPr marL="0" indent="0">
              <a:buNone/>
            </a:pPr>
            <a:r>
              <a:rPr lang="en-US" dirty="0"/>
              <a:t>In Modern SharePoint</a:t>
            </a:r>
          </a:p>
          <a:p>
            <a:pPr lvl="1"/>
            <a:r>
              <a:rPr lang="en-US" dirty="0"/>
              <a:t>Using filtering options consistently provided in the panel on the right side of the page.</a:t>
            </a:r>
          </a:p>
          <a:p>
            <a:pPr lvl="1"/>
            <a:r>
              <a:rPr lang="en-US" dirty="0"/>
              <a:t>Using the Search feature provided throughout Microsoft 365.</a:t>
            </a:r>
          </a:p>
          <a:p>
            <a:pPr marL="228600" lvl="1" indent="0">
              <a:buNone/>
            </a:pPr>
            <a:endParaRPr lang="en-US" dirty="0"/>
          </a:p>
        </p:txBody>
      </p:sp>
      <p:pic>
        <p:nvPicPr>
          <p:cNvPr id="26" name="Picture 25">
            <a:extLst>
              <a:ext uri="{FF2B5EF4-FFF2-40B4-BE49-F238E27FC236}">
                <a16:creationId xmlns:a16="http://schemas.microsoft.com/office/drawing/2014/main" id="{374720FD-A30C-4AC1-11B1-C76CCE9DA2F4}"/>
              </a:ext>
            </a:extLst>
          </p:cNvPr>
          <p:cNvPicPr>
            <a:picLocks noChangeAspect="1"/>
          </p:cNvPicPr>
          <p:nvPr/>
        </p:nvPicPr>
        <p:blipFill>
          <a:blip r:embed="rId2"/>
          <a:stretch>
            <a:fillRect/>
          </a:stretch>
        </p:blipFill>
        <p:spPr>
          <a:xfrm>
            <a:off x="240197" y="2399758"/>
            <a:ext cx="1578146" cy="2482132"/>
          </a:xfrm>
          <a:prstGeom prst="rect">
            <a:avLst/>
          </a:prstGeom>
        </p:spPr>
      </p:pic>
      <p:grpSp>
        <p:nvGrpSpPr>
          <p:cNvPr id="31" name="BORDERS_AND_FADERS">
            <a:extLst>
              <a:ext uri="{FF2B5EF4-FFF2-40B4-BE49-F238E27FC236}">
                <a16:creationId xmlns:a16="http://schemas.microsoft.com/office/drawing/2014/main" id="{59B01588-5EBD-353B-F2BF-60704760D51F}"/>
              </a:ext>
            </a:extLst>
          </p:cNvPr>
          <p:cNvGrpSpPr/>
          <p:nvPr/>
        </p:nvGrpSpPr>
        <p:grpSpPr>
          <a:xfrm>
            <a:off x="227497" y="2387058"/>
            <a:ext cx="1603546" cy="2507532"/>
            <a:chOff x="189397" y="1063814"/>
            <a:chExt cx="1603546" cy="2507532"/>
          </a:xfrm>
        </p:grpSpPr>
        <p:sp>
          <p:nvSpPr>
            <p:cNvPr id="27" name="BORDER_TOP">
              <a:extLst>
                <a:ext uri="{FF2B5EF4-FFF2-40B4-BE49-F238E27FC236}">
                  <a16:creationId xmlns:a16="http://schemas.microsoft.com/office/drawing/2014/main" id="{EA35F507-8862-BF77-3D89-E0777BACF2F0}"/>
                </a:ext>
              </a:extLst>
            </p:cNvPr>
            <p:cNvSpPr/>
            <p:nvPr/>
          </p:nvSpPr>
          <p:spPr>
            <a:xfrm>
              <a:off x="189397" y="1063814"/>
              <a:ext cx="1603546" cy="12700"/>
            </a:xfrm>
            <a:prstGeom prst="rect">
              <a:avLst/>
            </a:prstGeom>
            <a:solidFill>
              <a:srgbClr val="000000"/>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
          <p:nvSpPr>
            <p:cNvPr id="28" name="BORDER_LEFT">
              <a:extLst>
                <a:ext uri="{FF2B5EF4-FFF2-40B4-BE49-F238E27FC236}">
                  <a16:creationId xmlns:a16="http://schemas.microsoft.com/office/drawing/2014/main" id="{7B97EED4-7490-C779-874A-52BFE941F1DC}"/>
                </a:ext>
              </a:extLst>
            </p:cNvPr>
            <p:cNvSpPr/>
            <p:nvPr/>
          </p:nvSpPr>
          <p:spPr>
            <a:xfrm>
              <a:off x="189397" y="1063814"/>
              <a:ext cx="12700" cy="2507532"/>
            </a:xfrm>
            <a:prstGeom prst="rect">
              <a:avLst/>
            </a:prstGeom>
            <a:solidFill>
              <a:srgbClr val="000000"/>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
          <p:nvSpPr>
            <p:cNvPr id="29" name="FADER_BOTTOM">
              <a:extLst>
                <a:ext uri="{FF2B5EF4-FFF2-40B4-BE49-F238E27FC236}">
                  <a16:creationId xmlns:a16="http://schemas.microsoft.com/office/drawing/2014/main" id="{1A76B1F0-0AD7-9CA6-E313-124D49FE2DA4}"/>
                </a:ext>
              </a:extLst>
            </p:cNvPr>
            <p:cNvSpPr/>
            <p:nvPr/>
          </p:nvSpPr>
          <p:spPr>
            <a:xfrm>
              <a:off x="189397" y="3177646"/>
              <a:ext cx="1603546" cy="393700"/>
            </a:xfrm>
            <a:prstGeom prst="rect">
              <a:avLst/>
            </a:prstGeom>
            <a:gradFill flip="none" rotWithShape="1">
              <a:gsLst>
                <a:gs pos="0">
                  <a:srgbClr val="FFFFFF">
                    <a:alpha val="0"/>
                  </a:srgbClr>
                </a:gs>
                <a:gs pos="100000">
                  <a:srgbClr val="FFFFFF"/>
                </a:gs>
              </a:gsLst>
              <a:lin ang="5400000" scaled="1"/>
              <a:tileRect/>
            </a:gra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
          <p:nvSpPr>
            <p:cNvPr id="30" name="FADER_RIGHT">
              <a:extLst>
                <a:ext uri="{FF2B5EF4-FFF2-40B4-BE49-F238E27FC236}">
                  <a16:creationId xmlns:a16="http://schemas.microsoft.com/office/drawing/2014/main" id="{1BC68C8E-1F44-51E5-CEEF-A22997F43776}"/>
                </a:ext>
              </a:extLst>
            </p:cNvPr>
            <p:cNvSpPr/>
            <p:nvPr/>
          </p:nvSpPr>
          <p:spPr>
            <a:xfrm>
              <a:off x="1411943" y="1063814"/>
              <a:ext cx="381000" cy="2507532"/>
            </a:xfrm>
            <a:prstGeom prst="rect">
              <a:avLst/>
            </a:prstGeom>
            <a:gradFill flip="none" rotWithShape="1">
              <a:gsLst>
                <a:gs pos="0">
                  <a:srgbClr val="FFFFFF">
                    <a:alpha val="0"/>
                  </a:srgbClr>
                </a:gs>
                <a:gs pos="100000">
                  <a:srgbClr val="FFFFFF"/>
                </a:gs>
              </a:gsLst>
              <a:lin ang="0" scaled="1"/>
              <a:tileRect/>
            </a:gra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grpSp>
      <p:grpSp>
        <p:nvGrpSpPr>
          <p:cNvPr id="38" name="Group 37">
            <a:extLst>
              <a:ext uri="{FF2B5EF4-FFF2-40B4-BE49-F238E27FC236}">
                <a16:creationId xmlns:a16="http://schemas.microsoft.com/office/drawing/2014/main" id="{2BA33714-F466-F094-CFA9-2B6EC264A4D0}"/>
              </a:ext>
            </a:extLst>
          </p:cNvPr>
          <p:cNvGrpSpPr/>
          <p:nvPr/>
        </p:nvGrpSpPr>
        <p:grpSpPr>
          <a:xfrm>
            <a:off x="10006796" y="2387058"/>
            <a:ext cx="1932116" cy="2180359"/>
            <a:chOff x="179185" y="3677579"/>
            <a:chExt cx="1932116" cy="2180359"/>
          </a:xfrm>
        </p:grpSpPr>
        <p:pic>
          <p:nvPicPr>
            <p:cNvPr id="32" name="Picture 31">
              <a:extLst>
                <a:ext uri="{FF2B5EF4-FFF2-40B4-BE49-F238E27FC236}">
                  <a16:creationId xmlns:a16="http://schemas.microsoft.com/office/drawing/2014/main" id="{43920F7C-257C-8375-02A3-7EB890EA90E1}"/>
                </a:ext>
              </a:extLst>
            </p:cNvPr>
            <p:cNvPicPr>
              <a:picLocks noChangeAspect="1"/>
            </p:cNvPicPr>
            <p:nvPr/>
          </p:nvPicPr>
          <p:blipFill>
            <a:blip r:embed="rId3"/>
            <a:stretch>
              <a:fillRect/>
            </a:stretch>
          </p:blipFill>
          <p:spPr>
            <a:xfrm>
              <a:off x="191885" y="3690279"/>
              <a:ext cx="1906716" cy="2154959"/>
            </a:xfrm>
            <a:prstGeom prst="rect">
              <a:avLst/>
            </a:prstGeom>
          </p:spPr>
        </p:pic>
        <p:grpSp>
          <p:nvGrpSpPr>
            <p:cNvPr id="37" name="BORDERS_AND_FADERS">
              <a:extLst>
                <a:ext uri="{FF2B5EF4-FFF2-40B4-BE49-F238E27FC236}">
                  <a16:creationId xmlns:a16="http://schemas.microsoft.com/office/drawing/2014/main" id="{BC0BA45D-E26C-042B-4BDE-637F1BB88248}"/>
                </a:ext>
              </a:extLst>
            </p:cNvPr>
            <p:cNvGrpSpPr/>
            <p:nvPr/>
          </p:nvGrpSpPr>
          <p:grpSpPr>
            <a:xfrm>
              <a:off x="179185" y="3677579"/>
              <a:ext cx="1932116" cy="2180359"/>
              <a:chOff x="179185" y="3677579"/>
              <a:chExt cx="1932116" cy="2180359"/>
            </a:xfrm>
          </p:grpSpPr>
          <p:sp>
            <p:nvSpPr>
              <p:cNvPr id="33" name="BORDER_TOP">
                <a:extLst>
                  <a:ext uri="{FF2B5EF4-FFF2-40B4-BE49-F238E27FC236}">
                    <a16:creationId xmlns:a16="http://schemas.microsoft.com/office/drawing/2014/main" id="{6391F313-114C-9FD0-2838-629585702A91}"/>
                  </a:ext>
                </a:extLst>
              </p:cNvPr>
              <p:cNvSpPr/>
              <p:nvPr/>
            </p:nvSpPr>
            <p:spPr>
              <a:xfrm>
                <a:off x="179185" y="3677579"/>
                <a:ext cx="1932116" cy="12700"/>
              </a:xfrm>
              <a:prstGeom prst="rect">
                <a:avLst/>
              </a:prstGeom>
              <a:solidFill>
                <a:srgbClr val="000000"/>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
            <p:nvSpPr>
              <p:cNvPr id="34" name="BORDER_LEFT">
                <a:extLst>
                  <a:ext uri="{FF2B5EF4-FFF2-40B4-BE49-F238E27FC236}">
                    <a16:creationId xmlns:a16="http://schemas.microsoft.com/office/drawing/2014/main" id="{0B17FE1B-0D6C-9933-9ABE-6E14A2B238F9}"/>
                  </a:ext>
                </a:extLst>
              </p:cNvPr>
              <p:cNvSpPr/>
              <p:nvPr/>
            </p:nvSpPr>
            <p:spPr>
              <a:xfrm>
                <a:off x="179185" y="3677579"/>
                <a:ext cx="12700" cy="2180359"/>
              </a:xfrm>
              <a:prstGeom prst="rect">
                <a:avLst/>
              </a:prstGeom>
              <a:solidFill>
                <a:srgbClr val="000000"/>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
            <p:nvSpPr>
              <p:cNvPr id="35" name="FADER_BOTTOM">
                <a:extLst>
                  <a:ext uri="{FF2B5EF4-FFF2-40B4-BE49-F238E27FC236}">
                    <a16:creationId xmlns:a16="http://schemas.microsoft.com/office/drawing/2014/main" id="{89E8A972-28A3-090E-B4F3-A7ECFCAB9987}"/>
                  </a:ext>
                </a:extLst>
              </p:cNvPr>
              <p:cNvSpPr/>
              <p:nvPr/>
            </p:nvSpPr>
            <p:spPr>
              <a:xfrm>
                <a:off x="179185" y="5464238"/>
                <a:ext cx="1932116" cy="393700"/>
              </a:xfrm>
              <a:prstGeom prst="rect">
                <a:avLst/>
              </a:prstGeom>
              <a:gradFill flip="none" rotWithShape="1">
                <a:gsLst>
                  <a:gs pos="0">
                    <a:srgbClr val="FFFFFF">
                      <a:alpha val="0"/>
                    </a:srgbClr>
                  </a:gs>
                  <a:gs pos="100000">
                    <a:srgbClr val="FFFFFF"/>
                  </a:gs>
                </a:gsLst>
                <a:lin ang="5400000" scaled="1"/>
                <a:tileRect/>
              </a:gra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
            <p:nvSpPr>
              <p:cNvPr id="36" name="FADER_RIGHT">
                <a:extLst>
                  <a:ext uri="{FF2B5EF4-FFF2-40B4-BE49-F238E27FC236}">
                    <a16:creationId xmlns:a16="http://schemas.microsoft.com/office/drawing/2014/main" id="{48BBD1E6-3CBD-955A-3C9A-68698280E697}"/>
                  </a:ext>
                </a:extLst>
              </p:cNvPr>
              <p:cNvSpPr/>
              <p:nvPr/>
            </p:nvSpPr>
            <p:spPr>
              <a:xfrm>
                <a:off x="1730301" y="3677579"/>
                <a:ext cx="381000" cy="2180359"/>
              </a:xfrm>
              <a:prstGeom prst="rect">
                <a:avLst/>
              </a:prstGeom>
              <a:gradFill flip="none" rotWithShape="1">
                <a:gsLst>
                  <a:gs pos="0">
                    <a:srgbClr val="FFFFFF">
                      <a:alpha val="0"/>
                    </a:srgbClr>
                  </a:gs>
                  <a:gs pos="100000">
                    <a:srgbClr val="FFFFFF"/>
                  </a:gs>
                </a:gsLst>
                <a:lin ang="0" scaled="1"/>
                <a:tileRect/>
              </a:gra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grpSp>
      </p:grpSp>
      <p:grpSp>
        <p:nvGrpSpPr>
          <p:cNvPr id="44" name="Group 43">
            <a:extLst>
              <a:ext uri="{FF2B5EF4-FFF2-40B4-BE49-F238E27FC236}">
                <a16:creationId xmlns:a16="http://schemas.microsoft.com/office/drawing/2014/main" id="{C4E7F370-D415-31BD-637E-B2E56CC8B218}"/>
              </a:ext>
            </a:extLst>
          </p:cNvPr>
          <p:cNvGrpSpPr/>
          <p:nvPr/>
        </p:nvGrpSpPr>
        <p:grpSpPr>
          <a:xfrm>
            <a:off x="2377668" y="4037610"/>
            <a:ext cx="7082503" cy="2090161"/>
            <a:chOff x="2442497" y="4236379"/>
            <a:chExt cx="7082503" cy="2090161"/>
          </a:xfrm>
        </p:grpSpPr>
        <p:pic>
          <p:nvPicPr>
            <p:cNvPr id="16" name="Picture 15">
              <a:extLst>
                <a:ext uri="{FF2B5EF4-FFF2-40B4-BE49-F238E27FC236}">
                  <a16:creationId xmlns:a16="http://schemas.microsoft.com/office/drawing/2014/main" id="{C4196105-602B-46F9-6916-3857BB33D8A5}"/>
                </a:ext>
              </a:extLst>
            </p:cNvPr>
            <p:cNvPicPr>
              <a:picLocks noChangeAspect="1"/>
            </p:cNvPicPr>
            <p:nvPr/>
          </p:nvPicPr>
          <p:blipFill rotWithShape="1">
            <a:blip r:embed="rId4"/>
            <a:srcRect b="72694"/>
            <a:stretch/>
          </p:blipFill>
          <p:spPr>
            <a:xfrm>
              <a:off x="2455197" y="4249079"/>
              <a:ext cx="7057103" cy="2064761"/>
            </a:xfrm>
            <a:prstGeom prst="rect">
              <a:avLst/>
            </a:prstGeom>
          </p:spPr>
        </p:pic>
        <p:grpSp>
          <p:nvGrpSpPr>
            <p:cNvPr id="43" name="BORDERS_AND_FADERS">
              <a:extLst>
                <a:ext uri="{FF2B5EF4-FFF2-40B4-BE49-F238E27FC236}">
                  <a16:creationId xmlns:a16="http://schemas.microsoft.com/office/drawing/2014/main" id="{8A254CCF-B2B1-BEA7-E985-9BFB06FB6929}"/>
                </a:ext>
              </a:extLst>
            </p:cNvPr>
            <p:cNvGrpSpPr/>
            <p:nvPr/>
          </p:nvGrpSpPr>
          <p:grpSpPr>
            <a:xfrm>
              <a:off x="2442497" y="4236379"/>
              <a:ext cx="7082503" cy="2090161"/>
              <a:chOff x="2442497" y="4236379"/>
              <a:chExt cx="7082503" cy="2090161"/>
            </a:xfrm>
          </p:grpSpPr>
          <p:sp>
            <p:nvSpPr>
              <p:cNvPr id="39" name="BORDER_TOP">
                <a:extLst>
                  <a:ext uri="{FF2B5EF4-FFF2-40B4-BE49-F238E27FC236}">
                    <a16:creationId xmlns:a16="http://schemas.microsoft.com/office/drawing/2014/main" id="{358C835B-D495-C150-4B3C-D49B3D11887E}"/>
                  </a:ext>
                </a:extLst>
              </p:cNvPr>
              <p:cNvSpPr/>
              <p:nvPr/>
            </p:nvSpPr>
            <p:spPr>
              <a:xfrm>
                <a:off x="2442497" y="4236379"/>
                <a:ext cx="7082503" cy="12700"/>
              </a:xfrm>
              <a:prstGeom prst="rect">
                <a:avLst/>
              </a:prstGeom>
              <a:solidFill>
                <a:srgbClr val="000000"/>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
            <p:nvSpPr>
              <p:cNvPr id="40" name="BORDER_LEFT">
                <a:extLst>
                  <a:ext uri="{FF2B5EF4-FFF2-40B4-BE49-F238E27FC236}">
                    <a16:creationId xmlns:a16="http://schemas.microsoft.com/office/drawing/2014/main" id="{A2B9C6F0-53AA-B780-89B4-D5CEAB52FB1B}"/>
                  </a:ext>
                </a:extLst>
              </p:cNvPr>
              <p:cNvSpPr/>
              <p:nvPr/>
            </p:nvSpPr>
            <p:spPr>
              <a:xfrm>
                <a:off x="2442497" y="4236379"/>
                <a:ext cx="12700" cy="2090161"/>
              </a:xfrm>
              <a:prstGeom prst="rect">
                <a:avLst/>
              </a:prstGeom>
              <a:solidFill>
                <a:srgbClr val="000000"/>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
            <p:nvSpPr>
              <p:cNvPr id="42" name="BORDER_RIGHT">
                <a:extLst>
                  <a:ext uri="{FF2B5EF4-FFF2-40B4-BE49-F238E27FC236}">
                    <a16:creationId xmlns:a16="http://schemas.microsoft.com/office/drawing/2014/main" id="{AA90CEAC-C67D-F20D-847B-EBF8D8DF3804}"/>
                  </a:ext>
                </a:extLst>
              </p:cNvPr>
              <p:cNvSpPr/>
              <p:nvPr/>
            </p:nvSpPr>
            <p:spPr>
              <a:xfrm>
                <a:off x="9512300" y="4236379"/>
                <a:ext cx="12700" cy="2090161"/>
              </a:xfrm>
              <a:prstGeom prst="rect">
                <a:avLst/>
              </a:prstGeom>
              <a:solidFill>
                <a:srgbClr val="000000"/>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
            <p:nvSpPr>
              <p:cNvPr id="41" name="FADER_BOTTOM">
                <a:extLst>
                  <a:ext uri="{FF2B5EF4-FFF2-40B4-BE49-F238E27FC236}">
                    <a16:creationId xmlns:a16="http://schemas.microsoft.com/office/drawing/2014/main" id="{464D16FE-6747-5FDB-8A94-5DBA22DB0A97}"/>
                  </a:ext>
                </a:extLst>
              </p:cNvPr>
              <p:cNvSpPr/>
              <p:nvPr/>
            </p:nvSpPr>
            <p:spPr>
              <a:xfrm>
                <a:off x="2442497" y="5932840"/>
                <a:ext cx="7082503" cy="393700"/>
              </a:xfrm>
              <a:prstGeom prst="rect">
                <a:avLst/>
              </a:prstGeom>
              <a:gradFill flip="none" rotWithShape="1">
                <a:gsLst>
                  <a:gs pos="0">
                    <a:srgbClr val="FFFFFF">
                      <a:alpha val="0"/>
                    </a:srgbClr>
                  </a:gs>
                  <a:gs pos="100000">
                    <a:srgbClr val="FFFFFF"/>
                  </a:gs>
                </a:gsLst>
                <a:lin ang="5400000" scaled="1"/>
                <a:tileRect/>
              </a:gra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grpSp>
      </p:grpSp>
      <p:sp>
        <p:nvSpPr>
          <p:cNvPr id="45" name="Text Placeholder 12">
            <a:extLst>
              <a:ext uri="{FF2B5EF4-FFF2-40B4-BE49-F238E27FC236}">
                <a16:creationId xmlns:a16="http://schemas.microsoft.com/office/drawing/2014/main" id="{A79A84A2-5808-4369-314A-4FB3A3EF4677}"/>
              </a:ext>
            </a:extLst>
          </p:cNvPr>
          <p:cNvSpPr txBox="1">
            <a:spLocks/>
          </p:cNvSpPr>
          <p:nvPr/>
        </p:nvSpPr>
        <p:spPr>
          <a:xfrm>
            <a:off x="2956243" y="1112620"/>
            <a:ext cx="7048455" cy="616752"/>
          </a:xfrm>
          <a:prstGeom prst="rect">
            <a:avLst/>
          </a:prstGeom>
        </p:spPr>
        <p:txBody>
          <a:bodyPr/>
          <a:lstStyle>
            <a:lvl1pPr marL="0" indent="0" algn="l" defTabSz="457200" rtl="0" eaLnBrk="1" latinLnBrk="0" hangingPunct="1">
              <a:spcBef>
                <a:spcPct val="20000"/>
              </a:spcBef>
              <a:buClr>
                <a:schemeClr val="accent1"/>
              </a:buClr>
              <a:buFont typeface="Arial"/>
              <a:buNone/>
              <a:defRPr lang="en-US" sz="1800" kern="1200" dirty="0" smtClean="0">
                <a:solidFill>
                  <a:schemeClr val="accent1"/>
                </a:solidFill>
                <a:latin typeface="+mn-lt"/>
                <a:ea typeface="+mn-ea"/>
                <a:cs typeface="+mn-cs"/>
              </a:defRPr>
            </a:lvl1pPr>
            <a:lvl2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2pPr>
            <a:lvl3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3pPr>
            <a:lvl4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4pPr>
            <a:lvl5pPr marL="0" indent="0" algn="l" defTabSz="457200" rtl="0" eaLnBrk="1" latinLnBrk="0" hangingPunct="1">
              <a:spcBef>
                <a:spcPct val="20000"/>
              </a:spcBef>
              <a:buClr>
                <a:schemeClr val="accent1"/>
              </a:buClr>
              <a:buFont typeface="Arial"/>
              <a:buNone/>
              <a:defRPr lang="en-US" sz="1800" kern="1200" dirty="0">
                <a:solidFill>
                  <a:srgbClr val="0070C0"/>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600" b="1" dirty="0"/>
              <a:t>Metadata-based navigation and filtering</a:t>
            </a:r>
            <a:r>
              <a:rPr lang="en-US" sz="1600" dirty="0"/>
              <a:t>: A feature that enables you to locate documents based on the metadata terms they have been labeled with.</a:t>
            </a:r>
          </a:p>
        </p:txBody>
      </p:sp>
      <p:sp>
        <p:nvSpPr>
          <p:cNvPr id="55" name="Text Box 306">
            <a:extLst>
              <a:ext uri="{FF2B5EF4-FFF2-40B4-BE49-F238E27FC236}">
                <a16:creationId xmlns:a16="http://schemas.microsoft.com/office/drawing/2014/main" id="{643D0B24-7706-4922-26DD-BEACB50C4EAC}"/>
              </a:ext>
            </a:extLst>
          </p:cNvPr>
          <p:cNvSpPr txBox="1">
            <a:spLocks noChangeArrowheads="1"/>
          </p:cNvSpPr>
          <p:nvPr/>
        </p:nvSpPr>
        <p:spPr bwMode="auto">
          <a:xfrm>
            <a:off x="251809" y="1898824"/>
            <a:ext cx="1681765" cy="49244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defTabSz="914400" eaLnBrk="1" hangingPunct="1">
              <a:spcBef>
                <a:spcPct val="50000"/>
              </a:spcBef>
              <a:defRPr/>
            </a:pPr>
            <a:r>
              <a:rPr lang="en-US" sz="1300" b="1" kern="0" dirty="0">
                <a:solidFill>
                  <a:srgbClr val="009DDC"/>
                </a:solidFill>
                <a:latin typeface="Calibri"/>
                <a:cs typeface="Calibri"/>
              </a:rPr>
              <a:t>Classic SharePoint Navigation Tree</a:t>
            </a:r>
          </a:p>
        </p:txBody>
      </p:sp>
      <p:sp>
        <p:nvSpPr>
          <p:cNvPr id="56" name="Text Box 306">
            <a:extLst>
              <a:ext uri="{FF2B5EF4-FFF2-40B4-BE49-F238E27FC236}">
                <a16:creationId xmlns:a16="http://schemas.microsoft.com/office/drawing/2014/main" id="{E4226827-0D3A-792E-5363-F9BA3E5F77EB}"/>
              </a:ext>
            </a:extLst>
          </p:cNvPr>
          <p:cNvSpPr txBox="1">
            <a:spLocks noChangeArrowheads="1"/>
          </p:cNvSpPr>
          <p:nvPr/>
        </p:nvSpPr>
        <p:spPr bwMode="auto">
          <a:xfrm>
            <a:off x="10134600" y="1907315"/>
            <a:ext cx="1676508" cy="49244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defTabSz="914400" eaLnBrk="1" hangingPunct="1">
              <a:spcBef>
                <a:spcPct val="50000"/>
              </a:spcBef>
              <a:defRPr/>
            </a:pPr>
            <a:r>
              <a:rPr lang="en-US" sz="1300" b="1" kern="0" dirty="0">
                <a:solidFill>
                  <a:srgbClr val="009DDC"/>
                </a:solidFill>
                <a:latin typeface="Calibri"/>
                <a:cs typeface="Calibri"/>
              </a:rPr>
              <a:t>Modern SharePoint View Filters</a:t>
            </a:r>
          </a:p>
        </p:txBody>
      </p:sp>
      <p:sp>
        <p:nvSpPr>
          <p:cNvPr id="58" name="Text Box 306">
            <a:extLst>
              <a:ext uri="{FF2B5EF4-FFF2-40B4-BE49-F238E27FC236}">
                <a16:creationId xmlns:a16="http://schemas.microsoft.com/office/drawing/2014/main" id="{8EF1D16C-9BA8-326D-8FED-FDF4E8755087}"/>
              </a:ext>
            </a:extLst>
          </p:cNvPr>
          <p:cNvSpPr txBox="1">
            <a:spLocks noChangeArrowheads="1"/>
          </p:cNvSpPr>
          <p:nvPr/>
        </p:nvSpPr>
        <p:spPr bwMode="auto">
          <a:xfrm>
            <a:off x="6402117" y="4579714"/>
            <a:ext cx="2115257" cy="49244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defTabSz="914400" eaLnBrk="1" hangingPunct="1">
              <a:spcBef>
                <a:spcPct val="50000"/>
              </a:spcBef>
              <a:defRPr/>
            </a:pPr>
            <a:r>
              <a:rPr lang="en-US" sz="1300" b="1" kern="0" dirty="0">
                <a:solidFill>
                  <a:srgbClr val="009DDC"/>
                </a:solidFill>
                <a:latin typeface="Calibri"/>
                <a:cs typeface="Calibri"/>
              </a:rPr>
              <a:t>Searching by Content Type in Modern SharePoint</a:t>
            </a:r>
          </a:p>
        </p:txBody>
      </p:sp>
      <p:pic>
        <p:nvPicPr>
          <p:cNvPr id="3" name="Picture 2" descr="Text&#10;&#10;Description automatically generated with low confidence">
            <a:extLst>
              <a:ext uri="{FF2B5EF4-FFF2-40B4-BE49-F238E27FC236}">
                <a16:creationId xmlns:a16="http://schemas.microsoft.com/office/drawing/2014/main" id="{CE09949C-2CB1-0E51-E341-E0EA677FD4EA}"/>
              </a:ext>
            </a:extLst>
          </p:cNvPr>
          <p:cNvPicPr>
            <a:picLocks noChangeAspect="1"/>
          </p:cNvPicPr>
          <p:nvPr/>
        </p:nvPicPr>
        <p:blipFill>
          <a:blip r:embed="rId5"/>
          <a:stretch>
            <a:fillRect/>
          </a:stretch>
        </p:blipFill>
        <p:spPr>
          <a:xfrm>
            <a:off x="2243262" y="1099920"/>
            <a:ext cx="712981" cy="628650"/>
          </a:xfrm>
          <a:prstGeom prst="rect">
            <a:avLst/>
          </a:prstGeom>
        </p:spPr>
      </p:pic>
    </p:spTree>
    <p:extLst>
      <p:ext uri="{BB962C8B-B14F-4D97-AF65-F5344CB8AC3E}">
        <p14:creationId xmlns:p14="http://schemas.microsoft.com/office/powerpoint/2010/main" val="410314255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4FE17F6-4FAC-84DC-576A-659A566004FC}"/>
              </a:ext>
            </a:extLst>
          </p:cNvPr>
          <p:cNvSpPr>
            <a:spLocks noGrp="1"/>
          </p:cNvSpPr>
          <p:nvPr>
            <p:ph type="sldNum" sz="quarter" idx="12"/>
          </p:nvPr>
        </p:nvSpPr>
        <p:spPr/>
        <p:txBody>
          <a:bodyPr/>
          <a:lstStyle/>
          <a:p>
            <a:fld id="{A8160BDD-7155-D744-B749-9730458604AD}" type="slidenum">
              <a:rPr lang="en-US" smtClean="0"/>
              <a:pPr/>
              <a:t>34</a:t>
            </a:fld>
            <a:endParaRPr lang="en-US" dirty="0"/>
          </a:p>
        </p:txBody>
      </p:sp>
      <p:sp>
        <p:nvSpPr>
          <p:cNvPr id="5" name="Title 4">
            <a:extLst>
              <a:ext uri="{FF2B5EF4-FFF2-40B4-BE49-F238E27FC236}">
                <a16:creationId xmlns:a16="http://schemas.microsoft.com/office/drawing/2014/main" id="{C2743D64-04B8-B744-D3DC-CDBC738E42A0}"/>
              </a:ext>
            </a:extLst>
          </p:cNvPr>
          <p:cNvSpPr>
            <a:spLocks noGrp="1"/>
          </p:cNvSpPr>
          <p:nvPr>
            <p:ph type="title"/>
          </p:nvPr>
        </p:nvSpPr>
        <p:spPr/>
        <p:txBody>
          <a:bodyPr/>
          <a:lstStyle/>
          <a:p>
            <a:r>
              <a:rPr lang="en-US" dirty="0"/>
              <a:t>Configure Views for Multiple Content Types</a:t>
            </a:r>
          </a:p>
        </p:txBody>
      </p:sp>
      <p:sp>
        <p:nvSpPr>
          <p:cNvPr id="6" name="Text Placeholder 5">
            <a:extLst>
              <a:ext uri="{FF2B5EF4-FFF2-40B4-BE49-F238E27FC236}">
                <a16:creationId xmlns:a16="http://schemas.microsoft.com/office/drawing/2014/main" id="{64979D2C-73F8-42EB-AC10-F4249A593518}"/>
              </a:ext>
            </a:extLst>
          </p:cNvPr>
          <p:cNvSpPr>
            <a:spLocks noGrp="1"/>
          </p:cNvSpPr>
          <p:nvPr>
            <p:ph type="body" sz="quarter" idx="13"/>
          </p:nvPr>
        </p:nvSpPr>
        <p:spPr/>
        <p:txBody>
          <a:bodyPr/>
          <a:lstStyle/>
          <a:p>
            <a:r>
              <a:rPr lang="en-US" dirty="0"/>
              <a:t>When a list or library contains multiple content types, you must make some decisions about the </a:t>
            </a:r>
            <a:r>
              <a:rPr lang="en-US" b="1" dirty="0"/>
              <a:t>views</a:t>
            </a:r>
            <a:r>
              <a:rPr lang="en-US" dirty="0"/>
              <a:t> you provide.</a:t>
            </a:r>
          </a:p>
          <a:p>
            <a:pPr lvl="1"/>
            <a:r>
              <a:rPr lang="en-US" dirty="0"/>
              <a:t>Some columns may be common to all content types.</a:t>
            </a:r>
          </a:p>
          <a:p>
            <a:pPr lvl="1"/>
            <a:r>
              <a:rPr lang="en-US" dirty="0"/>
              <a:t>Some columns may belong to certain content types but not others.</a:t>
            </a:r>
          </a:p>
          <a:p>
            <a:r>
              <a:rPr lang="en-US" dirty="0"/>
              <a:t>The only way to ensure every column belonging to every content type will be shown is to show all columns for all types.</a:t>
            </a:r>
          </a:p>
          <a:p>
            <a:r>
              <a:rPr lang="en-US" dirty="0"/>
              <a:t>This will create various problems. For example:</a:t>
            </a:r>
          </a:p>
          <a:p>
            <a:pPr lvl="1"/>
            <a:r>
              <a:rPr lang="en-US" dirty="0"/>
              <a:t>The view will have many columns and require excessive horizontal scrolling.</a:t>
            </a:r>
          </a:p>
          <a:p>
            <a:pPr lvl="1"/>
            <a:r>
              <a:rPr lang="en-US" dirty="0"/>
              <a:t>For many records, some columns will be empty because they don't apply to that record's content type.</a:t>
            </a:r>
          </a:p>
          <a:p>
            <a:pPr lvl="1"/>
            <a:r>
              <a:rPr lang="en-US" dirty="0"/>
              <a:t>In grid view, users will be tempted to enter data in columns that don't apply to the content type they're editing.</a:t>
            </a:r>
          </a:p>
          <a:p>
            <a:r>
              <a:rPr lang="en-US" dirty="0"/>
              <a:t>If a particular column isn’t shown in the list view, then users must go to detail view to view or edit it.</a:t>
            </a:r>
          </a:p>
          <a:p>
            <a:r>
              <a:rPr lang="en-US" dirty="0"/>
              <a:t>To deal with these problems:</a:t>
            </a:r>
          </a:p>
          <a:p>
            <a:pPr lvl="1"/>
            <a:r>
              <a:rPr lang="en-US" b="1" dirty="0"/>
              <a:t>Create a default view for all content types.</a:t>
            </a:r>
            <a:endParaRPr lang="en-US" dirty="0"/>
          </a:p>
          <a:p>
            <a:pPr lvl="2"/>
            <a:r>
              <a:rPr lang="en-US" dirty="0"/>
              <a:t>Shows only the columns that are common to every content type.</a:t>
            </a:r>
          </a:p>
          <a:p>
            <a:pPr lvl="2"/>
            <a:r>
              <a:rPr lang="en-US" dirty="0"/>
              <a:t>This reduces horizontal scrolling and prevents users in grid view from entering data in columns that don't apply.</a:t>
            </a:r>
          </a:p>
          <a:p>
            <a:pPr lvl="2"/>
            <a:r>
              <a:rPr lang="en-US" dirty="0"/>
              <a:t>To see the details in all columns, the user can open the record in the detail view.</a:t>
            </a:r>
          </a:p>
          <a:p>
            <a:pPr lvl="1"/>
            <a:r>
              <a:rPr lang="en-US" b="1" dirty="0"/>
              <a:t>Provide a special view, filtered to show a particular content type</a:t>
            </a:r>
            <a:r>
              <a:rPr lang="en-US" dirty="0"/>
              <a:t>.</a:t>
            </a:r>
          </a:p>
          <a:p>
            <a:pPr lvl="2"/>
            <a:r>
              <a:rPr lang="en-US" dirty="0"/>
              <a:t>Shows all columns for that type.</a:t>
            </a:r>
          </a:p>
        </p:txBody>
      </p:sp>
    </p:spTree>
    <p:extLst>
      <p:ext uri="{BB962C8B-B14F-4D97-AF65-F5344CB8AC3E}">
        <p14:creationId xmlns:p14="http://schemas.microsoft.com/office/powerpoint/2010/main" val="186267485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9577129-7428-9AC4-F1E0-221A6425AD1E}"/>
              </a:ext>
            </a:extLst>
          </p:cNvPr>
          <p:cNvSpPr>
            <a:spLocks noGrp="1"/>
          </p:cNvSpPr>
          <p:nvPr>
            <p:ph type="sldNum" sz="quarter" idx="12"/>
          </p:nvPr>
        </p:nvSpPr>
        <p:spPr/>
        <p:txBody>
          <a:bodyPr/>
          <a:lstStyle/>
          <a:p>
            <a:fld id="{A8160BDD-7155-D744-B749-9730458604AD}" type="slidenum">
              <a:rPr lang="en-US" smtClean="0"/>
              <a:pPr/>
              <a:t>35</a:t>
            </a:fld>
            <a:endParaRPr lang="en-US" dirty="0"/>
          </a:p>
        </p:txBody>
      </p:sp>
      <p:sp>
        <p:nvSpPr>
          <p:cNvPr id="3" name="Title 2">
            <a:extLst>
              <a:ext uri="{FF2B5EF4-FFF2-40B4-BE49-F238E27FC236}">
                <a16:creationId xmlns:a16="http://schemas.microsoft.com/office/drawing/2014/main" id="{404B244F-5823-3A18-6591-9F771D8F335E}"/>
              </a:ext>
            </a:extLst>
          </p:cNvPr>
          <p:cNvSpPr>
            <a:spLocks noGrp="1"/>
          </p:cNvSpPr>
          <p:nvPr>
            <p:ph type="title"/>
          </p:nvPr>
        </p:nvSpPr>
        <p:spPr/>
        <p:txBody>
          <a:bodyPr/>
          <a:lstStyle/>
          <a:p>
            <a:r>
              <a:rPr lang="en-US" dirty="0"/>
              <a:t>Search for Content Types</a:t>
            </a:r>
          </a:p>
        </p:txBody>
      </p:sp>
      <p:sp>
        <p:nvSpPr>
          <p:cNvPr id="4" name="Text Placeholder 3">
            <a:extLst>
              <a:ext uri="{FF2B5EF4-FFF2-40B4-BE49-F238E27FC236}">
                <a16:creationId xmlns:a16="http://schemas.microsoft.com/office/drawing/2014/main" id="{E19F1097-5641-22DD-E3AA-F8E1758DB1D1}"/>
              </a:ext>
            </a:extLst>
          </p:cNvPr>
          <p:cNvSpPr>
            <a:spLocks noGrp="1"/>
          </p:cNvSpPr>
          <p:nvPr>
            <p:ph type="body" sz="quarter" idx="13"/>
          </p:nvPr>
        </p:nvSpPr>
        <p:spPr>
          <a:xfrm>
            <a:off x="203534" y="1101224"/>
            <a:ext cx="11658600" cy="5149515"/>
          </a:xfrm>
        </p:spPr>
        <p:txBody>
          <a:bodyPr/>
          <a:lstStyle/>
          <a:p>
            <a:r>
              <a:rPr lang="en-US" dirty="0"/>
              <a:t>A content type search works like any other keyword search in a list or library. </a:t>
            </a:r>
          </a:p>
          <a:p>
            <a:r>
              <a:rPr lang="en-US" dirty="0"/>
              <a:t>Example:</a:t>
            </a:r>
          </a:p>
          <a:p>
            <a:pPr lvl="2"/>
            <a:r>
              <a:rPr lang="en-US" dirty="0"/>
              <a:t>Type </a:t>
            </a:r>
            <a:r>
              <a:rPr lang="en-US" b="1" dirty="0">
                <a:latin typeface="Courier New" panose="02070309020205020404" pitchFamily="49" charset="0"/>
                <a:cs typeface="Courier New" panose="02070309020205020404" pitchFamily="49" charset="0"/>
              </a:rPr>
              <a:t>contenttype:document</a:t>
            </a:r>
            <a:r>
              <a:rPr lang="en-US" dirty="0"/>
              <a:t> in the search bar.</a:t>
            </a:r>
          </a:p>
          <a:p>
            <a:pPr lvl="2"/>
            <a:r>
              <a:rPr lang="en-US" dirty="0"/>
              <a:t>Finds any files with a Document content type.</a:t>
            </a:r>
          </a:p>
          <a:p>
            <a:pPr lvl="2"/>
            <a:r>
              <a:rPr lang="en-US" dirty="0"/>
              <a:t>Also finds any items whose content type is based on Document.</a:t>
            </a:r>
          </a:p>
          <a:p>
            <a:r>
              <a:rPr lang="en-US" dirty="0"/>
              <a:t>Knowing your organization's content types and their inheritance relationships can facilitate useful searching. </a:t>
            </a:r>
          </a:p>
          <a:p>
            <a:r>
              <a:rPr lang="en-US" dirty="0"/>
              <a:t>Use your understanding of content type inheritance to narrow down the types of documents you're looking for.</a:t>
            </a:r>
          </a:p>
          <a:p>
            <a:endParaRPr lang="en-US" dirty="0"/>
          </a:p>
          <a:p>
            <a:endParaRPr lang="en-US" dirty="0"/>
          </a:p>
          <a:p>
            <a:endParaRPr lang="en-US" dirty="0"/>
          </a:p>
          <a:p>
            <a:endParaRPr lang="en-US" dirty="0"/>
          </a:p>
          <a:p>
            <a:r>
              <a:rPr lang="en-US" dirty="0"/>
              <a:t>Example:</a:t>
            </a:r>
          </a:p>
          <a:p>
            <a:pPr lvl="1"/>
            <a:r>
              <a:rPr lang="en-US" sz="1400" b="1" dirty="0">
                <a:latin typeface="Courier New" panose="02070309020205020404" pitchFamily="49" charset="0"/>
                <a:cs typeface="Courier New" panose="02070309020205020404" pitchFamily="49" charset="0"/>
              </a:rPr>
              <a:t>contenttype:develetech product document</a:t>
            </a:r>
            <a:r>
              <a:rPr lang="en-US" sz="1200" b="1" dirty="0">
                <a:latin typeface="Courier New" panose="02070309020205020404" pitchFamily="49" charset="0"/>
                <a:cs typeface="Courier New" panose="02070309020205020404" pitchFamily="49" charset="0"/>
              </a:rPr>
              <a:t> </a:t>
            </a:r>
          </a:p>
          <a:p>
            <a:pPr lvl="2"/>
            <a:r>
              <a:rPr lang="en-US" dirty="0"/>
              <a:t>Finds documents with the content type "Develetech Product Document," as well as any content types that inherit from that content type.</a:t>
            </a:r>
          </a:p>
          <a:p>
            <a:pPr lvl="1"/>
            <a:r>
              <a:rPr lang="en-US" sz="1400" b="1" dirty="0">
                <a:latin typeface="Courier New" panose="02070309020205020404" pitchFamily="49" charset="0"/>
                <a:cs typeface="Courier New" panose="02070309020205020404" pitchFamily="49" charset="0"/>
              </a:rPr>
              <a:t>contenttype:develetech</a:t>
            </a:r>
            <a:endParaRPr lang="en-US" dirty="0"/>
          </a:p>
          <a:p>
            <a:pPr lvl="2"/>
            <a:r>
              <a:rPr lang="en-US" dirty="0"/>
              <a:t>Finds documents whose content type contains the word "Develetech".</a:t>
            </a:r>
          </a:p>
          <a:p>
            <a:pPr lvl="2"/>
            <a:r>
              <a:rPr lang="en-US" dirty="0"/>
              <a:t>This would return "Develetech User Guide," "Develetech Warranty," and any other content types in which you included the word "Develetech."</a:t>
            </a:r>
          </a:p>
        </p:txBody>
      </p:sp>
      <p:graphicFrame>
        <p:nvGraphicFramePr>
          <p:cNvPr id="6" name="Diagram 5">
            <a:extLst>
              <a:ext uri="{FF2B5EF4-FFF2-40B4-BE49-F238E27FC236}">
                <a16:creationId xmlns:a16="http://schemas.microsoft.com/office/drawing/2014/main" id="{736192E2-FB00-5709-B429-D52481E8EF27}"/>
              </a:ext>
            </a:extLst>
          </p:cNvPr>
          <p:cNvGraphicFramePr/>
          <p:nvPr>
            <p:extLst>
              <p:ext uri="{D42A27DB-BD31-4B8C-83A1-F6EECF244321}">
                <p14:modId xmlns:p14="http://schemas.microsoft.com/office/powerpoint/2010/main" val="3811309599"/>
              </p:ext>
            </p:extLst>
          </p:nvPr>
        </p:nvGraphicFramePr>
        <p:xfrm>
          <a:off x="3245184" y="3495685"/>
          <a:ext cx="4838366" cy="99559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02151226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C4498B4-3725-F081-EC9D-79CB0C0059D4}"/>
              </a:ext>
            </a:extLst>
          </p:cNvPr>
          <p:cNvSpPr>
            <a:spLocks noGrp="1"/>
          </p:cNvSpPr>
          <p:nvPr>
            <p:ph type="sldNum" sz="quarter" idx="12"/>
          </p:nvPr>
        </p:nvSpPr>
        <p:spPr/>
        <p:txBody>
          <a:bodyPr/>
          <a:lstStyle/>
          <a:p>
            <a:fld id="{A8160BDD-7155-D744-B749-9730458604AD}" type="slidenum">
              <a:rPr lang="en-US" smtClean="0"/>
              <a:pPr/>
              <a:t>36</a:t>
            </a:fld>
            <a:endParaRPr lang="en-US" dirty="0"/>
          </a:p>
        </p:txBody>
      </p:sp>
      <p:sp>
        <p:nvSpPr>
          <p:cNvPr id="5" name="Title 4">
            <a:extLst>
              <a:ext uri="{FF2B5EF4-FFF2-40B4-BE49-F238E27FC236}">
                <a16:creationId xmlns:a16="http://schemas.microsoft.com/office/drawing/2014/main" id="{3BF40280-74A6-E041-5765-97425C349FBC}"/>
              </a:ext>
            </a:extLst>
          </p:cNvPr>
          <p:cNvSpPr>
            <a:spLocks noGrp="1"/>
          </p:cNvSpPr>
          <p:nvPr>
            <p:ph type="title"/>
          </p:nvPr>
        </p:nvSpPr>
        <p:spPr/>
        <p:txBody>
          <a:bodyPr/>
          <a:lstStyle/>
          <a:p>
            <a:r>
              <a:rPr lang="en-US" dirty="0"/>
              <a:t>Activity: Changing Views to Accommodate Mixed Content Types</a:t>
            </a:r>
          </a:p>
        </p:txBody>
      </p:sp>
      <p:sp>
        <p:nvSpPr>
          <p:cNvPr id="6" name="Text Placeholder 5">
            <a:extLst>
              <a:ext uri="{FF2B5EF4-FFF2-40B4-BE49-F238E27FC236}">
                <a16:creationId xmlns:a16="http://schemas.microsoft.com/office/drawing/2014/main" id="{A3B1F2FD-AD09-E5BA-8084-21A9C20210EF}"/>
              </a:ext>
            </a:extLst>
          </p:cNvPr>
          <p:cNvSpPr>
            <a:spLocks noGrp="1"/>
          </p:cNvSpPr>
          <p:nvPr>
            <p:ph type="body" sz="quarter" idx="13"/>
          </p:nvPr>
        </p:nvSpPr>
        <p:spPr/>
        <p:txBody>
          <a:bodyPr/>
          <a:lstStyle/>
          <a:p>
            <a:r>
              <a:rPr lang="en-US" dirty="0"/>
              <a:t>As you continue to add various new content types and metadata columns to your document library, you will eventually end up with an unwieldy default view containing many columns.</a:t>
            </a:r>
          </a:p>
          <a:p>
            <a:r>
              <a:rPr lang="en-US" dirty="0"/>
              <a:t>In this activity, you will explore the potential problems this may cause. Then you will create some custom views to resolve the problems.</a:t>
            </a:r>
          </a:p>
        </p:txBody>
      </p:sp>
    </p:spTree>
    <p:extLst>
      <p:ext uri="{BB962C8B-B14F-4D97-AF65-F5344CB8AC3E}">
        <p14:creationId xmlns:p14="http://schemas.microsoft.com/office/powerpoint/2010/main" val="428540388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966B446-CBC3-B7A0-591C-0E1E69A1DCB2}"/>
              </a:ext>
            </a:extLst>
          </p:cNvPr>
          <p:cNvSpPr>
            <a:spLocks noGrp="1"/>
          </p:cNvSpPr>
          <p:nvPr>
            <p:ph type="sldNum" sz="quarter" idx="12"/>
          </p:nvPr>
        </p:nvSpPr>
        <p:spPr/>
        <p:txBody>
          <a:bodyPr/>
          <a:lstStyle/>
          <a:p>
            <a:fld id="{A8160BDD-7155-D744-B749-9730458604AD}" type="slidenum">
              <a:rPr lang="en-US" smtClean="0"/>
              <a:pPr/>
              <a:t>37</a:t>
            </a:fld>
            <a:endParaRPr lang="en-US" dirty="0"/>
          </a:p>
        </p:txBody>
      </p:sp>
      <p:sp>
        <p:nvSpPr>
          <p:cNvPr id="3" name="Title 2">
            <a:extLst>
              <a:ext uri="{FF2B5EF4-FFF2-40B4-BE49-F238E27FC236}">
                <a16:creationId xmlns:a16="http://schemas.microsoft.com/office/drawing/2014/main" id="{2CAB976C-C44E-703B-9219-2503CB2FBB55}"/>
              </a:ext>
            </a:extLst>
          </p:cNvPr>
          <p:cNvSpPr>
            <a:spLocks noGrp="1"/>
          </p:cNvSpPr>
          <p:nvPr>
            <p:ph type="title"/>
          </p:nvPr>
        </p:nvSpPr>
        <p:spPr/>
        <p:txBody>
          <a:bodyPr/>
          <a:lstStyle/>
          <a:p>
            <a:r>
              <a:rPr lang="en-US" dirty="0"/>
              <a:t>Activity: Searching for Content Types Across Sites</a:t>
            </a:r>
          </a:p>
        </p:txBody>
      </p:sp>
      <p:sp>
        <p:nvSpPr>
          <p:cNvPr id="4" name="Text Placeholder 3">
            <a:extLst>
              <a:ext uri="{FF2B5EF4-FFF2-40B4-BE49-F238E27FC236}">
                <a16:creationId xmlns:a16="http://schemas.microsoft.com/office/drawing/2014/main" id="{3186830C-94E0-EEB8-9CE7-2F04BCEDE9E8}"/>
              </a:ext>
            </a:extLst>
          </p:cNvPr>
          <p:cNvSpPr>
            <a:spLocks noGrp="1"/>
          </p:cNvSpPr>
          <p:nvPr>
            <p:ph type="body" sz="quarter" idx="13"/>
          </p:nvPr>
        </p:nvSpPr>
        <p:spPr/>
        <p:txBody>
          <a:bodyPr/>
          <a:lstStyle/>
          <a:p>
            <a:r>
              <a:rPr lang="en-US" dirty="0"/>
              <a:t>Now you will share your product site so anyone in the organization can read content on the site.</a:t>
            </a:r>
          </a:p>
          <a:p>
            <a:r>
              <a:rPr lang="en-US" dirty="0"/>
              <a:t>With consistent use of managed metadata, it is easy to locate content by type anywhere on your intranet.</a:t>
            </a:r>
          </a:p>
          <a:p>
            <a:r>
              <a:rPr lang="en-US" dirty="0"/>
              <a:t>You will test this capability by searching for product documentation across the various sites that you can access.</a:t>
            </a:r>
          </a:p>
        </p:txBody>
      </p:sp>
    </p:spTree>
    <p:extLst>
      <p:ext uri="{BB962C8B-B14F-4D97-AF65-F5344CB8AC3E}">
        <p14:creationId xmlns:p14="http://schemas.microsoft.com/office/powerpoint/2010/main" val="189506416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7E62309-676F-7D9A-F103-B18532C649FA}"/>
              </a:ext>
            </a:extLst>
          </p:cNvPr>
          <p:cNvSpPr>
            <a:spLocks noGrp="1"/>
          </p:cNvSpPr>
          <p:nvPr>
            <p:ph type="sldNum" sz="quarter" idx="12"/>
          </p:nvPr>
        </p:nvSpPr>
        <p:spPr/>
        <p:txBody>
          <a:bodyPr/>
          <a:lstStyle/>
          <a:p>
            <a:fld id="{A8160BDD-7155-D744-B749-9730458604AD}" type="slidenum">
              <a:rPr lang="en-US" smtClean="0"/>
              <a:t>38</a:t>
            </a:fld>
            <a:endParaRPr lang="en-US" dirty="0"/>
          </a:p>
        </p:txBody>
      </p:sp>
      <p:sp>
        <p:nvSpPr>
          <p:cNvPr id="4" name="Text Placeholder 3">
            <a:extLst>
              <a:ext uri="{FF2B5EF4-FFF2-40B4-BE49-F238E27FC236}">
                <a16:creationId xmlns:a16="http://schemas.microsoft.com/office/drawing/2014/main" id="{2046938C-699F-1AD6-2569-709331D7C48D}"/>
              </a:ext>
            </a:extLst>
          </p:cNvPr>
          <p:cNvSpPr>
            <a:spLocks noGrp="1"/>
          </p:cNvSpPr>
          <p:nvPr>
            <p:ph type="body" sz="quarter" idx="13"/>
          </p:nvPr>
        </p:nvSpPr>
        <p:spPr/>
        <p:txBody>
          <a:bodyPr/>
          <a:lstStyle/>
          <a:p>
            <a:r>
              <a:rPr lang="en-US" dirty="0"/>
              <a:t>In this lesson's activities, Develetech stored similar types of content (product documentation) across multiple sites and libraries. Tagging these files with managed metadata makes them easier to find and manage as a related collection of content. Do you have any comparable types of documentation in your own organization, which you would store across multiple sites and document libraries?</a:t>
            </a:r>
          </a:p>
          <a:p>
            <a:r>
              <a:rPr lang="en-US" dirty="0"/>
              <a:t>Who in your organization would most likely know what term sets and terms need to be defined in order to classify the content you'll store and work with in SharePoint?</a:t>
            </a:r>
          </a:p>
          <a:p>
            <a:endParaRPr lang="en-US" dirty="0"/>
          </a:p>
        </p:txBody>
      </p:sp>
    </p:spTree>
    <p:extLst>
      <p:ext uri="{BB962C8B-B14F-4D97-AF65-F5344CB8AC3E}">
        <p14:creationId xmlns:p14="http://schemas.microsoft.com/office/powerpoint/2010/main" val="15740732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Oval 18">
            <a:extLst>
              <a:ext uri="{FF2B5EF4-FFF2-40B4-BE49-F238E27FC236}">
                <a16:creationId xmlns:a16="http://schemas.microsoft.com/office/drawing/2014/main" id="{035CCA7D-26DA-A9CD-9C24-104E2D39982C}"/>
              </a:ext>
            </a:extLst>
          </p:cNvPr>
          <p:cNvSpPr/>
          <p:nvPr/>
        </p:nvSpPr>
        <p:spPr>
          <a:xfrm>
            <a:off x="8629651" y="6188901"/>
            <a:ext cx="2362200" cy="533400"/>
          </a:xfrm>
          <a:prstGeom prst="ellipse">
            <a:avLst/>
          </a:prstGeom>
          <a:solidFill>
            <a:schemeClr val="bg1">
              <a:lumMod val="95000"/>
            </a:schemeClr>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
        <p:nvSpPr>
          <p:cNvPr id="24" name="Oval 23">
            <a:extLst>
              <a:ext uri="{FF2B5EF4-FFF2-40B4-BE49-F238E27FC236}">
                <a16:creationId xmlns:a16="http://schemas.microsoft.com/office/drawing/2014/main" id="{B206511C-41C2-E5AF-8023-9C5F78EACB84}"/>
              </a:ext>
            </a:extLst>
          </p:cNvPr>
          <p:cNvSpPr/>
          <p:nvPr/>
        </p:nvSpPr>
        <p:spPr>
          <a:xfrm rot="21050776">
            <a:off x="8938941" y="6359377"/>
            <a:ext cx="655072" cy="208105"/>
          </a:xfrm>
          <a:prstGeom prst="ellipse">
            <a:avLst/>
          </a:prstGeom>
          <a:solidFill>
            <a:schemeClr val="tx1">
              <a:alpha val="8000"/>
            </a:schemeClr>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
        <p:nvSpPr>
          <p:cNvPr id="25" name="Oval 24">
            <a:extLst>
              <a:ext uri="{FF2B5EF4-FFF2-40B4-BE49-F238E27FC236}">
                <a16:creationId xmlns:a16="http://schemas.microsoft.com/office/drawing/2014/main" id="{A9E2E0CA-72DE-907D-8893-B7DB9E4C26CA}"/>
              </a:ext>
            </a:extLst>
          </p:cNvPr>
          <p:cNvSpPr/>
          <p:nvPr/>
        </p:nvSpPr>
        <p:spPr>
          <a:xfrm rot="1975377">
            <a:off x="10281543" y="6510796"/>
            <a:ext cx="485601" cy="208105"/>
          </a:xfrm>
          <a:prstGeom prst="ellipse">
            <a:avLst/>
          </a:prstGeom>
          <a:solidFill>
            <a:schemeClr val="tx1">
              <a:alpha val="8000"/>
            </a:schemeClr>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cxnSp>
        <p:nvCxnSpPr>
          <p:cNvPr id="18" name="Straight Connector 17">
            <a:extLst>
              <a:ext uri="{FF2B5EF4-FFF2-40B4-BE49-F238E27FC236}">
                <a16:creationId xmlns:a16="http://schemas.microsoft.com/office/drawing/2014/main" id="{56994DA4-F5BD-BFF0-E9E7-7DCCEBCEF740}"/>
              </a:ext>
            </a:extLst>
          </p:cNvPr>
          <p:cNvCxnSpPr>
            <a:cxnSpLocks/>
          </p:cNvCxnSpPr>
          <p:nvPr/>
        </p:nvCxnSpPr>
        <p:spPr>
          <a:xfrm>
            <a:off x="10161957" y="1295250"/>
            <a:ext cx="0" cy="744614"/>
          </a:xfrm>
          <a:prstGeom prst="line">
            <a:avLst/>
          </a:prstGeom>
          <a:ln w="3175">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3" name="Slide Number Placeholder 2">
            <a:extLst>
              <a:ext uri="{FF2B5EF4-FFF2-40B4-BE49-F238E27FC236}">
                <a16:creationId xmlns:a16="http://schemas.microsoft.com/office/drawing/2014/main" id="{5C04E7D1-27FA-5BBA-9454-7C32EEF38715}"/>
              </a:ext>
            </a:extLst>
          </p:cNvPr>
          <p:cNvSpPr>
            <a:spLocks noGrp="1"/>
          </p:cNvSpPr>
          <p:nvPr>
            <p:ph type="sldNum" sz="quarter" idx="12"/>
          </p:nvPr>
        </p:nvSpPr>
        <p:spPr/>
        <p:txBody>
          <a:bodyPr/>
          <a:lstStyle/>
          <a:p>
            <a:fld id="{A8160BDD-7155-D744-B749-9730458604AD}" type="slidenum">
              <a:rPr lang="en-US" smtClean="0"/>
              <a:t>4</a:t>
            </a:fld>
            <a:endParaRPr lang="en-US" dirty="0"/>
          </a:p>
        </p:txBody>
      </p:sp>
      <p:sp>
        <p:nvSpPr>
          <p:cNvPr id="2" name="Title 1">
            <a:extLst>
              <a:ext uri="{FF2B5EF4-FFF2-40B4-BE49-F238E27FC236}">
                <a16:creationId xmlns:a16="http://schemas.microsoft.com/office/drawing/2014/main" id="{49FDFADF-96CF-EFF0-BF6F-BF1E344E2108}"/>
              </a:ext>
            </a:extLst>
          </p:cNvPr>
          <p:cNvSpPr>
            <a:spLocks noGrp="1"/>
          </p:cNvSpPr>
          <p:nvPr>
            <p:ph type="title"/>
          </p:nvPr>
        </p:nvSpPr>
        <p:spPr/>
        <p:txBody>
          <a:bodyPr/>
          <a:lstStyle/>
          <a:p>
            <a:r>
              <a:rPr lang="en-US" dirty="0"/>
              <a:t>Content Services</a:t>
            </a:r>
          </a:p>
        </p:txBody>
      </p:sp>
      <p:sp>
        <p:nvSpPr>
          <p:cNvPr id="4" name="Text Placeholder 3">
            <a:extLst>
              <a:ext uri="{FF2B5EF4-FFF2-40B4-BE49-F238E27FC236}">
                <a16:creationId xmlns:a16="http://schemas.microsoft.com/office/drawing/2014/main" id="{640CB152-CD0C-2DFA-8B8F-3E117F99C8C7}"/>
              </a:ext>
            </a:extLst>
          </p:cNvPr>
          <p:cNvSpPr>
            <a:spLocks noGrp="1"/>
          </p:cNvSpPr>
          <p:nvPr>
            <p:ph type="body" sz="quarter" idx="13"/>
          </p:nvPr>
        </p:nvSpPr>
        <p:spPr/>
        <p:txBody>
          <a:bodyPr/>
          <a:lstStyle/>
          <a:p>
            <a:r>
              <a:rPr lang="en-US" dirty="0"/>
              <a:t>In modern organizations, documents:</a:t>
            </a:r>
          </a:p>
          <a:p>
            <a:pPr lvl="1"/>
            <a:r>
              <a:rPr lang="en-US" dirty="0"/>
              <a:t>Are not static communications that stop changing once they are printed.</a:t>
            </a:r>
          </a:p>
          <a:p>
            <a:pPr lvl="1"/>
            <a:r>
              <a:rPr lang="en-US" dirty="0"/>
              <a:t>Are used in complex and dynamic ways.</a:t>
            </a:r>
          </a:p>
          <a:p>
            <a:pPr lvl="1"/>
            <a:r>
              <a:rPr lang="en-US" dirty="0"/>
              <a:t>Are created and consumed in electronic form.</a:t>
            </a:r>
          </a:p>
          <a:p>
            <a:pPr lvl="1"/>
            <a:r>
              <a:rPr lang="en-US" dirty="0"/>
              <a:t>May change over time.</a:t>
            </a:r>
          </a:p>
          <a:p>
            <a:pPr lvl="1"/>
            <a:r>
              <a:rPr lang="en-US" dirty="0"/>
              <a:t>Are repurposed in many different ways.</a:t>
            </a:r>
          </a:p>
          <a:p>
            <a:pPr lvl="1"/>
            <a:r>
              <a:rPr lang="en-US" dirty="0"/>
              <a:t>Must be handled to conform to new regulations regarding data privacy and security.</a:t>
            </a:r>
          </a:p>
          <a:p>
            <a:r>
              <a:rPr lang="en-US" dirty="0"/>
              <a:t>Because of this complexity, it's necessary to:</a:t>
            </a:r>
          </a:p>
          <a:p>
            <a:pPr lvl="1"/>
            <a:r>
              <a:rPr lang="en-US" dirty="0"/>
              <a:t>Enable users to store additional information about documents.</a:t>
            </a:r>
          </a:p>
          <a:p>
            <a:pPr lvl="1"/>
            <a:r>
              <a:rPr lang="en-US" dirty="0"/>
              <a:t>Enable content to be classified.</a:t>
            </a:r>
          </a:p>
          <a:p>
            <a:pPr lvl="1"/>
            <a:r>
              <a:rPr lang="en-US" dirty="0"/>
              <a:t>Enable document use to be tracked and monitored.</a:t>
            </a:r>
          </a:p>
          <a:p>
            <a:pPr lvl="1"/>
            <a:r>
              <a:rPr lang="en-US" dirty="0"/>
              <a:t>Make documents easy to locate within storage based on various criteria.</a:t>
            </a:r>
          </a:p>
          <a:p>
            <a:r>
              <a:rPr lang="en-US" dirty="0"/>
              <a:t>SharePoint's content services support centralized management of the </a:t>
            </a:r>
            <a:br>
              <a:rPr lang="en-US" dirty="0"/>
            </a:br>
            <a:r>
              <a:rPr lang="en-US" dirty="0"/>
              <a:t>metadata you use to work with content throughout its entire lifecycle.</a:t>
            </a:r>
          </a:p>
        </p:txBody>
      </p:sp>
      <p:pic>
        <p:nvPicPr>
          <p:cNvPr id="8" name="Picture 7">
            <a:extLst>
              <a:ext uri="{FF2B5EF4-FFF2-40B4-BE49-F238E27FC236}">
                <a16:creationId xmlns:a16="http://schemas.microsoft.com/office/drawing/2014/main" id="{0395B891-F59F-8BB7-22CD-1A384EF807C1}"/>
              </a:ext>
            </a:extLst>
          </p:cNvPr>
          <p:cNvPicPr>
            <a:picLocks noChangeAspect="1"/>
          </p:cNvPicPr>
          <p:nvPr/>
        </p:nvPicPr>
        <p:blipFill>
          <a:blip r:embed="rId3"/>
          <a:stretch>
            <a:fillRect/>
          </a:stretch>
        </p:blipFill>
        <p:spPr>
          <a:xfrm>
            <a:off x="7888776" y="1036062"/>
            <a:ext cx="4012035" cy="5721668"/>
          </a:xfrm>
          <a:prstGeom prst="rect">
            <a:avLst/>
          </a:prstGeom>
        </p:spPr>
      </p:pic>
      <p:pic>
        <p:nvPicPr>
          <p:cNvPr id="11" name="Picture 10">
            <a:extLst>
              <a:ext uri="{FF2B5EF4-FFF2-40B4-BE49-F238E27FC236}">
                <a16:creationId xmlns:a16="http://schemas.microsoft.com/office/drawing/2014/main" id="{B053E6B0-9278-BF10-4D80-6E7070956760}"/>
              </a:ext>
            </a:extLst>
          </p:cNvPr>
          <p:cNvPicPr>
            <a:picLocks noChangeAspect="1"/>
          </p:cNvPicPr>
          <p:nvPr/>
        </p:nvPicPr>
        <p:blipFill>
          <a:blip r:embed="rId4"/>
          <a:stretch>
            <a:fillRect/>
          </a:stretch>
        </p:blipFill>
        <p:spPr>
          <a:xfrm rot="595767">
            <a:off x="9994388" y="1873867"/>
            <a:ext cx="335138" cy="331991"/>
          </a:xfrm>
          <a:prstGeom prst="rect">
            <a:avLst/>
          </a:prstGeom>
        </p:spPr>
      </p:pic>
      <p:cxnSp>
        <p:nvCxnSpPr>
          <p:cNvPr id="14" name="Straight Connector 13">
            <a:extLst>
              <a:ext uri="{FF2B5EF4-FFF2-40B4-BE49-F238E27FC236}">
                <a16:creationId xmlns:a16="http://schemas.microsoft.com/office/drawing/2014/main" id="{C07E23C8-DE79-0E75-13AD-C703F4192589}"/>
              </a:ext>
            </a:extLst>
          </p:cNvPr>
          <p:cNvCxnSpPr>
            <a:cxnSpLocks/>
          </p:cNvCxnSpPr>
          <p:nvPr/>
        </p:nvCxnSpPr>
        <p:spPr>
          <a:xfrm>
            <a:off x="8034679" y="1816117"/>
            <a:ext cx="0" cy="744614"/>
          </a:xfrm>
          <a:prstGeom prst="line">
            <a:avLst/>
          </a:prstGeom>
          <a:ln w="3175">
            <a:solidFill>
              <a:schemeClr val="tx1"/>
            </a:solidFill>
          </a:ln>
          <a:effectLst/>
        </p:spPr>
        <p:style>
          <a:lnRef idx="2">
            <a:schemeClr val="accent1"/>
          </a:lnRef>
          <a:fillRef idx="0">
            <a:schemeClr val="accent1"/>
          </a:fillRef>
          <a:effectRef idx="1">
            <a:schemeClr val="accent1"/>
          </a:effectRef>
          <a:fontRef idx="minor">
            <a:schemeClr val="tx1"/>
          </a:fontRef>
        </p:style>
      </p:cxnSp>
      <p:pic>
        <p:nvPicPr>
          <p:cNvPr id="12" name="Picture 11">
            <a:extLst>
              <a:ext uri="{FF2B5EF4-FFF2-40B4-BE49-F238E27FC236}">
                <a16:creationId xmlns:a16="http://schemas.microsoft.com/office/drawing/2014/main" id="{E8C37DF4-D682-BC90-0E90-AC85E4F625DF}"/>
              </a:ext>
            </a:extLst>
          </p:cNvPr>
          <p:cNvPicPr>
            <a:picLocks noChangeAspect="1"/>
          </p:cNvPicPr>
          <p:nvPr/>
        </p:nvPicPr>
        <p:blipFill>
          <a:blip r:embed="rId5"/>
          <a:stretch>
            <a:fillRect/>
          </a:stretch>
        </p:blipFill>
        <p:spPr>
          <a:xfrm rot="595767">
            <a:off x="7889574" y="2316167"/>
            <a:ext cx="290208" cy="326484"/>
          </a:xfrm>
          <a:prstGeom prst="rect">
            <a:avLst/>
          </a:prstGeom>
        </p:spPr>
      </p:pic>
      <p:cxnSp>
        <p:nvCxnSpPr>
          <p:cNvPr id="16" name="Straight Connector 15">
            <a:extLst>
              <a:ext uri="{FF2B5EF4-FFF2-40B4-BE49-F238E27FC236}">
                <a16:creationId xmlns:a16="http://schemas.microsoft.com/office/drawing/2014/main" id="{69718F08-2440-B6C8-2122-F41424EABACC}"/>
              </a:ext>
            </a:extLst>
          </p:cNvPr>
          <p:cNvCxnSpPr>
            <a:cxnSpLocks/>
          </p:cNvCxnSpPr>
          <p:nvPr/>
        </p:nvCxnSpPr>
        <p:spPr>
          <a:xfrm>
            <a:off x="8341238" y="1921284"/>
            <a:ext cx="0" cy="744614"/>
          </a:xfrm>
          <a:prstGeom prst="line">
            <a:avLst/>
          </a:prstGeom>
          <a:ln w="3175">
            <a:solidFill>
              <a:schemeClr val="tx1"/>
            </a:solidFill>
          </a:ln>
          <a:effectLst/>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430AC250-3B30-E95B-A212-C41173B381D3}"/>
              </a:ext>
            </a:extLst>
          </p:cNvPr>
          <p:cNvPicPr>
            <a:picLocks noChangeAspect="1"/>
          </p:cNvPicPr>
          <p:nvPr/>
        </p:nvPicPr>
        <p:blipFill>
          <a:blip r:embed="rId6"/>
          <a:stretch>
            <a:fillRect/>
          </a:stretch>
        </p:blipFill>
        <p:spPr>
          <a:xfrm rot="595767">
            <a:off x="8168948" y="2606231"/>
            <a:ext cx="344579" cy="331991"/>
          </a:xfrm>
          <a:prstGeom prst="rect">
            <a:avLst/>
          </a:prstGeom>
        </p:spPr>
      </p:pic>
      <p:cxnSp>
        <p:nvCxnSpPr>
          <p:cNvPr id="17" name="Straight Connector 16">
            <a:extLst>
              <a:ext uri="{FF2B5EF4-FFF2-40B4-BE49-F238E27FC236}">
                <a16:creationId xmlns:a16="http://schemas.microsoft.com/office/drawing/2014/main" id="{23D56421-7927-B00D-796F-ED2A21FB816A}"/>
              </a:ext>
            </a:extLst>
          </p:cNvPr>
          <p:cNvCxnSpPr>
            <a:cxnSpLocks/>
          </p:cNvCxnSpPr>
          <p:nvPr/>
        </p:nvCxnSpPr>
        <p:spPr>
          <a:xfrm>
            <a:off x="10585565" y="1295250"/>
            <a:ext cx="0" cy="744614"/>
          </a:xfrm>
          <a:prstGeom prst="line">
            <a:avLst/>
          </a:prstGeom>
          <a:ln w="3175">
            <a:solidFill>
              <a:schemeClr val="tx1"/>
            </a:solidFill>
          </a:ln>
          <a:effectLst/>
        </p:spPr>
        <p:style>
          <a:lnRef idx="2">
            <a:schemeClr val="accent1"/>
          </a:lnRef>
          <a:fillRef idx="0">
            <a:schemeClr val="accent1"/>
          </a:fillRef>
          <a:effectRef idx="1">
            <a:schemeClr val="accent1"/>
          </a:effectRef>
          <a:fontRef idx="minor">
            <a:schemeClr val="tx1"/>
          </a:fontRef>
        </p:style>
      </p:cxnSp>
      <p:pic>
        <p:nvPicPr>
          <p:cNvPr id="10" name="Picture 9">
            <a:extLst>
              <a:ext uri="{FF2B5EF4-FFF2-40B4-BE49-F238E27FC236}">
                <a16:creationId xmlns:a16="http://schemas.microsoft.com/office/drawing/2014/main" id="{5330A821-B848-461C-49F4-7FF08AF8CB10}"/>
              </a:ext>
            </a:extLst>
          </p:cNvPr>
          <p:cNvPicPr>
            <a:picLocks noChangeAspect="1"/>
          </p:cNvPicPr>
          <p:nvPr/>
        </p:nvPicPr>
        <p:blipFill>
          <a:blip r:embed="rId7"/>
          <a:stretch>
            <a:fillRect/>
          </a:stretch>
        </p:blipFill>
        <p:spPr>
          <a:xfrm rot="595767">
            <a:off x="10472673" y="1964263"/>
            <a:ext cx="338284" cy="333564"/>
          </a:xfrm>
          <a:prstGeom prst="rect">
            <a:avLst/>
          </a:prstGeom>
        </p:spPr>
      </p:pic>
      <p:sp>
        <p:nvSpPr>
          <p:cNvPr id="26" name="TextBox 25">
            <a:extLst>
              <a:ext uri="{FF2B5EF4-FFF2-40B4-BE49-F238E27FC236}">
                <a16:creationId xmlns:a16="http://schemas.microsoft.com/office/drawing/2014/main" id="{0FFD0016-9B30-72D1-BDCE-2B1AC573D0BD}"/>
              </a:ext>
            </a:extLst>
          </p:cNvPr>
          <p:cNvSpPr txBox="1"/>
          <p:nvPr/>
        </p:nvSpPr>
        <p:spPr>
          <a:xfrm rot="932548">
            <a:off x="9460096" y="3204872"/>
            <a:ext cx="598582" cy="286799"/>
          </a:xfrm>
          <a:prstGeom prst="rect">
            <a:avLst/>
          </a:prstGeom>
          <a:noFill/>
        </p:spPr>
        <p:txBody>
          <a:bodyPr wrap="none" rtlCol="0">
            <a:prstTxWarp prst="textCanDown">
              <a:avLst>
                <a:gd name="adj" fmla="val 7340"/>
              </a:avLst>
            </a:prstTxWarp>
            <a:spAutoFit/>
          </a:bodyPr>
          <a:lstStyle/>
          <a:p>
            <a:pPr algn="ctr"/>
            <a:r>
              <a:rPr lang="en-US" sz="1400" b="1" dirty="0">
                <a:ln>
                  <a:solidFill>
                    <a:schemeClr val="tx1"/>
                  </a:solidFill>
                </a:ln>
                <a:solidFill>
                  <a:schemeClr val="bg1"/>
                </a:solidFill>
                <a:effectLst>
                  <a:glow rad="50800">
                    <a:schemeClr val="tx1">
                      <a:alpha val="71000"/>
                    </a:schemeClr>
                  </a:glow>
                </a:effectLst>
              </a:rPr>
              <a:t>CONTENT </a:t>
            </a:r>
          </a:p>
          <a:p>
            <a:pPr algn="ctr"/>
            <a:r>
              <a:rPr lang="en-US" sz="1400" b="1" dirty="0">
                <a:ln>
                  <a:solidFill>
                    <a:schemeClr val="tx1"/>
                  </a:solidFill>
                </a:ln>
                <a:solidFill>
                  <a:schemeClr val="bg1"/>
                </a:solidFill>
                <a:effectLst>
                  <a:glow rad="50800">
                    <a:schemeClr val="tx1">
                      <a:alpha val="71000"/>
                    </a:schemeClr>
                  </a:glow>
                </a:effectLst>
              </a:rPr>
              <a:t>SERVICES</a:t>
            </a:r>
          </a:p>
        </p:txBody>
      </p:sp>
    </p:spTree>
    <p:custDataLst>
      <p:tags r:id="rId1"/>
    </p:custDataLst>
    <p:extLst>
      <p:ext uri="{BB962C8B-B14F-4D97-AF65-F5344CB8AC3E}">
        <p14:creationId xmlns:p14="http://schemas.microsoft.com/office/powerpoint/2010/main" val="8008437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F95F9F9-4DD3-28BE-1A47-0654105F05DE}"/>
              </a:ext>
            </a:extLst>
          </p:cNvPr>
          <p:cNvSpPr>
            <a:spLocks noGrp="1"/>
          </p:cNvSpPr>
          <p:nvPr>
            <p:ph type="sldNum" sz="quarter" idx="12"/>
          </p:nvPr>
        </p:nvSpPr>
        <p:spPr/>
        <p:txBody>
          <a:bodyPr/>
          <a:lstStyle/>
          <a:p>
            <a:fld id="{A8160BDD-7155-D744-B749-9730458604AD}" type="slidenum">
              <a:rPr lang="en-US" smtClean="0"/>
              <a:pPr/>
              <a:t>5</a:t>
            </a:fld>
            <a:endParaRPr lang="en-US" dirty="0"/>
          </a:p>
        </p:txBody>
      </p:sp>
      <p:sp>
        <p:nvSpPr>
          <p:cNvPr id="3" name="Title 2">
            <a:extLst>
              <a:ext uri="{FF2B5EF4-FFF2-40B4-BE49-F238E27FC236}">
                <a16:creationId xmlns:a16="http://schemas.microsoft.com/office/drawing/2014/main" id="{AD720E88-5A86-1FFE-FA57-F0A70B25B1D4}"/>
              </a:ext>
            </a:extLst>
          </p:cNvPr>
          <p:cNvSpPr>
            <a:spLocks noGrp="1"/>
          </p:cNvSpPr>
          <p:nvPr>
            <p:ph type="title"/>
          </p:nvPr>
        </p:nvSpPr>
        <p:spPr/>
        <p:txBody>
          <a:bodyPr/>
          <a:lstStyle/>
          <a:p>
            <a:r>
              <a:rPr lang="en-US" dirty="0"/>
              <a:t>SharePoint as a Document Management System</a:t>
            </a:r>
          </a:p>
        </p:txBody>
      </p:sp>
      <p:sp>
        <p:nvSpPr>
          <p:cNvPr id="4" name="Text Placeholder 3">
            <a:extLst>
              <a:ext uri="{FF2B5EF4-FFF2-40B4-BE49-F238E27FC236}">
                <a16:creationId xmlns:a16="http://schemas.microsoft.com/office/drawing/2014/main" id="{35197CC8-789C-7684-496C-31A516406127}"/>
              </a:ext>
            </a:extLst>
          </p:cNvPr>
          <p:cNvSpPr>
            <a:spLocks noGrp="1"/>
          </p:cNvSpPr>
          <p:nvPr>
            <p:ph type="body" sz="quarter" idx="13"/>
          </p:nvPr>
        </p:nvSpPr>
        <p:spPr>
          <a:xfrm>
            <a:off x="168442" y="1018674"/>
            <a:ext cx="11928308" cy="1238751"/>
          </a:xfrm>
        </p:spPr>
        <p:txBody>
          <a:bodyPr/>
          <a:lstStyle/>
          <a:p>
            <a:r>
              <a:rPr lang="en-US" dirty="0"/>
              <a:t>Document Management System</a:t>
            </a:r>
          </a:p>
          <a:p>
            <a:pPr lvl="1"/>
            <a:r>
              <a:rPr lang="en-US" dirty="0"/>
              <a:t>Software that enables you to store, track, and manage electronic documents.</a:t>
            </a:r>
          </a:p>
          <a:p>
            <a:pPr lvl="1"/>
            <a:r>
              <a:rPr lang="en-US" dirty="0"/>
              <a:t>SharePoint provides many features beyond just document management.</a:t>
            </a:r>
          </a:p>
          <a:p>
            <a:pPr lvl="1"/>
            <a:r>
              <a:rPr lang="en-US" dirty="0"/>
              <a:t>While SharePoint can be used for document management, it functions differently from systems that just provide document management.</a:t>
            </a:r>
          </a:p>
          <a:p>
            <a:pPr lvl="1"/>
            <a:endParaRPr lang="en-US" dirty="0"/>
          </a:p>
          <a:p>
            <a:pPr lvl="1"/>
            <a:endParaRPr lang="en-US" dirty="0"/>
          </a:p>
          <a:p>
            <a:pPr lvl="1"/>
            <a:endParaRPr lang="en-US" dirty="0"/>
          </a:p>
          <a:p>
            <a:pPr lvl="1"/>
            <a:endParaRPr lang="en-US" dirty="0"/>
          </a:p>
          <a:p>
            <a:pPr lvl="1"/>
            <a:endParaRPr lang="en-US" dirty="0"/>
          </a:p>
          <a:p>
            <a:pPr lvl="1"/>
            <a:endParaRPr lang="en-US" dirty="0"/>
          </a:p>
          <a:p>
            <a:pPr lvl="1"/>
            <a:endParaRPr lang="en-US" dirty="0"/>
          </a:p>
          <a:p>
            <a:pPr lvl="1"/>
            <a:endParaRPr lang="en-US" dirty="0"/>
          </a:p>
          <a:p>
            <a:pPr lvl="1"/>
            <a:endParaRPr lang="en-US" dirty="0"/>
          </a:p>
          <a:p>
            <a:pPr lvl="1"/>
            <a:endParaRPr lang="en-US" dirty="0"/>
          </a:p>
          <a:p>
            <a:pPr lvl="1"/>
            <a:endParaRPr lang="en-US" sz="1100" dirty="0"/>
          </a:p>
          <a:p>
            <a:pPr lvl="1"/>
            <a:endParaRPr lang="en-US" dirty="0"/>
          </a:p>
          <a:p>
            <a:pPr lvl="1"/>
            <a:r>
              <a:rPr lang="en-US" sz="1800" dirty="0"/>
              <a:t>SharePoint and Microsoft 365 support features such as check-in/check-out, file versioning, and so forth.</a:t>
            </a:r>
          </a:p>
          <a:p>
            <a:pPr lvl="1"/>
            <a:r>
              <a:rPr lang="en-US" sz="1800" dirty="0"/>
              <a:t>To use SharePoint like a document management system, you must configure it to do so.</a:t>
            </a:r>
          </a:p>
        </p:txBody>
      </p:sp>
      <p:graphicFrame>
        <p:nvGraphicFramePr>
          <p:cNvPr id="5" name="Group 64">
            <a:extLst>
              <a:ext uri="{FF2B5EF4-FFF2-40B4-BE49-F238E27FC236}">
                <a16:creationId xmlns:a16="http://schemas.microsoft.com/office/drawing/2014/main" id="{BDF69D6E-D53A-F7AD-95A8-8DB501FF34B7}"/>
              </a:ext>
            </a:extLst>
          </p:cNvPr>
          <p:cNvGraphicFramePr>
            <a:graphicFrameLocks noGrp="1"/>
          </p:cNvGraphicFramePr>
          <p:nvPr>
            <p:extLst>
              <p:ext uri="{D42A27DB-BD31-4B8C-83A1-F6EECF244321}">
                <p14:modId xmlns:p14="http://schemas.microsoft.com/office/powerpoint/2010/main" val="2191353727"/>
              </p:ext>
            </p:extLst>
          </p:nvPr>
        </p:nvGraphicFramePr>
        <p:xfrm>
          <a:off x="326207" y="2331218"/>
          <a:ext cx="11539585" cy="3261480"/>
        </p:xfrm>
        <a:graphic>
          <a:graphicData uri="http://schemas.openxmlformats.org/drawingml/2006/table">
            <a:tbl>
              <a:tblPr/>
              <a:tblGrid>
                <a:gridCol w="1426393">
                  <a:extLst>
                    <a:ext uri="{9D8B030D-6E8A-4147-A177-3AD203B41FA5}">
                      <a16:colId xmlns:a16="http://schemas.microsoft.com/office/drawing/2014/main" val="20000"/>
                    </a:ext>
                  </a:extLst>
                </a:gridCol>
                <a:gridCol w="4432782">
                  <a:extLst>
                    <a:ext uri="{9D8B030D-6E8A-4147-A177-3AD203B41FA5}">
                      <a16:colId xmlns:a16="http://schemas.microsoft.com/office/drawing/2014/main" val="1407463220"/>
                    </a:ext>
                  </a:extLst>
                </a:gridCol>
                <a:gridCol w="5680410">
                  <a:extLst>
                    <a:ext uri="{9D8B030D-6E8A-4147-A177-3AD203B41FA5}">
                      <a16:colId xmlns:a16="http://schemas.microsoft.com/office/drawing/2014/main" val="20001"/>
                    </a:ext>
                  </a:extLst>
                </a:gridCol>
              </a:tblGrid>
              <a:tr h="0">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600" b="1" i="0" u="none" strike="noStrike" kern="1200" cap="none" normalizeH="0" baseline="0" dirty="0">
                          <a:ln>
                            <a:noFill/>
                          </a:ln>
                          <a:solidFill>
                            <a:schemeClr val="bg1"/>
                          </a:solidFill>
                          <a:effectLst/>
                          <a:latin typeface="Calibri"/>
                          <a:ea typeface="+mn-ea"/>
                          <a:cs typeface="Calibri"/>
                        </a:rPr>
                        <a:t>Feature</a:t>
                      </a:r>
                    </a:p>
                  </a:txBody>
                  <a:tcPr marT="45732" marB="45732"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600" b="1" i="0" u="none" strike="noStrike" kern="1200" cap="none" normalizeH="0" baseline="0" dirty="0">
                          <a:ln>
                            <a:noFill/>
                          </a:ln>
                          <a:solidFill>
                            <a:schemeClr val="bg1"/>
                          </a:solidFill>
                          <a:effectLst/>
                          <a:latin typeface="Calibri"/>
                          <a:ea typeface="+mn-ea"/>
                          <a:cs typeface="Calibri"/>
                        </a:rPr>
                        <a:t>Document Management System</a:t>
                      </a:r>
                    </a:p>
                  </a:txBody>
                  <a:tcPr marT="45732" marB="45732"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600" b="1" i="0" u="none" strike="noStrike" kern="1200" cap="none" normalizeH="0" baseline="0" dirty="0">
                          <a:ln>
                            <a:noFill/>
                          </a:ln>
                          <a:solidFill>
                            <a:schemeClr val="bg1"/>
                          </a:solidFill>
                          <a:effectLst/>
                          <a:latin typeface="Calibri"/>
                          <a:ea typeface="+mn-ea"/>
                          <a:cs typeface="Calibri"/>
                        </a:rPr>
                        <a:t>How SharePoint Differs</a:t>
                      </a:r>
                    </a:p>
                  </a:txBody>
                  <a:tcPr marT="45732" marB="45732"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0">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400" b="1" i="0" u="none" strike="noStrike" kern="1200" cap="none" normalizeH="0" baseline="0" dirty="0">
                          <a:ln>
                            <a:noFill/>
                          </a:ln>
                          <a:solidFill>
                            <a:schemeClr val="tx1"/>
                          </a:solidFill>
                          <a:effectLst/>
                          <a:latin typeface="+mn-lt"/>
                          <a:ea typeface="+mn-ea"/>
                          <a:cs typeface="Calibri"/>
                        </a:rPr>
                        <a:t>Storage locations</a:t>
                      </a:r>
                      <a:endParaRPr kumimoji="0" lang="en-US" sz="1400" b="1" i="0" u="none" strike="noStrike" kern="1200" cap="none" normalizeH="0" baseline="0" dirty="0">
                        <a:ln>
                          <a:noFill/>
                        </a:ln>
                        <a:solidFill>
                          <a:schemeClr val="tx1"/>
                        </a:solidFill>
                        <a:effectLst/>
                        <a:latin typeface="Calibri"/>
                        <a:ea typeface="+mn-ea"/>
                        <a:cs typeface="Calibri"/>
                      </a:endParaRP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400" b="1" i="0" u="none" strike="noStrike" kern="1200" cap="none" normalizeH="0" baseline="0" dirty="0">
                          <a:ln>
                            <a:noFill/>
                          </a:ln>
                          <a:solidFill>
                            <a:schemeClr val="tx1"/>
                          </a:solidFill>
                          <a:effectLst/>
                          <a:latin typeface="Calibri"/>
                          <a:ea typeface="+mn-ea"/>
                          <a:cs typeface="Calibri"/>
                        </a:rPr>
                        <a:t>Centralized</a:t>
                      </a:r>
                      <a:r>
                        <a:rPr kumimoji="0" lang="en-US" sz="1400" b="0" i="0" u="none" strike="noStrike" kern="1200" cap="none" normalizeH="0" baseline="0" dirty="0">
                          <a:ln>
                            <a:noFill/>
                          </a:ln>
                          <a:solidFill>
                            <a:schemeClr val="tx1"/>
                          </a:solidFill>
                          <a:effectLst/>
                          <a:latin typeface="Calibri"/>
                          <a:ea typeface="+mn-ea"/>
                          <a:cs typeface="Calibri"/>
                        </a:rPr>
                        <a:t>. Typically, one consolidated storage location (repository).</a:t>
                      </a: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400" b="1" i="0" u="none" strike="noStrike" kern="1200" cap="none" normalizeH="0" baseline="0" dirty="0">
                          <a:ln>
                            <a:noFill/>
                          </a:ln>
                          <a:solidFill>
                            <a:schemeClr val="tx1"/>
                          </a:solidFill>
                          <a:effectLst/>
                          <a:latin typeface="Calibri"/>
                          <a:ea typeface="+mn-ea"/>
                          <a:cs typeface="Calibri"/>
                        </a:rPr>
                        <a:t>Typically decentralized</a:t>
                      </a:r>
                      <a:r>
                        <a:rPr kumimoji="0" lang="en-US" sz="1400" b="0" i="0" u="none" strike="noStrike" kern="1200" cap="none" normalizeH="0" baseline="0" dirty="0">
                          <a:ln>
                            <a:noFill/>
                          </a:ln>
                          <a:solidFill>
                            <a:schemeClr val="tx1"/>
                          </a:solidFill>
                          <a:effectLst/>
                          <a:latin typeface="Calibri"/>
                          <a:ea typeface="+mn-ea"/>
                          <a:cs typeface="Calibri"/>
                        </a:rPr>
                        <a:t>. You decide how sites and document libraries are configured, but typically there are multiple sites, and each site might have multiple libraries.</a:t>
                      </a: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10002"/>
                  </a:ext>
                </a:extLst>
              </a:tr>
              <a:tr h="0">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400" b="1" i="0" u="none" strike="noStrike" kern="1200" cap="none" normalizeH="0" baseline="0" dirty="0">
                          <a:ln>
                            <a:noFill/>
                          </a:ln>
                          <a:solidFill>
                            <a:schemeClr val="tx1"/>
                          </a:solidFill>
                          <a:effectLst/>
                          <a:latin typeface="Calibri"/>
                          <a:ea typeface="+mn-ea"/>
                          <a:cs typeface="Calibri"/>
                        </a:rPr>
                        <a:t>Access to stored documents</a:t>
                      </a: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400" b="1" i="0" u="none" strike="noStrike" kern="1200" cap="none" normalizeH="0" baseline="0" dirty="0">
                          <a:ln>
                            <a:noFill/>
                          </a:ln>
                          <a:solidFill>
                            <a:schemeClr val="tx1"/>
                          </a:solidFill>
                          <a:effectLst/>
                          <a:latin typeface="Calibri"/>
                          <a:ea typeface="+mn-ea"/>
                          <a:cs typeface="Calibri"/>
                        </a:rPr>
                        <a:t>Gained through checkout</a:t>
                      </a:r>
                      <a:r>
                        <a:rPr kumimoji="0" lang="en-US" sz="1400" b="0" i="0" u="none" strike="noStrike" kern="1200" cap="none" normalizeH="0" baseline="0" dirty="0">
                          <a:ln>
                            <a:noFill/>
                          </a:ln>
                          <a:solidFill>
                            <a:schemeClr val="tx1"/>
                          </a:solidFill>
                          <a:effectLst/>
                          <a:latin typeface="Calibri"/>
                          <a:ea typeface="+mn-ea"/>
                          <a:cs typeface="Calibri"/>
                        </a:rPr>
                        <a:t>. Access is typically gained by checking a document out. There is one path to a file, and that is through the repository.</a:t>
                      </a: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Tx/>
                        <a:buFontTx/>
                        <a:buNone/>
                        <a:tabLst/>
                      </a:pPr>
                      <a:r>
                        <a:rPr kumimoji="0" lang="en-US" sz="1400" b="1" i="0" u="none" strike="noStrike" kern="1200" cap="none" normalizeH="0" baseline="0" dirty="0">
                          <a:ln>
                            <a:noFill/>
                          </a:ln>
                          <a:solidFill>
                            <a:schemeClr val="tx1"/>
                          </a:solidFill>
                          <a:effectLst/>
                          <a:latin typeface="Calibri"/>
                          <a:ea typeface="+mn-ea"/>
                          <a:cs typeface="Calibri"/>
                        </a:rPr>
                        <a:t>Accessed in various ways</a:t>
                      </a:r>
                      <a:r>
                        <a:rPr kumimoji="0" lang="en-US" sz="1400" b="0" i="0" u="none" strike="noStrike" kern="1200" cap="none" normalizeH="0" baseline="0" dirty="0">
                          <a:ln>
                            <a:noFill/>
                          </a:ln>
                          <a:solidFill>
                            <a:schemeClr val="tx1"/>
                          </a:solidFill>
                          <a:effectLst/>
                          <a:latin typeface="Calibri"/>
                          <a:ea typeface="+mn-ea"/>
                          <a:cs typeface="Calibri"/>
                        </a:rPr>
                        <a:t>. Files can be accessed from a document library, OneDrive, email attachments, and so forth. You can require checkout, but you must configure this to be required.</a:t>
                      </a: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333901749"/>
                  </a:ext>
                </a:extLst>
              </a:tr>
              <a:tr h="0">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400" b="1" i="0" u="none" strike="noStrike" kern="1200" cap="none" normalizeH="0" baseline="0" dirty="0">
                          <a:ln>
                            <a:noFill/>
                          </a:ln>
                          <a:solidFill>
                            <a:schemeClr val="tx1"/>
                          </a:solidFill>
                          <a:effectLst/>
                          <a:latin typeface="+mn-lt"/>
                          <a:ea typeface="+mn-ea"/>
                          <a:cs typeface="Calibri"/>
                        </a:rPr>
                        <a:t>Emphasis on Sharing or Protecting</a:t>
                      </a:r>
                      <a:endParaRPr kumimoji="0" lang="en-US" sz="1400" b="1" i="0" u="none" strike="noStrike" kern="1200" cap="none" normalizeH="0" baseline="0" dirty="0">
                        <a:ln>
                          <a:noFill/>
                        </a:ln>
                        <a:solidFill>
                          <a:schemeClr val="tx1"/>
                        </a:solidFill>
                        <a:effectLst/>
                        <a:latin typeface="Calibri"/>
                        <a:ea typeface="+mn-ea"/>
                        <a:cs typeface="Calibri"/>
                      </a:endParaRP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400" b="1" i="0" u="none" strike="noStrike" kern="1200" cap="none" normalizeH="0" baseline="0" dirty="0">
                          <a:ln>
                            <a:noFill/>
                          </a:ln>
                          <a:solidFill>
                            <a:schemeClr val="tx1"/>
                          </a:solidFill>
                          <a:effectLst/>
                          <a:latin typeface="Calibri"/>
                          <a:ea typeface="+mn-ea"/>
                          <a:cs typeface="Calibri"/>
                        </a:rPr>
                        <a:t>Emphasis on protecting</a:t>
                      </a:r>
                      <a:r>
                        <a:rPr kumimoji="0" lang="en-US" sz="1400" b="0" i="0" u="none" strike="noStrike" kern="1200" cap="none" normalizeH="0" baseline="0" dirty="0">
                          <a:ln>
                            <a:noFill/>
                          </a:ln>
                          <a:solidFill>
                            <a:schemeClr val="tx1"/>
                          </a:solidFill>
                          <a:effectLst/>
                          <a:latin typeface="Calibri"/>
                          <a:ea typeface="+mn-ea"/>
                          <a:cs typeface="Calibri"/>
                        </a:rPr>
                        <a:t>. Typically locks all files down and allows access once a user has been granted permission.</a:t>
                      </a: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Tx/>
                        <a:buFontTx/>
                        <a:buNone/>
                        <a:tabLst/>
                      </a:pPr>
                      <a:r>
                        <a:rPr kumimoji="0" lang="en-US" sz="1400" b="1" i="0" u="none" strike="noStrike" kern="1200" cap="none" normalizeH="0" baseline="0" dirty="0">
                          <a:ln>
                            <a:noFill/>
                          </a:ln>
                          <a:solidFill>
                            <a:schemeClr val="tx1"/>
                          </a:solidFill>
                          <a:effectLst/>
                          <a:latin typeface="Calibri"/>
                          <a:ea typeface="+mn-ea"/>
                          <a:cs typeface="Calibri"/>
                        </a:rPr>
                        <a:t>Emphasis on sharing</a:t>
                      </a:r>
                      <a:r>
                        <a:rPr kumimoji="0" lang="en-US" sz="1400" b="0" i="0" u="none" strike="noStrike" kern="1200" cap="none" normalizeH="0" baseline="0" dirty="0">
                          <a:ln>
                            <a:noFill/>
                          </a:ln>
                          <a:solidFill>
                            <a:schemeClr val="tx1"/>
                          </a:solidFill>
                          <a:effectLst/>
                          <a:latin typeface="Calibri"/>
                          <a:ea typeface="+mn-ea"/>
                          <a:cs typeface="Calibri"/>
                        </a:rPr>
                        <a:t>. You must configure sites and libraries to control access in the way it’s done in document management systems.</a:t>
                      </a: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10003"/>
                  </a:ext>
                </a:extLst>
              </a:tr>
              <a:tr h="0">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400" b="1" i="0" u="none" strike="noStrike" kern="1200" cap="none" normalizeH="0" baseline="0" dirty="0">
                          <a:ln>
                            <a:noFill/>
                          </a:ln>
                          <a:solidFill>
                            <a:schemeClr val="tx1"/>
                          </a:solidFill>
                          <a:effectLst/>
                          <a:latin typeface="Calibri"/>
                          <a:ea typeface="+mn-ea"/>
                          <a:cs typeface="Calibri"/>
                        </a:rPr>
                        <a:t>Management of metadata</a:t>
                      </a: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400" b="1" i="0" u="none" strike="noStrike" kern="1200" cap="none" normalizeH="0" baseline="0" dirty="0">
                          <a:ln>
                            <a:noFill/>
                          </a:ln>
                          <a:solidFill>
                            <a:schemeClr val="tx1"/>
                          </a:solidFill>
                          <a:effectLst/>
                          <a:latin typeface="Calibri"/>
                          <a:ea typeface="+mn-ea"/>
                          <a:cs typeface="Calibri"/>
                        </a:rPr>
                        <a:t>Centrally managed</a:t>
                      </a:r>
                      <a:r>
                        <a:rPr kumimoji="0" lang="en-US" sz="1400" b="0" i="0" u="none" strike="noStrike" kern="1200" cap="none" normalizeH="0" baseline="0" dirty="0">
                          <a:ln>
                            <a:noFill/>
                          </a:ln>
                          <a:solidFill>
                            <a:schemeClr val="tx1"/>
                          </a:solidFill>
                          <a:effectLst/>
                          <a:latin typeface="+mn-lt"/>
                          <a:ea typeface="+mn-ea"/>
                          <a:cs typeface="Calibri"/>
                        </a:rPr>
                        <a:t>. Terms used for labeling are typically configured in one place for consistency.</a:t>
                      </a:r>
                      <a:endParaRPr kumimoji="0" lang="en-US" sz="1400" b="0" i="0" u="none" strike="noStrike" kern="1200" cap="none" normalizeH="0" baseline="0" dirty="0">
                        <a:ln>
                          <a:noFill/>
                        </a:ln>
                        <a:solidFill>
                          <a:schemeClr val="tx1"/>
                        </a:solidFill>
                        <a:effectLst/>
                        <a:latin typeface="Calibri"/>
                        <a:ea typeface="+mn-ea"/>
                        <a:cs typeface="Calibri"/>
                      </a:endParaRP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Tx/>
                        <a:buFontTx/>
                        <a:buNone/>
                        <a:tabLst/>
                      </a:pPr>
                      <a:r>
                        <a:rPr kumimoji="0" lang="en-US" sz="1400" b="1" i="0" u="none" strike="noStrike" kern="1200" cap="none" normalizeH="0" baseline="0" dirty="0">
                          <a:ln>
                            <a:noFill/>
                          </a:ln>
                          <a:solidFill>
                            <a:schemeClr val="tx1"/>
                          </a:solidFill>
                          <a:effectLst/>
                          <a:latin typeface="Calibri"/>
                          <a:ea typeface="+mn-ea"/>
                          <a:cs typeface="Calibri"/>
                        </a:rPr>
                        <a:t>Centralized or decentralized</a:t>
                      </a:r>
                      <a:r>
                        <a:rPr kumimoji="0" lang="en-US" sz="1400" b="0" i="0" u="none" strike="noStrike" kern="1200" cap="none" normalizeH="0" baseline="0" dirty="0">
                          <a:ln>
                            <a:noFill/>
                          </a:ln>
                          <a:solidFill>
                            <a:schemeClr val="tx1"/>
                          </a:solidFill>
                          <a:effectLst/>
                          <a:latin typeface="Calibri"/>
                          <a:ea typeface="+mn-ea"/>
                          <a:cs typeface="Calibri"/>
                        </a:rPr>
                        <a:t>. You can decide where to identify the terms used for labeling documents—on each site separately, for example, or at the organization level.</a:t>
                      </a: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3640548006"/>
                  </a:ext>
                </a:extLst>
              </a:tr>
            </a:tbl>
          </a:graphicData>
        </a:graphic>
      </p:graphicFrame>
    </p:spTree>
    <p:extLst>
      <p:ext uri="{BB962C8B-B14F-4D97-AF65-F5344CB8AC3E}">
        <p14:creationId xmlns:p14="http://schemas.microsoft.com/office/powerpoint/2010/main" val="29953633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D883A36-2DC5-6916-E0D9-68B9505F7B8E}"/>
              </a:ext>
            </a:extLst>
          </p:cNvPr>
          <p:cNvSpPr>
            <a:spLocks noGrp="1"/>
          </p:cNvSpPr>
          <p:nvPr>
            <p:ph type="sldNum" sz="quarter" idx="12"/>
          </p:nvPr>
        </p:nvSpPr>
        <p:spPr/>
        <p:txBody>
          <a:bodyPr/>
          <a:lstStyle/>
          <a:p>
            <a:fld id="{A8160BDD-7155-D744-B749-9730458604AD}" type="slidenum">
              <a:rPr lang="en-US" smtClean="0"/>
              <a:pPr/>
              <a:t>6</a:t>
            </a:fld>
            <a:endParaRPr lang="en-US" dirty="0"/>
          </a:p>
        </p:txBody>
      </p:sp>
      <p:sp>
        <p:nvSpPr>
          <p:cNvPr id="3" name="Title 2">
            <a:extLst>
              <a:ext uri="{FF2B5EF4-FFF2-40B4-BE49-F238E27FC236}">
                <a16:creationId xmlns:a16="http://schemas.microsoft.com/office/drawing/2014/main" id="{E14AA813-6F61-A977-DD08-87E3C0DC47CC}"/>
              </a:ext>
            </a:extLst>
          </p:cNvPr>
          <p:cNvSpPr>
            <a:spLocks noGrp="1"/>
          </p:cNvSpPr>
          <p:nvPr>
            <p:ph type="title"/>
          </p:nvPr>
        </p:nvSpPr>
        <p:spPr/>
        <p:txBody>
          <a:bodyPr/>
          <a:lstStyle/>
          <a:p>
            <a:r>
              <a:rPr lang="en-US" dirty="0"/>
              <a:t>Metadata</a:t>
            </a:r>
          </a:p>
        </p:txBody>
      </p:sp>
      <p:sp>
        <p:nvSpPr>
          <p:cNvPr id="4" name="Text Placeholder 12">
            <a:extLst>
              <a:ext uri="{FF2B5EF4-FFF2-40B4-BE49-F238E27FC236}">
                <a16:creationId xmlns:a16="http://schemas.microsoft.com/office/drawing/2014/main" id="{DD13E9AD-2EA2-4C9F-9E31-37DC8575C6AD}"/>
              </a:ext>
            </a:extLst>
          </p:cNvPr>
          <p:cNvSpPr txBox="1">
            <a:spLocks/>
          </p:cNvSpPr>
          <p:nvPr/>
        </p:nvSpPr>
        <p:spPr>
          <a:xfrm>
            <a:off x="1350660" y="1189601"/>
            <a:ext cx="7785055" cy="616752"/>
          </a:xfrm>
          <a:prstGeom prst="rect">
            <a:avLst/>
          </a:prstGeom>
        </p:spPr>
        <p:txBody>
          <a:bodyPr/>
          <a:lstStyle>
            <a:lvl1pPr marL="0" indent="0" algn="l" defTabSz="457200" rtl="0" eaLnBrk="1" latinLnBrk="0" hangingPunct="1">
              <a:spcBef>
                <a:spcPct val="20000"/>
              </a:spcBef>
              <a:buClr>
                <a:schemeClr val="accent1"/>
              </a:buClr>
              <a:buFont typeface="Arial"/>
              <a:buNone/>
              <a:defRPr lang="en-US" sz="1800" kern="1200" dirty="0" smtClean="0">
                <a:solidFill>
                  <a:schemeClr val="accent1"/>
                </a:solidFill>
                <a:latin typeface="+mn-lt"/>
                <a:ea typeface="+mn-ea"/>
                <a:cs typeface="+mn-cs"/>
              </a:defRPr>
            </a:lvl1pPr>
            <a:lvl2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2pPr>
            <a:lvl3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3pPr>
            <a:lvl4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4pPr>
            <a:lvl5pPr marL="0" indent="0" algn="l" defTabSz="457200" rtl="0" eaLnBrk="1" latinLnBrk="0" hangingPunct="1">
              <a:spcBef>
                <a:spcPct val="20000"/>
              </a:spcBef>
              <a:buClr>
                <a:schemeClr val="accent1"/>
              </a:buClr>
              <a:buFont typeface="Arial"/>
              <a:buNone/>
              <a:defRPr lang="en-US" sz="1800" kern="1200" dirty="0">
                <a:solidFill>
                  <a:srgbClr val="0070C0"/>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600" b="1" dirty="0"/>
              <a:t>Metadata</a:t>
            </a:r>
            <a:r>
              <a:rPr lang="en-US" sz="1600" dirty="0"/>
              <a:t>: Information that classifies or describes a file or some other chunk of data. Sometimes called "data about data".</a:t>
            </a:r>
          </a:p>
        </p:txBody>
      </p:sp>
      <p:sp>
        <p:nvSpPr>
          <p:cNvPr id="9" name="Text Placeholder 8">
            <a:extLst>
              <a:ext uri="{FF2B5EF4-FFF2-40B4-BE49-F238E27FC236}">
                <a16:creationId xmlns:a16="http://schemas.microsoft.com/office/drawing/2014/main" id="{79E69CE9-CB47-0DDB-EDB9-203B11B0F797}"/>
              </a:ext>
            </a:extLst>
          </p:cNvPr>
          <p:cNvSpPr>
            <a:spLocks noGrp="1"/>
          </p:cNvSpPr>
          <p:nvPr>
            <p:ph type="body" sz="quarter" idx="13"/>
          </p:nvPr>
        </p:nvSpPr>
        <p:spPr>
          <a:xfrm>
            <a:off x="336884" y="1952192"/>
            <a:ext cx="11658600" cy="4368397"/>
          </a:xfrm>
        </p:spPr>
        <p:txBody>
          <a:bodyPr/>
          <a:lstStyle/>
          <a:p>
            <a:r>
              <a:rPr lang="en-US" dirty="0"/>
              <a:t>Examples:</a:t>
            </a:r>
          </a:p>
          <a:p>
            <a:pPr lvl="1"/>
            <a:r>
              <a:rPr lang="en-US" dirty="0"/>
              <a:t>Column to identify which branch office or location a file was created for.</a:t>
            </a:r>
          </a:p>
          <a:p>
            <a:pPr lvl="1"/>
            <a:r>
              <a:rPr lang="en-US" dirty="0"/>
              <a:t>Status column to identify which process step a file is currently in ("Draft," "Out for Review," etc.).</a:t>
            </a:r>
          </a:p>
          <a:p>
            <a:pPr lvl="1"/>
            <a:r>
              <a:rPr lang="en-US" dirty="0"/>
              <a:t>Category column to identify the type of document ("Contract," "Statement of Work," "Proposal," etc.).</a:t>
            </a:r>
          </a:p>
          <a:p>
            <a:r>
              <a:rPr lang="en-US" dirty="0"/>
              <a:t>Metadata can help you:</a:t>
            </a:r>
          </a:p>
          <a:p>
            <a:pPr lvl="1"/>
            <a:r>
              <a:rPr lang="en-US" b="1" dirty="0"/>
              <a:t>Organize</a:t>
            </a:r>
            <a:r>
              <a:rPr lang="en-US" dirty="0"/>
              <a:t>—Sort, group, and apply filters based on the columns of the document library. These filters can be saved in views, enabling you to quickly locate files.</a:t>
            </a:r>
          </a:p>
          <a:p>
            <a:pPr lvl="1"/>
            <a:r>
              <a:rPr lang="en-US" b="1" dirty="0"/>
              <a:t>Search</a:t>
            </a:r>
            <a:r>
              <a:rPr lang="en-US" dirty="0"/>
              <a:t>—You can perform a keyword search on the data in a library's columns to find files using SharePoint's search bar.</a:t>
            </a:r>
          </a:p>
          <a:p>
            <a:pPr lvl="1"/>
            <a:r>
              <a:rPr lang="en-US" b="1" dirty="0"/>
              <a:t>Comply with Regulations</a:t>
            </a:r>
            <a:r>
              <a:rPr lang="en-US" dirty="0"/>
              <a:t>—E.g., labels for retention, sensitivity (e.g., “classified”, “secret”).</a:t>
            </a:r>
          </a:p>
          <a:p>
            <a:pPr lvl="1"/>
            <a:r>
              <a:rPr lang="en-US" b="1" dirty="0"/>
              <a:t>Gain Insights</a:t>
            </a:r>
            <a:r>
              <a:rPr lang="en-US" dirty="0"/>
              <a:t>—When files are labeled in a consistent way, document libraries can be queried like a database so you can see patterns and trends in the way documents are being used, and in the content of those documents.</a:t>
            </a:r>
          </a:p>
          <a:p>
            <a:pPr lvl="1"/>
            <a:r>
              <a:rPr lang="en-US" b="1" dirty="0"/>
              <a:t>Automate Processes</a:t>
            </a:r>
            <a:r>
              <a:rPr lang="en-US" dirty="0"/>
              <a:t>—When files are marked with classifying information, automation tools can be programmed to automatically move files through the correct process steps.</a:t>
            </a:r>
          </a:p>
          <a:p>
            <a:endParaRPr lang="en-US" dirty="0"/>
          </a:p>
        </p:txBody>
      </p:sp>
      <p:pic>
        <p:nvPicPr>
          <p:cNvPr id="5" name="Picture 4" descr="Text&#10;&#10;Description automatically generated with low confidence">
            <a:extLst>
              <a:ext uri="{FF2B5EF4-FFF2-40B4-BE49-F238E27FC236}">
                <a16:creationId xmlns:a16="http://schemas.microsoft.com/office/drawing/2014/main" id="{DA19F900-9DB5-FF94-3FD8-53CCACDAD1EC}"/>
              </a:ext>
            </a:extLst>
          </p:cNvPr>
          <p:cNvPicPr>
            <a:picLocks noChangeAspect="1"/>
          </p:cNvPicPr>
          <p:nvPr/>
        </p:nvPicPr>
        <p:blipFill>
          <a:blip r:embed="rId2"/>
          <a:stretch>
            <a:fillRect/>
          </a:stretch>
        </p:blipFill>
        <p:spPr>
          <a:xfrm>
            <a:off x="637679" y="1177703"/>
            <a:ext cx="712981" cy="628650"/>
          </a:xfrm>
          <a:prstGeom prst="rect">
            <a:avLst/>
          </a:prstGeom>
        </p:spPr>
      </p:pic>
    </p:spTree>
    <p:extLst>
      <p:ext uri="{BB962C8B-B14F-4D97-AF65-F5344CB8AC3E}">
        <p14:creationId xmlns:p14="http://schemas.microsoft.com/office/powerpoint/2010/main" val="32441625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D78CEDA-AE92-B4F9-403D-D94C528681D6}"/>
              </a:ext>
            </a:extLst>
          </p:cNvPr>
          <p:cNvSpPr>
            <a:spLocks noGrp="1"/>
          </p:cNvSpPr>
          <p:nvPr>
            <p:ph type="sldNum" sz="quarter" idx="12"/>
          </p:nvPr>
        </p:nvSpPr>
        <p:spPr/>
        <p:txBody>
          <a:bodyPr/>
          <a:lstStyle/>
          <a:p>
            <a:fld id="{A8160BDD-7155-D744-B749-9730458604AD}" type="slidenum">
              <a:rPr lang="en-US" smtClean="0"/>
              <a:pPr/>
              <a:t>7</a:t>
            </a:fld>
            <a:endParaRPr lang="en-US" dirty="0"/>
          </a:p>
        </p:txBody>
      </p:sp>
      <p:sp>
        <p:nvSpPr>
          <p:cNvPr id="3" name="Title 2">
            <a:extLst>
              <a:ext uri="{FF2B5EF4-FFF2-40B4-BE49-F238E27FC236}">
                <a16:creationId xmlns:a16="http://schemas.microsoft.com/office/drawing/2014/main" id="{01B6AC22-A7C7-C735-57FC-2C893F5E1603}"/>
              </a:ext>
            </a:extLst>
          </p:cNvPr>
          <p:cNvSpPr>
            <a:spLocks noGrp="1"/>
          </p:cNvSpPr>
          <p:nvPr>
            <p:ph type="title"/>
          </p:nvPr>
        </p:nvSpPr>
        <p:spPr/>
        <p:txBody>
          <a:bodyPr/>
          <a:lstStyle/>
          <a:p>
            <a:r>
              <a:rPr lang="en-US" dirty="0"/>
              <a:t>Managed Metadata</a:t>
            </a:r>
          </a:p>
        </p:txBody>
      </p:sp>
      <p:sp>
        <p:nvSpPr>
          <p:cNvPr id="6" name="Text Placeholder 12">
            <a:extLst>
              <a:ext uri="{FF2B5EF4-FFF2-40B4-BE49-F238E27FC236}">
                <a16:creationId xmlns:a16="http://schemas.microsoft.com/office/drawing/2014/main" id="{89C5540F-5DEA-31E6-0BDE-61932969C9F0}"/>
              </a:ext>
            </a:extLst>
          </p:cNvPr>
          <p:cNvSpPr txBox="1">
            <a:spLocks/>
          </p:cNvSpPr>
          <p:nvPr/>
        </p:nvSpPr>
        <p:spPr>
          <a:xfrm>
            <a:off x="1350660" y="1189601"/>
            <a:ext cx="7785055" cy="616752"/>
          </a:xfrm>
          <a:prstGeom prst="rect">
            <a:avLst/>
          </a:prstGeom>
        </p:spPr>
        <p:txBody>
          <a:bodyPr/>
          <a:lstStyle>
            <a:lvl1pPr marL="0" indent="0" algn="l" defTabSz="457200" rtl="0" eaLnBrk="1" latinLnBrk="0" hangingPunct="1">
              <a:spcBef>
                <a:spcPct val="20000"/>
              </a:spcBef>
              <a:buClr>
                <a:schemeClr val="accent1"/>
              </a:buClr>
              <a:buFont typeface="Arial"/>
              <a:buNone/>
              <a:defRPr lang="en-US" sz="1800" kern="1200" dirty="0" smtClean="0">
                <a:solidFill>
                  <a:schemeClr val="accent1"/>
                </a:solidFill>
                <a:latin typeface="+mn-lt"/>
                <a:ea typeface="+mn-ea"/>
                <a:cs typeface="+mn-cs"/>
              </a:defRPr>
            </a:lvl1pPr>
            <a:lvl2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2pPr>
            <a:lvl3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3pPr>
            <a:lvl4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4pPr>
            <a:lvl5pPr marL="0" indent="0" algn="l" defTabSz="457200" rtl="0" eaLnBrk="1" latinLnBrk="0" hangingPunct="1">
              <a:spcBef>
                <a:spcPct val="20000"/>
              </a:spcBef>
              <a:buClr>
                <a:schemeClr val="accent1"/>
              </a:buClr>
              <a:buFont typeface="Arial"/>
              <a:buNone/>
              <a:defRPr lang="en-US" sz="1800" kern="1200" dirty="0">
                <a:solidFill>
                  <a:srgbClr val="0070C0"/>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600" b="1" dirty="0"/>
              <a:t>Managed metadata</a:t>
            </a:r>
            <a:r>
              <a:rPr lang="en-US" sz="1600" dirty="0"/>
              <a:t>: Classifying terms that are stored where they can be standardized, used, and reused across all sites belonging to your organization. </a:t>
            </a:r>
          </a:p>
        </p:txBody>
      </p:sp>
      <p:sp>
        <p:nvSpPr>
          <p:cNvPr id="9" name="Text Placeholder 8">
            <a:extLst>
              <a:ext uri="{FF2B5EF4-FFF2-40B4-BE49-F238E27FC236}">
                <a16:creationId xmlns:a16="http://schemas.microsoft.com/office/drawing/2014/main" id="{B245CBCF-A5AF-5216-765D-2252197EC2A3}"/>
              </a:ext>
            </a:extLst>
          </p:cNvPr>
          <p:cNvSpPr>
            <a:spLocks noGrp="1"/>
          </p:cNvSpPr>
          <p:nvPr>
            <p:ph type="body" sz="quarter" idx="13"/>
          </p:nvPr>
        </p:nvSpPr>
        <p:spPr>
          <a:xfrm>
            <a:off x="336884" y="2051074"/>
            <a:ext cx="11658600" cy="4269516"/>
          </a:xfrm>
        </p:spPr>
        <p:txBody>
          <a:bodyPr/>
          <a:lstStyle/>
          <a:p>
            <a:r>
              <a:rPr lang="en-US" dirty="0"/>
              <a:t>Managed metadata helps to address the problem of users entering different terms to describe the same thing.</a:t>
            </a:r>
          </a:p>
          <a:p>
            <a:pPr lvl="1"/>
            <a:r>
              <a:rPr lang="en-US" dirty="0"/>
              <a:t>Example: “HR” versus “Human Resources”</a:t>
            </a:r>
          </a:p>
          <a:p>
            <a:r>
              <a:rPr lang="en-US" dirty="0"/>
              <a:t>Storing company-wide terms as managed metadata enables you to:</a:t>
            </a:r>
          </a:p>
          <a:p>
            <a:pPr lvl="1"/>
            <a:r>
              <a:rPr lang="en-US" dirty="0"/>
              <a:t>Manage terms in a central location to ensure they are standardized.</a:t>
            </a:r>
          </a:p>
          <a:p>
            <a:pPr lvl="1"/>
            <a:r>
              <a:rPr lang="en-US" dirty="0"/>
              <a:t>Easily rename all instances of the term globally, including existing data records that contain the term by its former name.</a:t>
            </a:r>
          </a:p>
          <a:p>
            <a:pPr lvl="1"/>
            <a:r>
              <a:rPr lang="en-US" dirty="0"/>
              <a:t>Assign different managers/owners for different term sets to control who is permitted to manage the terms.</a:t>
            </a:r>
          </a:p>
          <a:p>
            <a:pPr lvl="1"/>
            <a:r>
              <a:rPr lang="en-US" dirty="0"/>
              <a:t>Control the sort order in which terms are shown to users.</a:t>
            </a:r>
          </a:p>
          <a:p>
            <a:pPr lvl="1"/>
            <a:r>
              <a:rPr lang="en-US" dirty="0"/>
              <a:t>Provide synonyms and translations, to help ensure that terms can be found and applied uniformly, even when there may be multiple ways of referring to the same thing.</a:t>
            </a:r>
          </a:p>
          <a:p>
            <a:pPr lvl="1"/>
            <a:r>
              <a:rPr lang="en-US" dirty="0"/>
              <a:t>Set up term hierarchies—for example, enabling users to distinguish between Kingston, UK; Kingston, Jamaica; Kingston, NY, USA; Kingston, Ontario, Canada; and the many other Kingstons.</a:t>
            </a:r>
          </a:p>
          <a:p>
            <a:pPr lvl="1"/>
            <a:r>
              <a:rPr lang="en-US" dirty="0"/>
              <a:t>Reorganize term hierarchies without confusing existing records that use the terms.</a:t>
            </a:r>
          </a:p>
          <a:p>
            <a:pPr lvl="1"/>
            <a:r>
              <a:rPr lang="en-US" dirty="0"/>
              <a:t>Support complex keyword searches across all of your organization's SharePoint sites.</a:t>
            </a:r>
          </a:p>
          <a:p>
            <a:endParaRPr lang="en-US" dirty="0"/>
          </a:p>
        </p:txBody>
      </p:sp>
      <p:pic>
        <p:nvPicPr>
          <p:cNvPr id="4" name="Picture 3" descr="Text&#10;&#10;Description automatically generated with low confidence">
            <a:extLst>
              <a:ext uri="{FF2B5EF4-FFF2-40B4-BE49-F238E27FC236}">
                <a16:creationId xmlns:a16="http://schemas.microsoft.com/office/drawing/2014/main" id="{858697F0-5682-E9A5-4331-EEB76B02080D}"/>
              </a:ext>
            </a:extLst>
          </p:cNvPr>
          <p:cNvPicPr>
            <a:picLocks noChangeAspect="1"/>
          </p:cNvPicPr>
          <p:nvPr/>
        </p:nvPicPr>
        <p:blipFill>
          <a:blip r:embed="rId2"/>
          <a:stretch>
            <a:fillRect/>
          </a:stretch>
        </p:blipFill>
        <p:spPr>
          <a:xfrm>
            <a:off x="637679" y="1177703"/>
            <a:ext cx="712981" cy="628650"/>
          </a:xfrm>
          <a:prstGeom prst="rect">
            <a:avLst/>
          </a:prstGeom>
        </p:spPr>
      </p:pic>
    </p:spTree>
    <p:extLst>
      <p:ext uri="{BB962C8B-B14F-4D97-AF65-F5344CB8AC3E}">
        <p14:creationId xmlns:p14="http://schemas.microsoft.com/office/powerpoint/2010/main" val="5611293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le 21">
            <a:extLst>
              <a:ext uri="{FF2B5EF4-FFF2-40B4-BE49-F238E27FC236}">
                <a16:creationId xmlns:a16="http://schemas.microsoft.com/office/drawing/2014/main" id="{3F705C71-0F98-E391-85F4-EA1C82EDFBEF}"/>
              </a:ext>
            </a:extLst>
          </p:cNvPr>
          <p:cNvSpPr>
            <a:spLocks noGrp="1"/>
          </p:cNvSpPr>
          <p:nvPr>
            <p:ph type="title"/>
          </p:nvPr>
        </p:nvSpPr>
        <p:spPr/>
        <p:txBody>
          <a:bodyPr/>
          <a:lstStyle/>
          <a:p>
            <a:r>
              <a:rPr lang="en-US" dirty="0"/>
              <a:t>Term Store Hierarchy</a:t>
            </a:r>
          </a:p>
        </p:txBody>
      </p:sp>
      <p:sp>
        <p:nvSpPr>
          <p:cNvPr id="2" name="Slide Number Placeholder 1">
            <a:extLst>
              <a:ext uri="{FF2B5EF4-FFF2-40B4-BE49-F238E27FC236}">
                <a16:creationId xmlns:a16="http://schemas.microsoft.com/office/drawing/2014/main" id="{8A06358E-D13A-099C-3877-3601ECF59AE1}"/>
              </a:ext>
            </a:extLst>
          </p:cNvPr>
          <p:cNvSpPr>
            <a:spLocks noGrp="1"/>
          </p:cNvSpPr>
          <p:nvPr>
            <p:ph type="sldNum" sz="quarter" idx="12"/>
          </p:nvPr>
        </p:nvSpPr>
        <p:spPr/>
        <p:txBody>
          <a:bodyPr/>
          <a:lstStyle/>
          <a:p>
            <a:fld id="{A8160BDD-7155-D744-B749-9730458604AD}" type="slidenum">
              <a:rPr lang="en-US" smtClean="0"/>
              <a:pPr/>
              <a:t>8</a:t>
            </a:fld>
            <a:endParaRPr lang="en-US" dirty="0"/>
          </a:p>
        </p:txBody>
      </p:sp>
      <p:graphicFrame>
        <p:nvGraphicFramePr>
          <p:cNvPr id="23" name="Diagram 22">
            <a:extLst>
              <a:ext uri="{FF2B5EF4-FFF2-40B4-BE49-F238E27FC236}">
                <a16:creationId xmlns:a16="http://schemas.microsoft.com/office/drawing/2014/main" id="{A305DB53-04D4-89ED-C440-E69A21FC4A52}"/>
              </a:ext>
            </a:extLst>
          </p:cNvPr>
          <p:cNvGraphicFramePr/>
          <p:nvPr>
            <p:extLst>
              <p:ext uri="{D42A27DB-BD31-4B8C-83A1-F6EECF244321}">
                <p14:modId xmlns:p14="http://schemas.microsoft.com/office/powerpoint/2010/main" val="3880645893"/>
              </p:ext>
            </p:extLst>
          </p:nvPr>
        </p:nvGraphicFramePr>
        <p:xfrm>
          <a:off x="374650" y="1231899"/>
          <a:ext cx="11372850" cy="493504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5311762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428852A-EA66-D8BE-B239-59704163EE0A}"/>
              </a:ext>
            </a:extLst>
          </p:cNvPr>
          <p:cNvSpPr>
            <a:spLocks noGrp="1"/>
          </p:cNvSpPr>
          <p:nvPr>
            <p:ph type="sldNum" sz="quarter" idx="12"/>
          </p:nvPr>
        </p:nvSpPr>
        <p:spPr/>
        <p:txBody>
          <a:bodyPr/>
          <a:lstStyle/>
          <a:p>
            <a:fld id="{A8160BDD-7155-D744-B749-9730458604AD}" type="slidenum">
              <a:rPr lang="en-US" smtClean="0"/>
              <a:pPr/>
              <a:t>9</a:t>
            </a:fld>
            <a:endParaRPr lang="en-US" dirty="0"/>
          </a:p>
        </p:txBody>
      </p:sp>
      <p:sp>
        <p:nvSpPr>
          <p:cNvPr id="6" name="Title 5">
            <a:extLst>
              <a:ext uri="{FF2B5EF4-FFF2-40B4-BE49-F238E27FC236}">
                <a16:creationId xmlns:a16="http://schemas.microsoft.com/office/drawing/2014/main" id="{C308610A-2EB0-D51D-2348-B58A41D4AC5D}"/>
              </a:ext>
            </a:extLst>
          </p:cNvPr>
          <p:cNvSpPr>
            <a:spLocks noGrp="1"/>
          </p:cNvSpPr>
          <p:nvPr>
            <p:ph type="title"/>
          </p:nvPr>
        </p:nvSpPr>
        <p:spPr/>
        <p:txBody>
          <a:bodyPr/>
          <a:lstStyle/>
          <a:p>
            <a:r>
              <a:rPr lang="en-US" dirty="0"/>
              <a:t>Enterprise Keywords</a:t>
            </a:r>
          </a:p>
        </p:txBody>
      </p:sp>
      <p:sp>
        <p:nvSpPr>
          <p:cNvPr id="7" name="Text Placeholder 6">
            <a:extLst>
              <a:ext uri="{FF2B5EF4-FFF2-40B4-BE49-F238E27FC236}">
                <a16:creationId xmlns:a16="http://schemas.microsoft.com/office/drawing/2014/main" id="{AFF26619-89AD-27DB-9D91-7FC5AF20F9DF}"/>
              </a:ext>
            </a:extLst>
          </p:cNvPr>
          <p:cNvSpPr>
            <a:spLocks noGrp="1"/>
          </p:cNvSpPr>
          <p:nvPr>
            <p:ph type="body" sz="quarter" idx="13"/>
          </p:nvPr>
        </p:nvSpPr>
        <p:spPr>
          <a:xfrm>
            <a:off x="336884" y="1171074"/>
            <a:ext cx="7846149" cy="5149515"/>
          </a:xfrm>
        </p:spPr>
        <p:txBody>
          <a:bodyPr/>
          <a:lstStyle/>
          <a:p>
            <a:r>
              <a:rPr lang="en-US" dirty="0"/>
              <a:t>Enterprise Keywords Column Type</a:t>
            </a:r>
          </a:p>
          <a:p>
            <a:pPr lvl="1"/>
            <a:r>
              <a:rPr lang="en-US" dirty="0"/>
              <a:t>Enables users to type a word or phrase to create a new category in that column. </a:t>
            </a:r>
          </a:p>
          <a:p>
            <a:pPr lvl="1"/>
            <a:r>
              <a:rPr lang="en-US" dirty="0"/>
              <a:t>Does not restrict the user's choice of terms. </a:t>
            </a:r>
          </a:p>
          <a:p>
            <a:pPr lvl="1"/>
            <a:r>
              <a:rPr lang="en-US" dirty="0"/>
              <a:t>Shows previously entered terms as choices.</a:t>
            </a:r>
          </a:p>
          <a:p>
            <a:pPr lvl="1"/>
            <a:r>
              <a:rPr lang="en-US" dirty="0"/>
              <a:t>User can simply select a previous choice or type a new one.</a:t>
            </a:r>
          </a:p>
          <a:p>
            <a:pPr lvl="1"/>
            <a:r>
              <a:rPr lang="en-US" dirty="0"/>
              <a:t>Adds new terms to the Term Store for your organization, thus becoming a keyword </a:t>
            </a:r>
            <a:br>
              <a:rPr lang="en-US" dirty="0"/>
            </a:br>
            <a:r>
              <a:rPr lang="en-US" dirty="0"/>
              <a:t>that is available for others to use later on.</a:t>
            </a:r>
          </a:p>
          <a:p>
            <a:pPr lvl="1"/>
            <a:r>
              <a:rPr lang="en-US" dirty="0"/>
              <a:t>Enables you to get a new list or library started quickly without having to know </a:t>
            </a:r>
            <a:br>
              <a:rPr lang="en-US" dirty="0"/>
            </a:br>
            <a:r>
              <a:rPr lang="en-US" dirty="0"/>
              <a:t>the entire term set in advance.</a:t>
            </a:r>
          </a:p>
          <a:p>
            <a:pPr lvl="2"/>
            <a:r>
              <a:rPr lang="en-US" dirty="0"/>
              <a:t>Later, if you want, you can convert the Enterprise Keywords column into a Managed Metadata column, and you can revise the term set as needed.</a:t>
            </a:r>
          </a:p>
          <a:p>
            <a:r>
              <a:rPr lang="en-US" dirty="0"/>
              <a:t>The keywords you collect are managed separately from the list or library.</a:t>
            </a:r>
          </a:p>
          <a:p>
            <a:pPr lvl="1"/>
            <a:r>
              <a:rPr lang="en-US" dirty="0"/>
              <a:t>Even if you delete the column, list, or library, all keywords entered by users </a:t>
            </a:r>
            <a:br>
              <a:rPr lang="en-US" dirty="0"/>
            </a:br>
            <a:r>
              <a:rPr lang="en-US" dirty="0"/>
              <a:t>remain in the Term Store in the Keywords term set.</a:t>
            </a:r>
          </a:p>
          <a:p>
            <a:pPr lvl="1"/>
            <a:r>
              <a:rPr lang="en-US" dirty="0"/>
              <a:t>You can use the keywords in another list or delete them from the Term Store.</a:t>
            </a:r>
          </a:p>
        </p:txBody>
      </p:sp>
      <p:grpSp>
        <p:nvGrpSpPr>
          <p:cNvPr id="9" name="Group 8">
            <a:extLst>
              <a:ext uri="{FF2B5EF4-FFF2-40B4-BE49-F238E27FC236}">
                <a16:creationId xmlns:a16="http://schemas.microsoft.com/office/drawing/2014/main" id="{E805E1CA-D4B6-EA72-471C-7AB86A5084CA}"/>
              </a:ext>
            </a:extLst>
          </p:cNvPr>
          <p:cNvGrpSpPr/>
          <p:nvPr/>
        </p:nvGrpSpPr>
        <p:grpSpPr>
          <a:xfrm>
            <a:off x="8183033" y="3816572"/>
            <a:ext cx="3781317" cy="2438401"/>
            <a:chOff x="7891463" y="3558410"/>
            <a:chExt cx="4186237" cy="2699516"/>
          </a:xfrm>
        </p:grpSpPr>
        <p:sp>
          <p:nvSpPr>
            <p:cNvPr id="8" name="Oval 7">
              <a:extLst>
                <a:ext uri="{FF2B5EF4-FFF2-40B4-BE49-F238E27FC236}">
                  <a16:creationId xmlns:a16="http://schemas.microsoft.com/office/drawing/2014/main" id="{2498047B-82FE-CF6A-2A25-2FD779EF024F}"/>
                </a:ext>
              </a:extLst>
            </p:cNvPr>
            <p:cNvSpPr/>
            <p:nvPr/>
          </p:nvSpPr>
          <p:spPr>
            <a:xfrm>
              <a:off x="7891463" y="3558410"/>
              <a:ext cx="4186237" cy="2699516"/>
            </a:xfrm>
            <a:prstGeom prst="ellipse">
              <a:avLst/>
            </a:prstGeom>
            <a:solidFill>
              <a:schemeClr val="bg1">
                <a:lumMod val="95000"/>
              </a:schemeClr>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pic>
          <p:nvPicPr>
            <p:cNvPr id="5" name="Picture 4">
              <a:extLst>
                <a:ext uri="{FF2B5EF4-FFF2-40B4-BE49-F238E27FC236}">
                  <a16:creationId xmlns:a16="http://schemas.microsoft.com/office/drawing/2014/main" id="{13C36960-583E-D1A9-E380-C0E51299B53A}"/>
                </a:ext>
              </a:extLst>
            </p:cNvPr>
            <p:cNvPicPr>
              <a:picLocks noChangeAspect="1"/>
            </p:cNvPicPr>
            <p:nvPr/>
          </p:nvPicPr>
          <p:blipFill rotWithShape="1">
            <a:blip r:embed="rId3"/>
            <a:srcRect l="591" t="-41199"/>
            <a:stretch/>
          </p:blipFill>
          <p:spPr>
            <a:xfrm>
              <a:off x="7936584" y="3722016"/>
              <a:ext cx="4097578" cy="2512220"/>
            </a:xfrm>
            <a:prstGeom prst="ellipse">
              <a:avLst/>
            </a:prstGeom>
          </p:spPr>
        </p:pic>
      </p:grpSp>
      <p:sp>
        <p:nvSpPr>
          <p:cNvPr id="10" name="Oval 9">
            <a:extLst>
              <a:ext uri="{FF2B5EF4-FFF2-40B4-BE49-F238E27FC236}">
                <a16:creationId xmlns:a16="http://schemas.microsoft.com/office/drawing/2014/main" id="{86E26B0C-8E38-ADF2-CECA-263443C4AFA7}"/>
              </a:ext>
            </a:extLst>
          </p:cNvPr>
          <p:cNvSpPr/>
          <p:nvPr/>
        </p:nvSpPr>
        <p:spPr>
          <a:xfrm>
            <a:off x="9840330" y="4641742"/>
            <a:ext cx="164272" cy="164272"/>
          </a:xfrm>
          <a:prstGeom prst="ellipse">
            <a:avLst/>
          </a:prstGeom>
          <a:solidFill>
            <a:schemeClr val="bg1"/>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
        <p:nvSpPr>
          <p:cNvPr id="11" name="Oval 10">
            <a:extLst>
              <a:ext uri="{FF2B5EF4-FFF2-40B4-BE49-F238E27FC236}">
                <a16:creationId xmlns:a16="http://schemas.microsoft.com/office/drawing/2014/main" id="{9D7A9740-3869-01C0-3825-1D4DC15AB4B5}"/>
              </a:ext>
            </a:extLst>
          </p:cNvPr>
          <p:cNvSpPr/>
          <p:nvPr/>
        </p:nvSpPr>
        <p:spPr>
          <a:xfrm>
            <a:off x="10026685" y="4398932"/>
            <a:ext cx="242810" cy="242810"/>
          </a:xfrm>
          <a:prstGeom prst="ellipse">
            <a:avLst/>
          </a:prstGeom>
          <a:solidFill>
            <a:schemeClr val="bg1"/>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
        <p:nvSpPr>
          <p:cNvPr id="12" name="Oval 11">
            <a:extLst>
              <a:ext uri="{FF2B5EF4-FFF2-40B4-BE49-F238E27FC236}">
                <a16:creationId xmlns:a16="http://schemas.microsoft.com/office/drawing/2014/main" id="{7D64F4D3-76AE-51E3-B4DD-D3DF816D402C}"/>
              </a:ext>
            </a:extLst>
          </p:cNvPr>
          <p:cNvSpPr/>
          <p:nvPr/>
        </p:nvSpPr>
        <p:spPr>
          <a:xfrm>
            <a:off x="10178316" y="4029075"/>
            <a:ext cx="349124" cy="349124"/>
          </a:xfrm>
          <a:prstGeom prst="ellipse">
            <a:avLst/>
          </a:prstGeom>
          <a:solidFill>
            <a:schemeClr val="bg1"/>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
        <p:nvSpPr>
          <p:cNvPr id="13" name="Oval 12">
            <a:extLst>
              <a:ext uri="{FF2B5EF4-FFF2-40B4-BE49-F238E27FC236}">
                <a16:creationId xmlns:a16="http://schemas.microsoft.com/office/drawing/2014/main" id="{4A8448A9-6476-B1E7-E892-270D016209F3}"/>
              </a:ext>
            </a:extLst>
          </p:cNvPr>
          <p:cNvSpPr/>
          <p:nvPr/>
        </p:nvSpPr>
        <p:spPr>
          <a:xfrm>
            <a:off x="10239997" y="3449423"/>
            <a:ext cx="514930" cy="514930"/>
          </a:xfrm>
          <a:prstGeom prst="ellipse">
            <a:avLst/>
          </a:prstGeom>
          <a:solidFill>
            <a:schemeClr val="bg1"/>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
        <p:nvSpPr>
          <p:cNvPr id="14" name="Oval 13">
            <a:extLst>
              <a:ext uri="{FF2B5EF4-FFF2-40B4-BE49-F238E27FC236}">
                <a16:creationId xmlns:a16="http://schemas.microsoft.com/office/drawing/2014/main" id="{A9919B3D-02AD-023C-8C08-55D3A6FAA07C}"/>
              </a:ext>
            </a:extLst>
          </p:cNvPr>
          <p:cNvSpPr/>
          <p:nvPr/>
        </p:nvSpPr>
        <p:spPr>
          <a:xfrm>
            <a:off x="10268249" y="3365608"/>
            <a:ext cx="449767" cy="449767"/>
          </a:xfrm>
          <a:prstGeom prst="ellipse">
            <a:avLst/>
          </a:prstGeom>
          <a:solidFill>
            <a:srgbClr val="F2F2F2"/>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
        <p:nvSpPr>
          <p:cNvPr id="15" name="Oval 14">
            <a:extLst>
              <a:ext uri="{FF2B5EF4-FFF2-40B4-BE49-F238E27FC236}">
                <a16:creationId xmlns:a16="http://schemas.microsoft.com/office/drawing/2014/main" id="{5F186B2C-A0EB-837B-84C2-121456F75438}"/>
              </a:ext>
            </a:extLst>
          </p:cNvPr>
          <p:cNvSpPr/>
          <p:nvPr/>
        </p:nvSpPr>
        <p:spPr>
          <a:xfrm>
            <a:off x="9073651" y="1997130"/>
            <a:ext cx="2498136" cy="1635868"/>
          </a:xfrm>
          <a:prstGeom prst="ellipse">
            <a:avLst/>
          </a:prstGeom>
          <a:solidFill>
            <a:srgbClr val="F2F2F2"/>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
        <p:nvSpPr>
          <p:cNvPr id="16" name="Oval 15">
            <a:extLst>
              <a:ext uri="{FF2B5EF4-FFF2-40B4-BE49-F238E27FC236}">
                <a16:creationId xmlns:a16="http://schemas.microsoft.com/office/drawing/2014/main" id="{B9BCFFEE-FDC1-479E-C317-65C0A36728B4}"/>
              </a:ext>
            </a:extLst>
          </p:cNvPr>
          <p:cNvSpPr/>
          <p:nvPr/>
        </p:nvSpPr>
        <p:spPr>
          <a:xfrm>
            <a:off x="8571435" y="2079015"/>
            <a:ext cx="1455250" cy="952949"/>
          </a:xfrm>
          <a:prstGeom prst="ellipse">
            <a:avLst/>
          </a:prstGeom>
          <a:solidFill>
            <a:srgbClr val="F2F2F2"/>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
        <p:nvSpPr>
          <p:cNvPr id="17" name="Oval 16">
            <a:extLst>
              <a:ext uri="{FF2B5EF4-FFF2-40B4-BE49-F238E27FC236}">
                <a16:creationId xmlns:a16="http://schemas.microsoft.com/office/drawing/2014/main" id="{73E4CEE9-8B40-31DF-3F91-8267B1792091}"/>
              </a:ext>
            </a:extLst>
          </p:cNvPr>
          <p:cNvSpPr/>
          <p:nvPr/>
        </p:nvSpPr>
        <p:spPr>
          <a:xfrm>
            <a:off x="9112705" y="1495145"/>
            <a:ext cx="1455250" cy="952949"/>
          </a:xfrm>
          <a:prstGeom prst="ellipse">
            <a:avLst/>
          </a:prstGeom>
          <a:solidFill>
            <a:srgbClr val="F2F2F2"/>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
        <p:nvSpPr>
          <p:cNvPr id="18" name="Oval 17">
            <a:extLst>
              <a:ext uri="{FF2B5EF4-FFF2-40B4-BE49-F238E27FC236}">
                <a16:creationId xmlns:a16="http://schemas.microsoft.com/office/drawing/2014/main" id="{91B3BEF6-5DB9-811C-97EF-CCD456FF045E}"/>
              </a:ext>
            </a:extLst>
          </p:cNvPr>
          <p:cNvSpPr/>
          <p:nvPr/>
        </p:nvSpPr>
        <p:spPr>
          <a:xfrm>
            <a:off x="10041358" y="1580546"/>
            <a:ext cx="1455250" cy="952949"/>
          </a:xfrm>
          <a:prstGeom prst="ellipse">
            <a:avLst/>
          </a:prstGeom>
          <a:solidFill>
            <a:srgbClr val="F2F2F2"/>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
        <p:nvSpPr>
          <p:cNvPr id="19" name="Oval 18">
            <a:extLst>
              <a:ext uri="{FF2B5EF4-FFF2-40B4-BE49-F238E27FC236}">
                <a16:creationId xmlns:a16="http://schemas.microsoft.com/office/drawing/2014/main" id="{C8273236-CABA-4718-88CC-7389D17B4F8B}"/>
              </a:ext>
            </a:extLst>
          </p:cNvPr>
          <p:cNvSpPr/>
          <p:nvPr/>
        </p:nvSpPr>
        <p:spPr>
          <a:xfrm>
            <a:off x="10557217" y="1946109"/>
            <a:ext cx="1455250" cy="952949"/>
          </a:xfrm>
          <a:prstGeom prst="ellipse">
            <a:avLst/>
          </a:prstGeom>
          <a:solidFill>
            <a:srgbClr val="F2F2F2"/>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
        <p:nvSpPr>
          <p:cNvPr id="20" name="Oval 19">
            <a:extLst>
              <a:ext uri="{FF2B5EF4-FFF2-40B4-BE49-F238E27FC236}">
                <a16:creationId xmlns:a16="http://schemas.microsoft.com/office/drawing/2014/main" id="{562C9724-8264-EA86-21C7-6C91A40B515A}"/>
              </a:ext>
            </a:extLst>
          </p:cNvPr>
          <p:cNvSpPr/>
          <p:nvPr/>
        </p:nvSpPr>
        <p:spPr>
          <a:xfrm>
            <a:off x="9019115" y="2855849"/>
            <a:ext cx="766048" cy="601034"/>
          </a:xfrm>
          <a:prstGeom prst="ellipse">
            <a:avLst/>
          </a:prstGeom>
          <a:solidFill>
            <a:srgbClr val="F2F2F2"/>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
        <p:nvSpPr>
          <p:cNvPr id="21" name="Oval 20">
            <a:extLst>
              <a:ext uri="{FF2B5EF4-FFF2-40B4-BE49-F238E27FC236}">
                <a16:creationId xmlns:a16="http://schemas.microsoft.com/office/drawing/2014/main" id="{F0E72EF5-2EA6-2A9A-E4B5-7A4F9137232A}"/>
              </a:ext>
            </a:extLst>
          </p:cNvPr>
          <p:cNvSpPr/>
          <p:nvPr/>
        </p:nvSpPr>
        <p:spPr>
          <a:xfrm>
            <a:off x="10936353" y="2735177"/>
            <a:ext cx="766048" cy="601034"/>
          </a:xfrm>
          <a:prstGeom prst="ellipse">
            <a:avLst/>
          </a:prstGeom>
          <a:solidFill>
            <a:srgbClr val="F2F2F2"/>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
        <p:nvSpPr>
          <p:cNvPr id="22" name="Oval 21">
            <a:extLst>
              <a:ext uri="{FF2B5EF4-FFF2-40B4-BE49-F238E27FC236}">
                <a16:creationId xmlns:a16="http://schemas.microsoft.com/office/drawing/2014/main" id="{69825FAC-BC49-8395-8233-0331C62C5A45}"/>
              </a:ext>
            </a:extLst>
          </p:cNvPr>
          <p:cNvSpPr/>
          <p:nvPr/>
        </p:nvSpPr>
        <p:spPr>
          <a:xfrm>
            <a:off x="10053025" y="1417478"/>
            <a:ext cx="514930" cy="514930"/>
          </a:xfrm>
          <a:prstGeom prst="ellipse">
            <a:avLst/>
          </a:prstGeom>
          <a:solidFill>
            <a:srgbClr val="F2F2F2"/>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
        <p:nvSpPr>
          <p:cNvPr id="23" name="Oval 22">
            <a:extLst>
              <a:ext uri="{FF2B5EF4-FFF2-40B4-BE49-F238E27FC236}">
                <a16:creationId xmlns:a16="http://schemas.microsoft.com/office/drawing/2014/main" id="{30D5EA0E-F724-6ECC-D396-E524152BA9E8}"/>
              </a:ext>
            </a:extLst>
          </p:cNvPr>
          <p:cNvSpPr/>
          <p:nvPr/>
        </p:nvSpPr>
        <p:spPr>
          <a:xfrm>
            <a:off x="8855240" y="1916000"/>
            <a:ext cx="514930" cy="514930"/>
          </a:xfrm>
          <a:prstGeom prst="ellipse">
            <a:avLst/>
          </a:prstGeom>
          <a:solidFill>
            <a:srgbClr val="F2F2F2"/>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
        <p:nvSpPr>
          <p:cNvPr id="25" name="TextBox 24">
            <a:extLst>
              <a:ext uri="{FF2B5EF4-FFF2-40B4-BE49-F238E27FC236}">
                <a16:creationId xmlns:a16="http://schemas.microsoft.com/office/drawing/2014/main" id="{5E6C2337-22F0-BAC5-FDB4-A6B8EC5E0B5E}"/>
              </a:ext>
            </a:extLst>
          </p:cNvPr>
          <p:cNvSpPr txBox="1"/>
          <p:nvPr/>
        </p:nvSpPr>
        <p:spPr>
          <a:xfrm>
            <a:off x="9215631" y="1498299"/>
            <a:ext cx="2112474" cy="246221"/>
          </a:xfrm>
          <a:prstGeom prst="rect">
            <a:avLst/>
          </a:prstGeom>
          <a:noFill/>
        </p:spPr>
        <p:txBody>
          <a:bodyPr wrap="square">
            <a:spAutoFit/>
          </a:bodyPr>
          <a:lstStyle/>
          <a:p>
            <a:pPr algn="ctr" defTabSz="914400"/>
            <a:r>
              <a:rPr lang="en-US" sz="1000" b="1" kern="0" dirty="0">
                <a:solidFill>
                  <a:schemeClr val="tx1">
                    <a:lumMod val="75000"/>
                    <a:lumOff val="25000"/>
                  </a:schemeClr>
                </a:solidFill>
                <a:latin typeface="Arial"/>
              </a:rPr>
              <a:t>“HR?”</a:t>
            </a:r>
          </a:p>
        </p:txBody>
      </p:sp>
      <p:sp>
        <p:nvSpPr>
          <p:cNvPr id="26" name="TextBox 25">
            <a:extLst>
              <a:ext uri="{FF2B5EF4-FFF2-40B4-BE49-F238E27FC236}">
                <a16:creationId xmlns:a16="http://schemas.microsoft.com/office/drawing/2014/main" id="{76091DF8-C074-9C1F-2A2B-348661B3D3DF}"/>
              </a:ext>
            </a:extLst>
          </p:cNvPr>
          <p:cNvSpPr txBox="1"/>
          <p:nvPr/>
        </p:nvSpPr>
        <p:spPr>
          <a:xfrm>
            <a:off x="8855240" y="1683687"/>
            <a:ext cx="2788967" cy="276999"/>
          </a:xfrm>
          <a:prstGeom prst="rect">
            <a:avLst/>
          </a:prstGeom>
          <a:noFill/>
        </p:spPr>
        <p:txBody>
          <a:bodyPr wrap="square">
            <a:spAutoFit/>
          </a:bodyPr>
          <a:lstStyle/>
          <a:p>
            <a:pPr algn="ctr" defTabSz="914400"/>
            <a:r>
              <a:rPr lang="en-US" sz="1200" b="1" kern="0" dirty="0">
                <a:latin typeface="Arial"/>
              </a:rPr>
              <a:t>“Human Resources?”</a:t>
            </a:r>
          </a:p>
        </p:txBody>
      </p:sp>
      <p:sp>
        <p:nvSpPr>
          <p:cNvPr id="27" name="TextBox 26">
            <a:extLst>
              <a:ext uri="{FF2B5EF4-FFF2-40B4-BE49-F238E27FC236}">
                <a16:creationId xmlns:a16="http://schemas.microsoft.com/office/drawing/2014/main" id="{AD88C9E4-43EB-00B1-6DDF-68FD3481A9F9}"/>
              </a:ext>
            </a:extLst>
          </p:cNvPr>
          <p:cNvSpPr txBox="1"/>
          <p:nvPr/>
        </p:nvSpPr>
        <p:spPr>
          <a:xfrm>
            <a:off x="9002181" y="3187522"/>
            <a:ext cx="2788967" cy="307777"/>
          </a:xfrm>
          <a:prstGeom prst="rect">
            <a:avLst/>
          </a:prstGeom>
          <a:noFill/>
        </p:spPr>
        <p:txBody>
          <a:bodyPr wrap="square">
            <a:spAutoFit/>
          </a:bodyPr>
          <a:lstStyle/>
          <a:p>
            <a:pPr algn="ctr" defTabSz="914400"/>
            <a:r>
              <a:rPr lang="en-US" sz="1400" b="1" kern="0" dirty="0">
                <a:latin typeface="Arial"/>
              </a:rPr>
              <a:t>“Personnel?”</a:t>
            </a:r>
          </a:p>
        </p:txBody>
      </p:sp>
      <p:sp>
        <p:nvSpPr>
          <p:cNvPr id="28" name="TextBox 27">
            <a:extLst>
              <a:ext uri="{FF2B5EF4-FFF2-40B4-BE49-F238E27FC236}">
                <a16:creationId xmlns:a16="http://schemas.microsoft.com/office/drawing/2014/main" id="{CA4D75FD-0FC4-37FB-A8DE-2A94AA1D2ADC}"/>
              </a:ext>
            </a:extLst>
          </p:cNvPr>
          <p:cNvSpPr txBox="1"/>
          <p:nvPr/>
        </p:nvSpPr>
        <p:spPr>
          <a:xfrm>
            <a:off x="8664660" y="1886575"/>
            <a:ext cx="2788967" cy="369332"/>
          </a:xfrm>
          <a:prstGeom prst="rect">
            <a:avLst/>
          </a:prstGeom>
          <a:noFill/>
        </p:spPr>
        <p:txBody>
          <a:bodyPr wrap="square">
            <a:spAutoFit/>
          </a:bodyPr>
          <a:lstStyle/>
          <a:p>
            <a:pPr algn="ctr" defTabSz="914400"/>
            <a:r>
              <a:rPr lang="en-US" b="1" kern="0" dirty="0">
                <a:solidFill>
                  <a:schemeClr val="bg1">
                    <a:lumMod val="50000"/>
                  </a:schemeClr>
                </a:solidFill>
                <a:latin typeface="Arial"/>
              </a:rPr>
              <a:t>“Human Capital?”</a:t>
            </a:r>
          </a:p>
        </p:txBody>
      </p:sp>
      <p:sp>
        <p:nvSpPr>
          <p:cNvPr id="29" name="TextBox 28">
            <a:extLst>
              <a:ext uri="{FF2B5EF4-FFF2-40B4-BE49-F238E27FC236}">
                <a16:creationId xmlns:a16="http://schemas.microsoft.com/office/drawing/2014/main" id="{9A6859B2-8848-0B16-1FB3-7DAA46FA292D}"/>
              </a:ext>
            </a:extLst>
          </p:cNvPr>
          <p:cNvSpPr txBox="1"/>
          <p:nvPr/>
        </p:nvSpPr>
        <p:spPr>
          <a:xfrm>
            <a:off x="8976782" y="2784757"/>
            <a:ext cx="2788967" cy="369332"/>
          </a:xfrm>
          <a:prstGeom prst="rect">
            <a:avLst/>
          </a:prstGeom>
          <a:noFill/>
        </p:spPr>
        <p:txBody>
          <a:bodyPr wrap="square">
            <a:spAutoFit/>
          </a:bodyPr>
          <a:lstStyle/>
          <a:p>
            <a:pPr algn="ctr" defTabSz="914400"/>
            <a:r>
              <a:rPr lang="en-US" b="1" kern="0" dirty="0">
                <a:solidFill>
                  <a:schemeClr val="tx1">
                    <a:lumMod val="65000"/>
                    <a:lumOff val="35000"/>
                  </a:schemeClr>
                </a:solidFill>
                <a:latin typeface="Arial"/>
              </a:rPr>
              <a:t>“Talent Management?”</a:t>
            </a:r>
          </a:p>
        </p:txBody>
      </p:sp>
      <p:sp>
        <p:nvSpPr>
          <p:cNvPr id="30" name="TextBox 29">
            <a:extLst>
              <a:ext uri="{FF2B5EF4-FFF2-40B4-BE49-F238E27FC236}">
                <a16:creationId xmlns:a16="http://schemas.microsoft.com/office/drawing/2014/main" id="{FBAFF1A7-C199-6C65-82DE-C8D3C4B219B9}"/>
              </a:ext>
            </a:extLst>
          </p:cNvPr>
          <p:cNvSpPr txBox="1"/>
          <p:nvPr/>
        </p:nvSpPr>
        <p:spPr>
          <a:xfrm>
            <a:off x="9026988" y="2477312"/>
            <a:ext cx="2112474" cy="307777"/>
          </a:xfrm>
          <a:prstGeom prst="rect">
            <a:avLst/>
          </a:prstGeom>
          <a:noFill/>
        </p:spPr>
        <p:txBody>
          <a:bodyPr wrap="square">
            <a:spAutoFit/>
          </a:bodyPr>
          <a:lstStyle/>
          <a:p>
            <a:pPr algn="ctr" defTabSz="914400"/>
            <a:r>
              <a:rPr lang="en-US" sz="1400" b="1" kern="0" dirty="0">
                <a:solidFill>
                  <a:schemeClr val="bg1">
                    <a:lumMod val="75000"/>
                  </a:schemeClr>
                </a:solidFill>
                <a:latin typeface="Arial"/>
              </a:rPr>
              <a:t>“People Operations?”</a:t>
            </a:r>
          </a:p>
        </p:txBody>
      </p:sp>
      <p:sp>
        <p:nvSpPr>
          <p:cNvPr id="32" name="TextBox 31">
            <a:extLst>
              <a:ext uri="{FF2B5EF4-FFF2-40B4-BE49-F238E27FC236}">
                <a16:creationId xmlns:a16="http://schemas.microsoft.com/office/drawing/2014/main" id="{CED6BA9E-2D59-63B7-0C88-95FC2204D59A}"/>
              </a:ext>
            </a:extLst>
          </p:cNvPr>
          <p:cNvSpPr txBox="1"/>
          <p:nvPr/>
        </p:nvSpPr>
        <p:spPr>
          <a:xfrm>
            <a:off x="8495022" y="2208718"/>
            <a:ext cx="3517445" cy="276999"/>
          </a:xfrm>
          <a:prstGeom prst="rect">
            <a:avLst/>
          </a:prstGeom>
          <a:noFill/>
        </p:spPr>
        <p:txBody>
          <a:bodyPr wrap="square">
            <a:spAutoFit/>
          </a:bodyPr>
          <a:lstStyle/>
          <a:p>
            <a:pPr algn="ctr" defTabSz="914400"/>
            <a:r>
              <a:rPr lang="en-US" sz="1200" b="1" kern="0" dirty="0">
                <a:latin typeface="Arial"/>
              </a:rPr>
              <a:t>“Talent Acquisition and Development?”</a:t>
            </a:r>
          </a:p>
        </p:txBody>
      </p:sp>
      <p:sp>
        <p:nvSpPr>
          <p:cNvPr id="33" name="TextBox 32">
            <a:extLst>
              <a:ext uri="{FF2B5EF4-FFF2-40B4-BE49-F238E27FC236}">
                <a16:creationId xmlns:a16="http://schemas.microsoft.com/office/drawing/2014/main" id="{DC89D352-77BA-1CE1-F4D8-7F5E41C8B78A}"/>
              </a:ext>
            </a:extLst>
          </p:cNvPr>
          <p:cNvSpPr txBox="1"/>
          <p:nvPr/>
        </p:nvSpPr>
        <p:spPr>
          <a:xfrm>
            <a:off x="10601511" y="4530332"/>
            <a:ext cx="1189637" cy="461665"/>
          </a:xfrm>
          <a:prstGeom prst="rect">
            <a:avLst/>
          </a:prstGeom>
          <a:noFill/>
        </p:spPr>
        <p:txBody>
          <a:bodyPr wrap="square">
            <a:spAutoFit/>
          </a:bodyPr>
          <a:lstStyle/>
          <a:p>
            <a:pPr algn="ctr" defTabSz="914400"/>
            <a:r>
              <a:rPr lang="en-US" sz="1200" b="1" kern="0" dirty="0">
                <a:latin typeface="Arial"/>
              </a:rPr>
              <a:t>So, which will it be?</a:t>
            </a:r>
          </a:p>
        </p:txBody>
      </p:sp>
    </p:spTree>
    <p:custDataLst>
      <p:tags r:id="rId1"/>
    </p:custDataLst>
    <p:extLst>
      <p:ext uri="{BB962C8B-B14F-4D97-AF65-F5344CB8AC3E}">
        <p14:creationId xmlns:p14="http://schemas.microsoft.com/office/powerpoint/2010/main" val="400526611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XFILEPNG" val="C:\Data\work\091097\trunk\091097\images\02_contlc.png"/>
</p:tagLst>
</file>

<file path=ppt/tags/tag2.xml><?xml version="1.0" encoding="utf-8"?>
<p:tagLst xmlns:a="http://schemas.openxmlformats.org/drawingml/2006/main" xmlns:r="http://schemas.openxmlformats.org/officeDocument/2006/relationships" xmlns:p="http://schemas.openxmlformats.org/presentationml/2006/main">
  <p:tag name="XFILEPNG" val="C:\Data\work\091097\trunk\091097\images\02_tsh.png"/>
</p:tagLst>
</file>

<file path=ppt/tags/tag3.xml><?xml version="1.0" encoding="utf-8"?>
<p:tagLst xmlns:a="http://schemas.openxmlformats.org/drawingml/2006/main" xmlns:r="http://schemas.openxmlformats.org/officeDocument/2006/relationships" xmlns:p="http://schemas.openxmlformats.org/presentationml/2006/main">
  <p:tag name="XFILEPNG" val="C:\Data\work\091097\trunk\091097\images\02_diffcols.png"/>
</p:tagLst>
</file>

<file path=ppt/theme/theme1.xml><?xml version="1.0" encoding="utf-8"?>
<a:theme xmlns:a="http://schemas.openxmlformats.org/drawingml/2006/main" name="LO Choice">
  <a:themeElements>
    <a:clrScheme name="LO">
      <a:dk1>
        <a:sysClr val="windowText" lastClr="000000"/>
      </a:dk1>
      <a:lt1>
        <a:sysClr val="window" lastClr="FFFFFF"/>
      </a:lt1>
      <a:dk2>
        <a:srgbClr val="000000"/>
      </a:dk2>
      <a:lt2>
        <a:srgbClr val="FFFFFF"/>
      </a:lt2>
      <a:accent1>
        <a:srgbClr val="009DDC"/>
      </a:accent1>
      <a:accent2>
        <a:srgbClr val="1D76BB"/>
      </a:accent2>
      <a:accent3>
        <a:srgbClr val="B2D237"/>
      </a:accent3>
      <a:accent4>
        <a:srgbClr val="1D3764"/>
      </a:accent4>
      <a:accent5>
        <a:srgbClr val="972883"/>
      </a:accent5>
      <a:accent6>
        <a:srgbClr val="5F1F5A"/>
      </a:accent6>
      <a:hlink>
        <a:srgbClr val="009DDC"/>
      </a:hlink>
      <a:folHlink>
        <a:srgbClr val="009DDC"/>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28575" cap="flat" cmpd="sng" algn="ctr">
          <a:solidFill>
            <a:srgbClr val="E62428"/>
          </a:solidFill>
          <a:prstDash val="solid"/>
        </a:ln>
        <a:effectLst/>
      </a:spPr>
      <a:bodyPr rtlCol="0" anchor="ctr"/>
      <a:lstStyle>
        <a:defPPr algn="ctr" defTabSz="914400">
          <a:defRPr sz="1100" b="1" kern="0" dirty="0" err="1">
            <a:solidFill>
              <a:srgbClr val="FF0000"/>
            </a:solidFill>
            <a:latin typeface="Arial"/>
          </a:defRPr>
        </a:defPPr>
      </a:lstStyle>
    </a:spDef>
    <a:lnDef>
      <a:spPr>
        <a:ln w="19050">
          <a:solidFill>
            <a:schemeClr val="tx1"/>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LO_OV_Template_5_1-WIDE.potx" id="{AF669B5B-6BCC-46EA-8452-D03C8FDB5311}" vid="{05F4ABF9-4CA0-49FA-A617-17B424E0F04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LO_OV_Template_5_1-WIDE</Template>
  <TotalTime>15747</TotalTime>
  <Words>4706</Words>
  <Application>Microsoft Office PowerPoint</Application>
  <PresentationFormat>Widescreen</PresentationFormat>
  <Paragraphs>557</Paragraphs>
  <Slides>38</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38</vt:i4>
      </vt:variant>
    </vt:vector>
  </HeadingPairs>
  <TitlesOfParts>
    <vt:vector size="42" baseType="lpstr">
      <vt:lpstr>Arial</vt:lpstr>
      <vt:lpstr>Calibri</vt:lpstr>
      <vt:lpstr>Courier New</vt:lpstr>
      <vt:lpstr>LO Choice</vt:lpstr>
      <vt:lpstr>Managing Content Services</vt:lpstr>
      <vt:lpstr>Plan and Configure Managed Metadata</vt:lpstr>
      <vt:lpstr>SharePoint Features Supporting the Content Lifecycle</vt:lpstr>
      <vt:lpstr>Content Services</vt:lpstr>
      <vt:lpstr>SharePoint as a Document Management System</vt:lpstr>
      <vt:lpstr>Metadata</vt:lpstr>
      <vt:lpstr>Managed Metadata</vt:lpstr>
      <vt:lpstr>Term Store Hierarchy</vt:lpstr>
      <vt:lpstr>Enterprise Keywords</vt:lpstr>
      <vt:lpstr>Folksonomy</vt:lpstr>
      <vt:lpstr>Term Store Management</vt:lpstr>
      <vt:lpstr>Managed Metadata Tasks Any Site User Can Perform</vt:lpstr>
      <vt:lpstr>Term Set Importation</vt:lpstr>
      <vt:lpstr>Select Metadata</vt:lpstr>
      <vt:lpstr>Activity: Setting Up a New Term Group (Instructor Only)</vt:lpstr>
      <vt:lpstr>Activity: Creating a New Term Set</vt:lpstr>
      <vt:lpstr>Activity: Creating and Managing Terms in a Term Set</vt:lpstr>
      <vt:lpstr>Creating a Managed Metadata Column</vt:lpstr>
      <vt:lpstr>Activity: Updating Managed Metadata</vt:lpstr>
      <vt:lpstr>Create and Manage Content Types</vt:lpstr>
      <vt:lpstr>Content Type</vt:lpstr>
      <vt:lpstr>Content Type Examples (Slide 1 of 2)</vt:lpstr>
      <vt:lpstr>Content Types Example (Slide 2 of 2)</vt:lpstr>
      <vt:lpstr>Inheritance</vt:lpstr>
      <vt:lpstr>Content Type Gallery</vt:lpstr>
      <vt:lpstr>Allow Management of Content Types</vt:lpstr>
      <vt:lpstr>Guidelines for Creating and Managing Custom Content Types</vt:lpstr>
      <vt:lpstr>Activity: Creating an Organization-Wide Custom Content Type (Instructor Only) </vt:lpstr>
      <vt:lpstr>Activity: Publishing the New Custom Content Types (Instructor Only)</vt:lpstr>
      <vt:lpstr>Activity: Creating a New Document Library That Uses Custom Content Types</vt:lpstr>
      <vt:lpstr>Activity: Creating Documents from Custom Content Types</vt:lpstr>
      <vt:lpstr>Use Managed Metadata for  Navigation and Filtering</vt:lpstr>
      <vt:lpstr>Metadata Navigation and Filtering</vt:lpstr>
      <vt:lpstr>Configure Views for Multiple Content Types</vt:lpstr>
      <vt:lpstr>Search for Content Types</vt:lpstr>
      <vt:lpstr>Activity: Changing Views to Accommodate Mixed Content Types</vt:lpstr>
      <vt:lpstr>Activity: Searching for Content Types Across Sites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Brian Wilson</dc:creator>
  <cp:lastModifiedBy>Michelle Farney</cp:lastModifiedBy>
  <cp:revision>529</cp:revision>
  <dcterms:created xsi:type="dcterms:W3CDTF">2022-04-19T12:49:36Z</dcterms:created>
  <dcterms:modified xsi:type="dcterms:W3CDTF">2023-04-17T14:52:38Z</dcterms:modified>
</cp:coreProperties>
</file>