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41" autoAdjust="0"/>
  </p:normalViewPr>
  <p:slideViewPr>
    <p:cSldViewPr snapToGrid="0">
      <p:cViewPr>
        <p:scale>
          <a:sx n="80" d="100"/>
          <a:sy n="80" d="100"/>
        </p:scale>
        <p:origin x="654" y="-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08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indent="-173038"/>
            <a:r>
              <a:rPr lang="en-US" dirty="0"/>
              <a:t>Click to edit Master text styles</a:t>
            </a:r>
          </a:p>
          <a:p>
            <a:pPr marL="401638" lvl="1" indent="-173038"/>
            <a:r>
              <a:rPr lang="en-US" dirty="0"/>
              <a:t>Second level</a:t>
            </a:r>
          </a:p>
          <a:p>
            <a:pPr marL="633413" lvl="2" indent="-173038"/>
            <a:r>
              <a:rPr lang="en-US" dirty="0"/>
              <a:t>Third level</a:t>
            </a:r>
          </a:p>
          <a:p>
            <a:pPr marL="858838" lvl="3" indent="-173038"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1090613" lvl="4" indent="-173038"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  <a:p>
            <a:pPr marL="1316038" lvl="5" indent="-173038">
              <a:buFont typeface="Arial" panose="020B0604020202020204" pitchFamily="34" charset="0"/>
              <a:buChar char="•"/>
            </a:pPr>
            <a:r>
              <a:rPr lang="en-US" dirty="0"/>
              <a:t>Sixth level</a:t>
            </a:r>
          </a:p>
          <a:p>
            <a:pPr marL="1487488" lvl="5" indent="-171450">
              <a:buFont typeface="Arial" panose="020B0604020202020204" pitchFamily="34" charset="0"/>
              <a:buChar char="•"/>
            </a:pPr>
            <a:r>
              <a:rPr lang="en-US" dirty="0"/>
              <a:t>Seventh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144588" lvl="3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1376363" lvl="4" indent="-230188" algn="l" defTabSz="457200" rtl="0" eaLnBrk="1" latinLnBrk="0" hangingPunct="1">
              <a:spcBef>
                <a:spcPct val="20000"/>
              </a:spcBef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2019, 2023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Custom Site Templates</a:t>
            </a:r>
          </a:p>
          <a:p>
            <a:r>
              <a:rPr lang="en-US" dirty="0"/>
              <a:t>Managing Content Services</a:t>
            </a:r>
          </a:p>
          <a:p>
            <a:r>
              <a:rPr lang="en-US" dirty="0"/>
              <a:t>Controlling Access Through Permissions</a:t>
            </a:r>
          </a:p>
          <a:p>
            <a:r>
              <a:rPr lang="en-US" sz="1800" b="0" i="0" u="none" strike="noStrike" baseline="0" dirty="0">
                <a:latin typeface="LucidaSansUnicode"/>
              </a:rPr>
              <a:t>Improving Security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1-WIDE.potx" id="{AF669B5B-6BCC-46EA-8452-D03C8FDB5311}" vid="{05F4ABF9-4CA0-49FA-A617-17B424E0F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17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LucidaSansUnicode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Wilson</dc:creator>
  <cp:lastModifiedBy>Michelle Farney</cp:lastModifiedBy>
  <cp:revision>66</cp:revision>
  <dcterms:created xsi:type="dcterms:W3CDTF">2021-09-07T12:40:14Z</dcterms:created>
  <dcterms:modified xsi:type="dcterms:W3CDTF">2023-04-13T15:06:43Z</dcterms:modified>
</cp:coreProperties>
</file>