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8" r:id="rId1"/>
  </p:sldMasterIdLst>
  <p:notesMasterIdLst>
    <p:notesMasterId r:id="rId21"/>
  </p:notesMasterIdLst>
  <p:handoutMasterIdLst>
    <p:handoutMasterId r:id="rId22"/>
  </p:handoutMasterIdLst>
  <p:sldIdLst>
    <p:sldId id="352" r:id="rId2"/>
    <p:sldId id="307" r:id="rId3"/>
    <p:sldId id="409" r:id="rId4"/>
    <p:sldId id="390" r:id="rId5"/>
    <p:sldId id="395" r:id="rId6"/>
    <p:sldId id="392" r:id="rId7"/>
    <p:sldId id="407" r:id="rId8"/>
    <p:sldId id="393" r:id="rId9"/>
    <p:sldId id="408" r:id="rId10"/>
    <p:sldId id="320" r:id="rId11"/>
    <p:sldId id="391" r:id="rId12"/>
    <p:sldId id="401" r:id="rId13"/>
    <p:sldId id="394" r:id="rId14"/>
    <p:sldId id="402" r:id="rId15"/>
    <p:sldId id="403" r:id="rId16"/>
    <p:sldId id="404" r:id="rId17"/>
    <p:sldId id="405" r:id="rId18"/>
    <p:sldId id="406" r:id="rId19"/>
    <p:sldId id="266"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769D"/>
    <a:srgbClr val="C9BDAD"/>
    <a:srgbClr val="687BA2"/>
    <a:srgbClr val="677AA0"/>
    <a:srgbClr val="63769B"/>
    <a:srgbClr val="66789E"/>
    <a:srgbClr val="677AA1"/>
    <a:srgbClr val="0AA5E2"/>
    <a:srgbClr val="00A0E0"/>
    <a:srgbClr val="B3BCC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01" autoAdjust="0"/>
    <p:restoredTop sz="94641" autoAdjust="0"/>
  </p:normalViewPr>
  <p:slideViewPr>
    <p:cSldViewPr snapToGrid="0">
      <p:cViewPr varScale="1">
        <p:scale>
          <a:sx n="79" d="100"/>
          <a:sy n="79" d="100"/>
        </p:scale>
        <p:origin x="786" y="9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121" d="100"/>
          <a:sy n="121" d="100"/>
        </p:scale>
        <p:origin x="5020" y="9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E0E418D-69D3-403A-9CE3-E97FD7D75869}" type="doc">
      <dgm:prSet loTypeId="urn:microsoft.com/office/officeart/2005/8/layout/hChevron3" loCatId="process" qsTypeId="urn:microsoft.com/office/officeart/2005/8/quickstyle/simple1" qsCatId="simple" csTypeId="urn:microsoft.com/office/officeart/2005/8/colors/accent1_2" csCatId="accent1" phldr="1"/>
      <dgm:spPr/>
    </dgm:pt>
    <dgm:pt modelId="{583FF5CA-D889-46DC-A0A8-8B2A76B5BD6B}">
      <dgm:prSet phldrT="[Text]" custT="1"/>
      <dgm:spPr>
        <a:ln w="76200">
          <a:solidFill>
            <a:schemeClr val="bg2"/>
          </a:solidFill>
        </a:ln>
      </dgm:spPr>
      <dgm:t>
        <a:bodyPr/>
        <a:lstStyle/>
        <a:p>
          <a:r>
            <a:rPr lang="en-US" sz="2400" dirty="0"/>
            <a:t>Write or Obtain a Site Script</a:t>
          </a:r>
        </a:p>
      </dgm:t>
    </dgm:pt>
    <dgm:pt modelId="{C6C6311D-BBEC-4CC9-AF95-4FF51698A333}" type="parTrans" cxnId="{6B77E6FE-C545-4E08-8761-8185D43038EC}">
      <dgm:prSet/>
      <dgm:spPr/>
      <dgm:t>
        <a:bodyPr/>
        <a:lstStyle/>
        <a:p>
          <a:endParaRPr lang="en-US" sz="1400"/>
        </a:p>
      </dgm:t>
    </dgm:pt>
    <dgm:pt modelId="{912CD8F6-4324-4283-B2B9-08C86DBA98E4}" type="sibTrans" cxnId="{6B77E6FE-C545-4E08-8761-8185D43038EC}">
      <dgm:prSet/>
      <dgm:spPr/>
      <dgm:t>
        <a:bodyPr/>
        <a:lstStyle/>
        <a:p>
          <a:endParaRPr lang="en-US" sz="1400"/>
        </a:p>
      </dgm:t>
    </dgm:pt>
    <dgm:pt modelId="{6B353A44-3DCB-4FE9-8879-C5FE73C7E92E}">
      <dgm:prSet phldrT="[Text]" custT="1"/>
      <dgm:spPr>
        <a:ln w="76200">
          <a:solidFill>
            <a:schemeClr val="bg2"/>
          </a:solidFill>
        </a:ln>
      </dgm:spPr>
      <dgm:t>
        <a:bodyPr/>
        <a:lstStyle/>
        <a:p>
          <a:r>
            <a:rPr lang="en-US" sz="2400" dirty="0"/>
            <a:t>Issue Command to Upload Script to Your Tenant</a:t>
          </a:r>
        </a:p>
      </dgm:t>
    </dgm:pt>
    <dgm:pt modelId="{7B0C2450-7C56-49D8-8086-1481D99E2668}" type="parTrans" cxnId="{41451208-9ED9-4056-A039-D21E56DC33FD}">
      <dgm:prSet/>
      <dgm:spPr/>
      <dgm:t>
        <a:bodyPr/>
        <a:lstStyle/>
        <a:p>
          <a:endParaRPr lang="en-US" sz="1400"/>
        </a:p>
      </dgm:t>
    </dgm:pt>
    <dgm:pt modelId="{F3EB1230-3571-4A9F-80A0-AB9CDC5C1B41}" type="sibTrans" cxnId="{41451208-9ED9-4056-A039-D21E56DC33FD}">
      <dgm:prSet/>
      <dgm:spPr/>
      <dgm:t>
        <a:bodyPr/>
        <a:lstStyle/>
        <a:p>
          <a:endParaRPr lang="en-US" sz="1400"/>
        </a:p>
      </dgm:t>
    </dgm:pt>
    <dgm:pt modelId="{51EAE6B0-019F-454E-BB52-53F81CD1244B}">
      <dgm:prSet phldrT="[Text]" custT="1"/>
      <dgm:spPr>
        <a:ln w="76200">
          <a:solidFill>
            <a:schemeClr val="bg2"/>
          </a:solidFill>
        </a:ln>
      </dgm:spPr>
      <dgm:t>
        <a:bodyPr/>
        <a:lstStyle/>
        <a:p>
          <a:r>
            <a:rPr lang="en-US" sz="2400" dirty="0"/>
            <a:t>Issue Command to Generate Template from the Script</a:t>
          </a:r>
        </a:p>
      </dgm:t>
    </dgm:pt>
    <dgm:pt modelId="{EC91434C-1C32-4203-AB9B-5A1AD5F52631}" type="parTrans" cxnId="{83B0F942-D8E3-4D6A-90D6-2D7999C816DA}">
      <dgm:prSet/>
      <dgm:spPr/>
      <dgm:t>
        <a:bodyPr/>
        <a:lstStyle/>
        <a:p>
          <a:endParaRPr lang="en-US" sz="1400"/>
        </a:p>
      </dgm:t>
    </dgm:pt>
    <dgm:pt modelId="{5F593A77-A91A-44F9-A157-B9D52481E3C0}" type="sibTrans" cxnId="{83B0F942-D8E3-4D6A-90D6-2D7999C816DA}">
      <dgm:prSet/>
      <dgm:spPr/>
      <dgm:t>
        <a:bodyPr/>
        <a:lstStyle/>
        <a:p>
          <a:endParaRPr lang="en-US" sz="1400"/>
        </a:p>
      </dgm:t>
    </dgm:pt>
    <dgm:pt modelId="{78C19D5A-82E0-471D-B902-30490624E07D}" type="pres">
      <dgm:prSet presAssocID="{2E0E418D-69D3-403A-9CE3-E97FD7D75869}" presName="Name0" presStyleCnt="0">
        <dgm:presLayoutVars>
          <dgm:dir/>
          <dgm:resizeHandles val="exact"/>
        </dgm:presLayoutVars>
      </dgm:prSet>
      <dgm:spPr/>
    </dgm:pt>
    <dgm:pt modelId="{BDA0C321-42A0-4F6B-AFAB-5875406A0FE4}" type="pres">
      <dgm:prSet presAssocID="{583FF5CA-D889-46DC-A0A8-8B2A76B5BD6B}" presName="parTxOnly" presStyleLbl="node1" presStyleIdx="0" presStyleCnt="3">
        <dgm:presLayoutVars>
          <dgm:bulletEnabled val="1"/>
        </dgm:presLayoutVars>
      </dgm:prSet>
      <dgm:spPr/>
    </dgm:pt>
    <dgm:pt modelId="{59BB039A-AC21-47F3-933C-A3E1E2759EAA}" type="pres">
      <dgm:prSet presAssocID="{912CD8F6-4324-4283-B2B9-08C86DBA98E4}" presName="parSpace" presStyleCnt="0"/>
      <dgm:spPr/>
    </dgm:pt>
    <dgm:pt modelId="{A90FA2A7-AC08-4121-8AF6-F47B70A9AB14}" type="pres">
      <dgm:prSet presAssocID="{6B353A44-3DCB-4FE9-8879-C5FE73C7E92E}" presName="parTxOnly" presStyleLbl="node1" presStyleIdx="1" presStyleCnt="3">
        <dgm:presLayoutVars>
          <dgm:bulletEnabled val="1"/>
        </dgm:presLayoutVars>
      </dgm:prSet>
      <dgm:spPr/>
    </dgm:pt>
    <dgm:pt modelId="{33328429-0FCC-4A2D-B7FA-CB910F2C660B}" type="pres">
      <dgm:prSet presAssocID="{F3EB1230-3571-4A9F-80A0-AB9CDC5C1B41}" presName="parSpace" presStyleCnt="0"/>
      <dgm:spPr/>
    </dgm:pt>
    <dgm:pt modelId="{C6C4CF92-52CF-414D-80FC-76C06932BB45}" type="pres">
      <dgm:prSet presAssocID="{51EAE6B0-019F-454E-BB52-53F81CD1244B}" presName="parTxOnly" presStyleLbl="node1" presStyleIdx="2" presStyleCnt="3">
        <dgm:presLayoutVars>
          <dgm:bulletEnabled val="1"/>
        </dgm:presLayoutVars>
      </dgm:prSet>
      <dgm:spPr/>
    </dgm:pt>
  </dgm:ptLst>
  <dgm:cxnLst>
    <dgm:cxn modelId="{41451208-9ED9-4056-A039-D21E56DC33FD}" srcId="{2E0E418D-69D3-403A-9CE3-E97FD7D75869}" destId="{6B353A44-3DCB-4FE9-8879-C5FE73C7E92E}" srcOrd="1" destOrd="0" parTransId="{7B0C2450-7C56-49D8-8086-1481D99E2668}" sibTransId="{F3EB1230-3571-4A9F-80A0-AB9CDC5C1B41}"/>
    <dgm:cxn modelId="{09DD695F-32A7-4E15-816D-EDA7801B0114}" type="presOf" srcId="{2E0E418D-69D3-403A-9CE3-E97FD7D75869}" destId="{78C19D5A-82E0-471D-B902-30490624E07D}" srcOrd="0" destOrd="0" presId="urn:microsoft.com/office/officeart/2005/8/layout/hChevron3"/>
    <dgm:cxn modelId="{83B0F942-D8E3-4D6A-90D6-2D7999C816DA}" srcId="{2E0E418D-69D3-403A-9CE3-E97FD7D75869}" destId="{51EAE6B0-019F-454E-BB52-53F81CD1244B}" srcOrd="2" destOrd="0" parTransId="{EC91434C-1C32-4203-AB9B-5A1AD5F52631}" sibTransId="{5F593A77-A91A-44F9-A157-B9D52481E3C0}"/>
    <dgm:cxn modelId="{B4019DB6-F90A-414A-AD9E-1C19448D2CA2}" type="presOf" srcId="{51EAE6B0-019F-454E-BB52-53F81CD1244B}" destId="{C6C4CF92-52CF-414D-80FC-76C06932BB45}" srcOrd="0" destOrd="0" presId="urn:microsoft.com/office/officeart/2005/8/layout/hChevron3"/>
    <dgm:cxn modelId="{784D37E8-B1C7-4BD4-BCD4-686F70625984}" type="presOf" srcId="{6B353A44-3DCB-4FE9-8879-C5FE73C7E92E}" destId="{A90FA2A7-AC08-4121-8AF6-F47B70A9AB14}" srcOrd="0" destOrd="0" presId="urn:microsoft.com/office/officeart/2005/8/layout/hChevron3"/>
    <dgm:cxn modelId="{9A50D5F5-B46B-47A5-93DA-7EDAFD26F0F5}" type="presOf" srcId="{583FF5CA-D889-46DC-A0A8-8B2A76B5BD6B}" destId="{BDA0C321-42A0-4F6B-AFAB-5875406A0FE4}" srcOrd="0" destOrd="0" presId="urn:microsoft.com/office/officeart/2005/8/layout/hChevron3"/>
    <dgm:cxn modelId="{6B77E6FE-C545-4E08-8761-8185D43038EC}" srcId="{2E0E418D-69D3-403A-9CE3-E97FD7D75869}" destId="{583FF5CA-D889-46DC-A0A8-8B2A76B5BD6B}" srcOrd="0" destOrd="0" parTransId="{C6C6311D-BBEC-4CC9-AF95-4FF51698A333}" sibTransId="{912CD8F6-4324-4283-B2B9-08C86DBA98E4}"/>
    <dgm:cxn modelId="{F9B2114C-1F48-4A6A-8675-8621AEE80535}" type="presParOf" srcId="{78C19D5A-82E0-471D-B902-30490624E07D}" destId="{BDA0C321-42A0-4F6B-AFAB-5875406A0FE4}" srcOrd="0" destOrd="0" presId="urn:microsoft.com/office/officeart/2005/8/layout/hChevron3"/>
    <dgm:cxn modelId="{E43508BD-EB91-4AF1-8E23-F8D6F0CB0431}" type="presParOf" srcId="{78C19D5A-82E0-471D-B902-30490624E07D}" destId="{59BB039A-AC21-47F3-933C-A3E1E2759EAA}" srcOrd="1" destOrd="0" presId="urn:microsoft.com/office/officeart/2005/8/layout/hChevron3"/>
    <dgm:cxn modelId="{90092661-C122-4882-9A36-B9FAE3C615BE}" type="presParOf" srcId="{78C19D5A-82E0-471D-B902-30490624E07D}" destId="{A90FA2A7-AC08-4121-8AF6-F47B70A9AB14}" srcOrd="2" destOrd="0" presId="urn:microsoft.com/office/officeart/2005/8/layout/hChevron3"/>
    <dgm:cxn modelId="{997B5172-341E-4D0A-B79B-C80F48A955B0}" type="presParOf" srcId="{78C19D5A-82E0-471D-B902-30490624E07D}" destId="{33328429-0FCC-4A2D-B7FA-CB910F2C660B}" srcOrd="3" destOrd="0" presId="urn:microsoft.com/office/officeart/2005/8/layout/hChevron3"/>
    <dgm:cxn modelId="{7EFF1FE6-D3E6-405D-81E8-8C577A021FEF}" type="presParOf" srcId="{78C19D5A-82E0-471D-B902-30490624E07D}" destId="{C6C4CF92-52CF-414D-80FC-76C06932BB45}" srcOrd="4"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A0C321-42A0-4F6B-AFAB-5875406A0FE4}">
      <dsp:nvSpPr>
        <dsp:cNvPr id="0" name=""/>
        <dsp:cNvSpPr/>
      </dsp:nvSpPr>
      <dsp:spPr>
        <a:xfrm>
          <a:off x="5133" y="0"/>
          <a:ext cx="4488950" cy="1780658"/>
        </a:xfrm>
        <a:prstGeom prst="homePlate">
          <a:avLst/>
        </a:prstGeom>
        <a:solidFill>
          <a:schemeClr val="accent1">
            <a:hueOff val="0"/>
            <a:satOff val="0"/>
            <a:lumOff val="0"/>
            <a:alphaOff val="0"/>
          </a:schemeClr>
        </a:solidFill>
        <a:ln w="762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64008" rIns="32004" bIns="64008" numCol="1" spcCol="1270" anchor="ctr" anchorCtr="0">
          <a:noAutofit/>
        </a:bodyPr>
        <a:lstStyle/>
        <a:p>
          <a:pPr marL="0" lvl="0" indent="0" algn="ctr" defTabSz="1066800">
            <a:lnSpc>
              <a:spcPct val="90000"/>
            </a:lnSpc>
            <a:spcBef>
              <a:spcPct val="0"/>
            </a:spcBef>
            <a:spcAft>
              <a:spcPct val="35000"/>
            </a:spcAft>
            <a:buNone/>
          </a:pPr>
          <a:r>
            <a:rPr lang="en-US" sz="2400" kern="1200" dirty="0"/>
            <a:t>Write or Obtain a Site Script</a:t>
          </a:r>
        </a:p>
      </dsp:txBody>
      <dsp:txXfrm>
        <a:off x="5133" y="0"/>
        <a:ext cx="4043786" cy="1780658"/>
      </dsp:txXfrm>
    </dsp:sp>
    <dsp:sp modelId="{A90FA2A7-AC08-4121-8AF6-F47B70A9AB14}">
      <dsp:nvSpPr>
        <dsp:cNvPr id="0" name=""/>
        <dsp:cNvSpPr/>
      </dsp:nvSpPr>
      <dsp:spPr>
        <a:xfrm>
          <a:off x="3596294" y="0"/>
          <a:ext cx="4488950" cy="1780658"/>
        </a:xfrm>
        <a:prstGeom prst="chevron">
          <a:avLst/>
        </a:prstGeom>
        <a:solidFill>
          <a:schemeClr val="accent1">
            <a:hueOff val="0"/>
            <a:satOff val="0"/>
            <a:lumOff val="0"/>
            <a:alphaOff val="0"/>
          </a:schemeClr>
        </a:solidFill>
        <a:ln w="762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64008" rIns="32004" bIns="64008" numCol="1" spcCol="1270" anchor="ctr" anchorCtr="0">
          <a:noAutofit/>
        </a:bodyPr>
        <a:lstStyle/>
        <a:p>
          <a:pPr marL="0" lvl="0" indent="0" algn="ctr" defTabSz="1066800">
            <a:lnSpc>
              <a:spcPct val="90000"/>
            </a:lnSpc>
            <a:spcBef>
              <a:spcPct val="0"/>
            </a:spcBef>
            <a:spcAft>
              <a:spcPct val="35000"/>
            </a:spcAft>
            <a:buNone/>
          </a:pPr>
          <a:r>
            <a:rPr lang="en-US" sz="2400" kern="1200" dirty="0"/>
            <a:t>Issue Command to Upload Script to Your Tenant</a:t>
          </a:r>
        </a:p>
      </dsp:txBody>
      <dsp:txXfrm>
        <a:off x="4486623" y="0"/>
        <a:ext cx="2708292" cy="1780658"/>
      </dsp:txXfrm>
    </dsp:sp>
    <dsp:sp modelId="{C6C4CF92-52CF-414D-80FC-76C06932BB45}">
      <dsp:nvSpPr>
        <dsp:cNvPr id="0" name=""/>
        <dsp:cNvSpPr/>
      </dsp:nvSpPr>
      <dsp:spPr>
        <a:xfrm>
          <a:off x="7187454" y="0"/>
          <a:ext cx="4488950" cy="1780658"/>
        </a:xfrm>
        <a:prstGeom prst="chevron">
          <a:avLst/>
        </a:prstGeom>
        <a:solidFill>
          <a:schemeClr val="accent1">
            <a:hueOff val="0"/>
            <a:satOff val="0"/>
            <a:lumOff val="0"/>
            <a:alphaOff val="0"/>
          </a:schemeClr>
        </a:solidFill>
        <a:ln w="762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64008" rIns="32004" bIns="64008" numCol="1" spcCol="1270" anchor="ctr" anchorCtr="0">
          <a:noAutofit/>
        </a:bodyPr>
        <a:lstStyle/>
        <a:p>
          <a:pPr marL="0" lvl="0" indent="0" algn="ctr" defTabSz="1066800">
            <a:lnSpc>
              <a:spcPct val="90000"/>
            </a:lnSpc>
            <a:spcBef>
              <a:spcPct val="0"/>
            </a:spcBef>
            <a:spcAft>
              <a:spcPct val="35000"/>
            </a:spcAft>
            <a:buNone/>
          </a:pPr>
          <a:r>
            <a:rPr lang="en-US" sz="2400" kern="1200" dirty="0"/>
            <a:t>Issue Command to Generate Template from the Script</a:t>
          </a:r>
        </a:p>
      </dsp:txBody>
      <dsp:txXfrm>
        <a:off x="8077783" y="0"/>
        <a:ext cx="2708292" cy="1780658"/>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4/13/2023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4/13/2023</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DDA35F-9E58-5D40-92C1-D8C7631003B0}" type="slidenum">
              <a:rPr lang="en-US" smtClean="0"/>
              <a:t>1</a:t>
            </a:fld>
            <a:endParaRPr lang="en-US" dirty="0"/>
          </a:p>
        </p:txBody>
      </p:sp>
    </p:spTree>
    <p:extLst>
      <p:ext uri="{BB962C8B-B14F-4D97-AF65-F5344CB8AC3E}">
        <p14:creationId xmlns:p14="http://schemas.microsoft.com/office/powerpoint/2010/main" val="2219770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19</a:t>
            </a:fld>
            <a:endParaRPr lang="en-US" dirty="0"/>
          </a:p>
        </p:txBody>
      </p:sp>
    </p:spTree>
    <p:extLst>
      <p:ext uri="{BB962C8B-B14F-4D97-AF65-F5344CB8AC3E}">
        <p14:creationId xmlns:p14="http://schemas.microsoft.com/office/powerpoint/2010/main" val="35862378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rse/Lesson Outlin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pic>
        <p:nvPicPr>
          <p:cNvPr id="13" name="Picture 12" descr="course outline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80888"/>
            <a:ext cx="12192000" cy="896112"/>
          </a:xfrm>
          <a:prstGeom prst="rect">
            <a:avLst/>
          </a:prstGeom>
        </p:spPr>
      </p:pic>
      <p:sp>
        <p:nvSpPr>
          <p:cNvPr id="11" name="Content Placeholder 2"/>
          <p:cNvSpPr>
            <a:spLocks noGrp="1"/>
          </p:cNvSpPr>
          <p:nvPr>
            <p:ph idx="1"/>
          </p:nvPr>
        </p:nvSpPr>
        <p:spPr>
          <a:xfrm>
            <a:off x="455900" y="1302040"/>
            <a:ext cx="11280200" cy="4131352"/>
          </a:xfrm>
          <a:prstGeom prst="rect">
            <a:avLst/>
          </a:prstGeom>
        </p:spPr>
        <p:txBody>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panose="020B0604020202020204" pitchFamily="34" charset="0"/>
              <a:buChar char="•"/>
              <a:tabLst/>
              <a:defRPr lang="en-US" sz="1800" kern="1200" dirty="0" smtClean="0">
                <a:solidFill>
                  <a:schemeClr val="tx1"/>
                </a:solidFill>
                <a:latin typeface="+mn-lt"/>
                <a:ea typeface="+mn-ea"/>
                <a:cs typeface="+mn-cs"/>
              </a:defRPr>
            </a:lvl1pPr>
            <a:lvl2pPr marL="573088" marR="0" indent="-231775" algn="l" defTabSz="457200" rtl="0" eaLnBrk="1" fontAlgn="auto" latinLnBrk="0" hangingPunct="1">
              <a:lnSpc>
                <a:spcPct val="100000"/>
              </a:lnSpc>
              <a:spcBef>
                <a:spcPct val="20000"/>
              </a:spcBef>
              <a:spcAft>
                <a:spcPts val="0"/>
              </a:spcAft>
              <a:buClr>
                <a:srgbClr val="009DDC"/>
              </a:buClr>
              <a:buSzTx/>
              <a:buFont typeface="Arial"/>
              <a:buChar char="•"/>
              <a:tabLst/>
              <a:defRPr lang="en-US" dirty="0"/>
            </a:lvl2pPr>
            <a:lvl3pPr marL="803275" marR="0" indent="-174625" algn="l" defTabSz="457200" rtl="0" eaLnBrk="1" fontAlgn="auto" latinLnBrk="0" hangingPunct="1">
              <a:lnSpc>
                <a:spcPct val="100000"/>
              </a:lnSpc>
              <a:spcBef>
                <a:spcPct val="20000"/>
              </a:spcBef>
              <a:spcAft>
                <a:spcPts val="0"/>
              </a:spcAft>
              <a:buClr>
                <a:srgbClr val="009DDC"/>
              </a:buClr>
              <a:buSzTx/>
              <a:buFont typeface="Arial"/>
              <a:buChar char="•"/>
              <a:tabLst/>
              <a:defRPr lang="en-US" dirty="0"/>
            </a:lvl3pPr>
            <a:lvl4pPr marL="1144588" indent="-230188">
              <a:buClr>
                <a:srgbClr val="009DDC"/>
              </a:buClr>
              <a:buFont typeface="Arial" panose="020B0604020202020204" pitchFamily="34" charset="0"/>
              <a:buChar char="•"/>
              <a:defRPr lang="en-US" dirty="0"/>
            </a:lvl4pPr>
            <a:lvl5pPr marL="1146175" indent="0">
              <a:buNone/>
              <a:defRPr lang="en-US" dirty="0"/>
            </a:lvl5pPr>
          </a:lstStyle>
          <a:p>
            <a:pPr marL="173038" lvl="0" indent="-173038"/>
            <a:r>
              <a:rPr lang="en-US"/>
              <a:t>Click to edit Master text styles</a:t>
            </a:r>
          </a:p>
          <a:p>
            <a:pPr marL="173038" lvl="1" indent="-173038"/>
            <a:r>
              <a:rPr lang="en-US"/>
              <a:t>Second level</a:t>
            </a:r>
          </a:p>
          <a:p>
            <a:pPr marL="173038" lvl="2" indent="-173038"/>
            <a:r>
              <a:rPr lang="en-US"/>
              <a:t>Third level</a:t>
            </a:r>
          </a:p>
          <a:p>
            <a:pPr marL="173038" lvl="3" indent="-173038"/>
            <a:r>
              <a:rPr lang="en-US"/>
              <a:t>Fourth level</a:t>
            </a:r>
          </a:p>
          <a:p>
            <a:pPr marL="173038" lvl="4" indent="-173038"/>
            <a:r>
              <a:rPr lang="en-US"/>
              <a:t>Fifth level</a:t>
            </a:r>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Course/Lesson outline</a:t>
            </a:r>
          </a:p>
        </p:txBody>
      </p:sp>
    </p:spTree>
    <p:extLst>
      <p:ext uri="{BB962C8B-B14F-4D97-AF65-F5344CB8AC3E}">
        <p14:creationId xmlns:p14="http://schemas.microsoft.com/office/powerpoint/2010/main" val="12749071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a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pic>
        <p:nvPicPr>
          <p:cNvPr id="10" name="Picture 9">
            <a:extLst>
              <a:ext uri="{FF2B5EF4-FFF2-40B4-BE49-F238E27FC236}">
                <a16:creationId xmlns:a16="http://schemas.microsoft.com/office/drawing/2014/main" id="{9563D8FB-F616-A141-BA60-05CD722139BA}"/>
              </a:ext>
            </a:extLst>
          </p:cNvPr>
          <p:cNvPicPr>
            <a:picLocks noChangeAspect="1"/>
          </p:cNvPicPr>
          <p:nvPr userDrawn="1"/>
        </p:nvPicPr>
        <p:blipFill>
          <a:blip r:embed="rId2"/>
          <a:srcRect/>
          <a:stretch/>
        </p:blipFill>
        <p:spPr>
          <a:xfrm>
            <a:off x="10210800" y="5034665"/>
            <a:ext cx="1646638" cy="1528552"/>
          </a:xfrm>
          <a:prstGeom prst="rect">
            <a:avLst/>
          </a:prstGeom>
        </p:spPr>
      </p:pic>
      <p:sp>
        <p:nvSpPr>
          <p:cNvPr id="7" name="Text Placeholder 2">
            <a:extLst>
              <a:ext uri="{FF2B5EF4-FFF2-40B4-BE49-F238E27FC236}">
                <a16:creationId xmlns:a16="http://schemas.microsoft.com/office/drawing/2014/main" id="{B85E1C47-D85D-4CE3-89CB-07B55B63FC32}"/>
              </a:ext>
            </a:extLst>
          </p:cNvPr>
          <p:cNvSpPr>
            <a:spLocks noGrp="1"/>
          </p:cNvSpPr>
          <p:nvPr>
            <p:ph type="body" sz="quarter" idx="13"/>
          </p:nvPr>
        </p:nvSpPr>
        <p:spPr>
          <a:xfrm>
            <a:off x="455900" y="1411322"/>
            <a:ext cx="11401538" cy="4869161"/>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8945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a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762000" y="4512823"/>
            <a:ext cx="10668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12" name="Picture 11" descr="bottom graphic.png">
            <a:extLst>
              <a:ext uri="{FF2B5EF4-FFF2-40B4-BE49-F238E27FC236}">
                <a16:creationId xmlns:a16="http://schemas.microsoft.com/office/drawing/2014/main" id="{C4E4A9A1-6CA7-4F15-AE41-4322B29471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pic>
        <p:nvPicPr>
          <p:cNvPr id="4" name="Picture 3">
            <a:extLst>
              <a:ext uri="{FF2B5EF4-FFF2-40B4-BE49-F238E27FC236}">
                <a16:creationId xmlns:a16="http://schemas.microsoft.com/office/drawing/2014/main" id="{DDCDD523-54D1-CD4E-AACE-95136B63F7F6}"/>
              </a:ext>
            </a:extLst>
          </p:cNvPr>
          <p:cNvPicPr>
            <a:picLocks noChangeAspect="1"/>
          </p:cNvPicPr>
          <p:nvPr userDrawn="1"/>
        </p:nvPicPr>
        <p:blipFill>
          <a:blip r:embed="rId3"/>
          <a:srcRect/>
          <a:stretch/>
        </p:blipFill>
        <p:spPr>
          <a:xfrm>
            <a:off x="4724400" y="1817870"/>
            <a:ext cx="2743199" cy="2546476"/>
          </a:xfrm>
          <a:prstGeom prst="rect">
            <a:avLst/>
          </a:prstGeom>
        </p:spPr>
      </p:pic>
    </p:spTree>
    <p:extLst>
      <p:ext uri="{BB962C8B-B14F-4D97-AF65-F5344CB8AC3E}">
        <p14:creationId xmlns:p14="http://schemas.microsoft.com/office/powerpoint/2010/main" val="3890014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i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pic>
        <p:nvPicPr>
          <p:cNvPr id="11" name="Picture 10">
            <a:extLst>
              <a:ext uri="{FF2B5EF4-FFF2-40B4-BE49-F238E27FC236}">
                <a16:creationId xmlns:a16="http://schemas.microsoft.com/office/drawing/2014/main" id="{D1A4FA53-9C9D-FD41-B6C8-250E899E3689}"/>
              </a:ext>
            </a:extLst>
          </p:cNvPr>
          <p:cNvPicPr>
            <a:picLocks noChangeAspect="1"/>
          </p:cNvPicPr>
          <p:nvPr userDrawn="1"/>
        </p:nvPicPr>
        <p:blipFill>
          <a:blip r:embed="rId2"/>
          <a:srcRect/>
          <a:stretch/>
        </p:blipFill>
        <p:spPr>
          <a:xfrm>
            <a:off x="10287000" y="5029200"/>
            <a:ext cx="1523999" cy="1478843"/>
          </a:xfrm>
          <a:prstGeom prst="rect">
            <a:avLst/>
          </a:prstGeom>
        </p:spPr>
      </p:pic>
      <p:sp>
        <p:nvSpPr>
          <p:cNvPr id="9" name="Text Placeholder 2">
            <a:extLst>
              <a:ext uri="{FF2B5EF4-FFF2-40B4-BE49-F238E27FC236}">
                <a16:creationId xmlns:a16="http://schemas.microsoft.com/office/drawing/2014/main" id="{6644051F-6872-45A8-A2EA-CC8EFCDF6973}"/>
              </a:ext>
            </a:extLst>
          </p:cNvPr>
          <p:cNvSpPr>
            <a:spLocks noGrp="1"/>
          </p:cNvSpPr>
          <p:nvPr>
            <p:ph type="body" sz="quarter" idx="13"/>
          </p:nvPr>
        </p:nvSpPr>
        <p:spPr>
          <a:xfrm>
            <a:off x="455899" y="1435176"/>
            <a:ext cx="11355099" cy="4885413"/>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65784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762000" y="4512823"/>
            <a:ext cx="10668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8" name="Picture 7" descr="bottom graphic.png">
            <a:extLst>
              <a:ext uri="{FF2B5EF4-FFF2-40B4-BE49-F238E27FC236}">
                <a16:creationId xmlns:a16="http://schemas.microsoft.com/office/drawing/2014/main" id="{7FA1B561-FD09-4177-BEFF-5AE0DBC8A7D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pic>
        <p:nvPicPr>
          <p:cNvPr id="4" name="Picture 3">
            <a:extLst>
              <a:ext uri="{FF2B5EF4-FFF2-40B4-BE49-F238E27FC236}">
                <a16:creationId xmlns:a16="http://schemas.microsoft.com/office/drawing/2014/main" id="{3CF6A015-2A93-3241-99D6-E32A4EDC3364}"/>
              </a:ext>
            </a:extLst>
          </p:cNvPr>
          <p:cNvPicPr>
            <a:picLocks noChangeAspect="1"/>
          </p:cNvPicPr>
          <p:nvPr userDrawn="1"/>
        </p:nvPicPr>
        <p:blipFill>
          <a:blip r:embed="rId3"/>
          <a:srcRect/>
          <a:stretch/>
        </p:blipFill>
        <p:spPr>
          <a:xfrm>
            <a:off x="4781463" y="1828800"/>
            <a:ext cx="2629074" cy="2551175"/>
          </a:xfrm>
          <a:prstGeom prst="rect">
            <a:avLst/>
          </a:prstGeom>
        </p:spPr>
      </p:pic>
    </p:spTree>
    <p:extLst>
      <p:ext uri="{BB962C8B-B14F-4D97-AF65-F5344CB8AC3E}">
        <p14:creationId xmlns:p14="http://schemas.microsoft.com/office/powerpoint/2010/main" val="2342211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flective Questions">
    <p:spTree>
      <p:nvGrpSpPr>
        <p:cNvPr id="1" name=""/>
        <p:cNvGrpSpPr/>
        <p:nvPr/>
      </p:nvGrpSpPr>
      <p:grpSpPr>
        <a:xfrm>
          <a:off x="0" y="0"/>
          <a:ext cx="0" cy="0"/>
          <a:chOff x="0" y="0"/>
          <a:chExt cx="0" cy="0"/>
        </a:xfrm>
      </p:grpSpPr>
      <p:pic>
        <p:nvPicPr>
          <p:cNvPr id="4" name="Picture 3" descr="bubbles.png"/>
          <p:cNvPicPr>
            <a:picLocks noChangeAspect="1"/>
          </p:cNvPicPr>
          <p:nvPr/>
        </p:nvPicPr>
        <p:blipFill rotWithShape="1">
          <a:blip r:embed="rId2">
            <a:extLst>
              <a:ext uri="{28A0092B-C50C-407E-A947-70E740481C1C}">
                <a14:useLocalDpi xmlns:a14="http://schemas.microsoft.com/office/drawing/2010/main" val="0"/>
              </a:ext>
            </a:extLst>
          </a:blip>
          <a:srcRect l="52379" t="67295"/>
          <a:stretch/>
        </p:blipFill>
        <p:spPr>
          <a:xfrm>
            <a:off x="8763000" y="4980200"/>
            <a:ext cx="3443722" cy="1910931"/>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455900" y="1302042"/>
            <a:ext cx="11280200" cy="4525963"/>
          </a:xfrm>
        </p:spPr>
        <p:txBody>
          <a:bodyPr/>
          <a:lstStyle>
            <a:lvl1pPr>
              <a:spcAft>
                <a:spcPts val="2400"/>
              </a:spcAft>
              <a:buFont typeface="+mj-lt"/>
              <a:buAutoNum type="arabicPeriod"/>
              <a:defRPr sz="2000"/>
            </a:lvl1pPr>
            <a:lvl2pPr marL="800100" indent="-342900">
              <a:buFont typeface="+mj-lt"/>
              <a:buAutoNum type="arabicPeriod"/>
              <a:defRPr/>
            </a:lvl2pPr>
            <a:lvl3pPr marL="1257300" indent="-34290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Reflective Questions</a:t>
            </a:r>
          </a:p>
        </p:txBody>
      </p:sp>
    </p:spTree>
    <p:extLst>
      <p:ext uri="{BB962C8B-B14F-4D97-AF65-F5344CB8AC3E}">
        <p14:creationId xmlns:p14="http://schemas.microsoft.com/office/powerpoint/2010/main" val="3341243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3084" y="3480786"/>
            <a:ext cx="10363200" cy="1362075"/>
          </a:xfrm>
        </p:spPr>
        <p:txBody>
          <a:bodyPr anchor="t"/>
          <a:lstStyle>
            <a:lvl1pPr algn="ctr">
              <a:defRPr sz="4000" b="0" cap="none" baseline="0"/>
            </a:lvl1pPr>
          </a:lstStyle>
          <a:p>
            <a:r>
              <a:rPr lang="en-US" dirty="0"/>
              <a:t>Click to add Topic title</a:t>
            </a:r>
          </a:p>
        </p:txBody>
      </p:sp>
      <p:sp>
        <p:nvSpPr>
          <p:cNvPr id="3" name="Text Placeholder 2"/>
          <p:cNvSpPr>
            <a:spLocks noGrp="1"/>
          </p:cNvSpPr>
          <p:nvPr>
            <p:ph type="body" idx="1" hasCustomPrompt="1"/>
          </p:nvPr>
        </p:nvSpPr>
        <p:spPr>
          <a:xfrm>
            <a:off x="963084" y="1980599"/>
            <a:ext cx="10363200" cy="1500187"/>
          </a:xfrm>
        </p:spPr>
        <p:txBody>
          <a:bodyPr anchor="b"/>
          <a:lstStyle>
            <a:lvl1pPr marL="0" indent="0" algn="ctr">
              <a:buNone/>
              <a:defRPr sz="40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add "Topic [letter]"</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
        <p:nvSpPr>
          <p:cNvPr id="5" name="Footer Placeholder 2">
            <a:extLst>
              <a:ext uri="{FF2B5EF4-FFF2-40B4-BE49-F238E27FC236}">
                <a16:creationId xmlns:a16="http://schemas.microsoft.com/office/drawing/2014/main" id="{8FDC4D2C-B4F5-41A9-ABFD-D19613EFB4E4}"/>
              </a:ext>
            </a:extLst>
          </p:cNvPr>
          <p:cNvSpPr txBox="1">
            <a:spLocks/>
          </p:cNvSpPr>
          <p:nvPr userDrawn="1"/>
        </p:nvSpPr>
        <p:spPr>
          <a:xfrm>
            <a:off x="103460" y="6455643"/>
            <a:ext cx="6419943"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2019, 2023 Logical Operations, Inc. All rights reserved.</a:t>
            </a:r>
          </a:p>
        </p:txBody>
      </p:sp>
    </p:spTree>
    <p:extLst>
      <p:ext uri="{BB962C8B-B14F-4D97-AF65-F5344CB8AC3E}">
        <p14:creationId xmlns:p14="http://schemas.microsoft.com/office/powerpoint/2010/main" val="3484482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3" name="Text Placeholder 2">
            <a:extLst>
              <a:ext uri="{FF2B5EF4-FFF2-40B4-BE49-F238E27FC236}">
                <a16:creationId xmlns:a16="http://schemas.microsoft.com/office/drawing/2014/main" id="{EA8B62E7-C423-4562-B411-0A1A1B05B80C}"/>
              </a:ext>
            </a:extLst>
          </p:cNvPr>
          <p:cNvSpPr>
            <a:spLocks noGrp="1"/>
          </p:cNvSpPr>
          <p:nvPr>
            <p:ph type="body" sz="quarter" idx="13"/>
          </p:nvPr>
        </p:nvSpPr>
        <p:spPr>
          <a:xfrm>
            <a:off x="336884" y="1171074"/>
            <a:ext cx="11658600" cy="514951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96826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add title</a:t>
            </a:r>
          </a:p>
        </p:txBody>
      </p:sp>
      <p:sp>
        <p:nvSpPr>
          <p:cNvPr id="5" name="Slide Number Placeholder 4"/>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3955578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ottom Fill Slide">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2CFAED9F-61EC-4BA1-98DA-C4DA6E13D216}"/>
              </a:ext>
            </a:extLst>
          </p:cNvPr>
          <p:cNvSpPr>
            <a:spLocks noGrp="1"/>
          </p:cNvSpPr>
          <p:nvPr>
            <p:ph type="body" sz="quarter" idx="13"/>
          </p:nvPr>
        </p:nvSpPr>
        <p:spPr>
          <a:xfrm>
            <a:off x="368968" y="1171074"/>
            <a:ext cx="11626516" cy="4628147"/>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pic>
        <p:nvPicPr>
          <p:cNvPr id="5" name="Picture 4" descr="bottom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sp>
        <p:nvSpPr>
          <p:cNvPr id="9"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Tree>
    <p:extLst>
      <p:ext uri="{BB962C8B-B14F-4D97-AF65-F5344CB8AC3E}">
        <p14:creationId xmlns:p14="http://schemas.microsoft.com/office/powerpoint/2010/main" val="1188616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11"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pic>
        <p:nvPicPr>
          <p:cNvPr id="8" name="Picture 7" descr="choice blocks-02.png">
            <a:extLst>
              <a:ext uri="{FF2B5EF4-FFF2-40B4-BE49-F238E27FC236}">
                <a16:creationId xmlns:a16="http://schemas.microsoft.com/office/drawing/2014/main" id="{6B4ACE13-3355-4781-B102-899B69DF7A4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333" t="62222"/>
          <a:stretch/>
        </p:blipFill>
        <p:spPr>
          <a:xfrm>
            <a:off x="9657228" y="4648200"/>
            <a:ext cx="2534771" cy="2209800"/>
          </a:xfrm>
          <a:prstGeom prst="rect">
            <a:avLst/>
          </a:prstGeom>
        </p:spPr>
      </p:pic>
      <p:sp>
        <p:nvSpPr>
          <p:cNvPr id="7" name="Text Placeholder 2">
            <a:extLst>
              <a:ext uri="{FF2B5EF4-FFF2-40B4-BE49-F238E27FC236}">
                <a16:creationId xmlns:a16="http://schemas.microsoft.com/office/drawing/2014/main" id="{AD6B0FE5-238E-46B9-8A5E-7CA81DC86D4E}"/>
              </a:ext>
            </a:extLst>
          </p:cNvPr>
          <p:cNvSpPr>
            <a:spLocks noGrp="1"/>
          </p:cNvSpPr>
          <p:nvPr>
            <p:ph type="body" sz="quarter" idx="13"/>
          </p:nvPr>
        </p:nvSpPr>
        <p:spPr>
          <a:xfrm>
            <a:off x="336884" y="1171074"/>
            <a:ext cx="11658600" cy="514951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520251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lossary Term Definition">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981200" y="1060688"/>
            <a:ext cx="9601200" cy="762000"/>
          </a:xfrm>
        </p:spPr>
        <p:txBody>
          <a:bodyPr/>
          <a:lstStyle>
            <a:lvl1pPr marL="0" indent="0" algn="l" defTabSz="457200" rtl="0" eaLnBrk="1" latinLnBrk="0" hangingPunct="1">
              <a:spcBef>
                <a:spcPts val="800"/>
              </a:spcBef>
              <a:buClr>
                <a:schemeClr val="accent1"/>
              </a:buClr>
              <a:buFont typeface="Arial"/>
              <a:buNone/>
              <a:defRPr lang="en-US" sz="1800" b="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9" name="Picture 8" descr="Text&#10;&#10;Description automatically generated with low confidence">
            <a:extLst>
              <a:ext uri="{FF2B5EF4-FFF2-40B4-BE49-F238E27FC236}">
                <a16:creationId xmlns:a16="http://schemas.microsoft.com/office/drawing/2014/main" id="{41E47849-FF6A-6F4D-B1D5-786219E9FD3E}"/>
              </a:ext>
            </a:extLst>
          </p:cNvPr>
          <p:cNvPicPr>
            <a:picLocks noChangeAspect="1"/>
          </p:cNvPicPr>
          <p:nvPr userDrawn="1"/>
        </p:nvPicPr>
        <p:blipFill>
          <a:blip r:embed="rId2"/>
          <a:stretch>
            <a:fillRect/>
          </a:stretch>
        </p:blipFill>
        <p:spPr>
          <a:xfrm>
            <a:off x="838200" y="990600"/>
            <a:ext cx="950641" cy="838200"/>
          </a:xfrm>
          <a:prstGeom prst="rect">
            <a:avLst/>
          </a:prstGeom>
        </p:spPr>
      </p:pic>
      <p:sp>
        <p:nvSpPr>
          <p:cNvPr id="10" name="Text Placeholder 2">
            <a:extLst>
              <a:ext uri="{FF2B5EF4-FFF2-40B4-BE49-F238E27FC236}">
                <a16:creationId xmlns:a16="http://schemas.microsoft.com/office/drawing/2014/main" id="{459080CA-9E13-4611-BA0D-9E828DAE0999}"/>
              </a:ext>
            </a:extLst>
          </p:cNvPr>
          <p:cNvSpPr>
            <a:spLocks noGrp="1"/>
          </p:cNvSpPr>
          <p:nvPr>
            <p:ph type="body" sz="quarter" idx="14"/>
          </p:nvPr>
        </p:nvSpPr>
        <p:spPr>
          <a:xfrm>
            <a:off x="455900" y="1932384"/>
            <a:ext cx="11483012" cy="438820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5462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Glossary Term Definition with 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981200" y="1060688"/>
            <a:ext cx="96012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9" name="Picture 8" descr="choice blocks-02.png">
            <a:extLst>
              <a:ext uri="{FF2B5EF4-FFF2-40B4-BE49-F238E27FC236}">
                <a16:creationId xmlns:a16="http://schemas.microsoft.com/office/drawing/2014/main" id="{C5845DEC-FBB0-0640-9CCE-DD53C8BFE7F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333" t="62222"/>
          <a:stretch/>
        </p:blipFill>
        <p:spPr>
          <a:xfrm>
            <a:off x="9657228" y="4648200"/>
            <a:ext cx="2534771" cy="2209800"/>
          </a:xfrm>
          <a:prstGeom prst="rect">
            <a:avLst/>
          </a:prstGeom>
        </p:spPr>
      </p:pic>
      <p:pic>
        <p:nvPicPr>
          <p:cNvPr id="12" name="Picture 11" descr="Text&#10;&#10;Description automatically generated with low confidence">
            <a:extLst>
              <a:ext uri="{FF2B5EF4-FFF2-40B4-BE49-F238E27FC236}">
                <a16:creationId xmlns:a16="http://schemas.microsoft.com/office/drawing/2014/main" id="{FDC120C7-C7AD-5B48-B43E-CEA49F2A537E}"/>
              </a:ext>
            </a:extLst>
          </p:cNvPr>
          <p:cNvPicPr>
            <a:picLocks noChangeAspect="1"/>
          </p:cNvPicPr>
          <p:nvPr userDrawn="1"/>
        </p:nvPicPr>
        <p:blipFill>
          <a:blip r:embed="rId3"/>
          <a:stretch>
            <a:fillRect/>
          </a:stretch>
        </p:blipFill>
        <p:spPr>
          <a:xfrm>
            <a:off x="838200" y="990600"/>
            <a:ext cx="950641" cy="838200"/>
          </a:xfrm>
          <a:prstGeom prst="rect">
            <a:avLst/>
          </a:prstGeom>
        </p:spPr>
      </p:pic>
      <p:sp>
        <p:nvSpPr>
          <p:cNvPr id="14" name="Text Placeholder 2">
            <a:extLst>
              <a:ext uri="{FF2B5EF4-FFF2-40B4-BE49-F238E27FC236}">
                <a16:creationId xmlns:a16="http://schemas.microsoft.com/office/drawing/2014/main" id="{65C6CE23-B42B-4F84-BA8A-1139E7B288DA}"/>
              </a:ext>
            </a:extLst>
          </p:cNvPr>
          <p:cNvSpPr>
            <a:spLocks noGrp="1"/>
          </p:cNvSpPr>
          <p:nvPr>
            <p:ph type="body" sz="quarter" idx="14"/>
          </p:nvPr>
        </p:nvSpPr>
        <p:spPr>
          <a:xfrm>
            <a:off x="521368" y="2209800"/>
            <a:ext cx="11474116" cy="4110789"/>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75626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lossary Term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E353B-495C-4B36-B7B9-BDB47B8D29B0}"/>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6AFE95E1-3B2D-4F7F-8B4B-E56698179A37}"/>
              </a:ext>
            </a:extLst>
          </p:cNvPr>
          <p:cNvSpPr>
            <a:spLocks noGrp="1"/>
          </p:cNvSpPr>
          <p:nvPr>
            <p:ph type="sldNum" sz="quarter" idx="10"/>
          </p:nvPr>
        </p:nvSpPr>
        <p:spPr/>
        <p:txBody>
          <a:bodyPr/>
          <a:lstStyle/>
          <a:p>
            <a:fld id="{A8160BDD-7155-D744-B749-9730458604AD}" type="slidenum">
              <a:rPr lang="en-US" smtClean="0"/>
              <a:pPr/>
              <a:t>‹#›</a:t>
            </a:fld>
            <a:endParaRPr lang="en-US" dirty="0"/>
          </a:p>
        </p:txBody>
      </p:sp>
      <p:sp>
        <p:nvSpPr>
          <p:cNvPr id="5" name="Text Placeholder 12">
            <a:extLst>
              <a:ext uri="{FF2B5EF4-FFF2-40B4-BE49-F238E27FC236}">
                <a16:creationId xmlns:a16="http://schemas.microsoft.com/office/drawing/2014/main" id="{D5A58856-F166-4DAD-97B3-888D3997E4D0}"/>
              </a:ext>
            </a:extLst>
          </p:cNvPr>
          <p:cNvSpPr>
            <a:spLocks noGrp="1"/>
          </p:cNvSpPr>
          <p:nvPr>
            <p:ph type="body" sz="quarter" idx="13" hasCustomPrompt="1"/>
          </p:nvPr>
        </p:nvSpPr>
        <p:spPr>
          <a:xfrm>
            <a:off x="914400" y="3429000"/>
            <a:ext cx="103632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6" name="Picture 5" descr="Text&#10;&#10;Description automatically generated with low confidence">
            <a:extLst>
              <a:ext uri="{FF2B5EF4-FFF2-40B4-BE49-F238E27FC236}">
                <a16:creationId xmlns:a16="http://schemas.microsoft.com/office/drawing/2014/main" id="{DA1BAF57-126D-0845-A733-BBE5F1C5644A}"/>
              </a:ext>
            </a:extLst>
          </p:cNvPr>
          <p:cNvPicPr>
            <a:picLocks noChangeAspect="1"/>
          </p:cNvPicPr>
          <p:nvPr userDrawn="1"/>
        </p:nvPicPr>
        <p:blipFill>
          <a:blip r:embed="rId2"/>
          <a:stretch>
            <a:fillRect/>
          </a:stretch>
        </p:blipFill>
        <p:spPr>
          <a:xfrm>
            <a:off x="5334000" y="1780459"/>
            <a:ext cx="1524000" cy="1343742"/>
          </a:xfrm>
          <a:prstGeom prst="rect">
            <a:avLst/>
          </a:prstGeom>
        </p:spPr>
      </p:pic>
    </p:spTree>
    <p:extLst>
      <p:ext uri="{BB962C8B-B14F-4D97-AF65-F5344CB8AC3E}">
        <p14:creationId xmlns:p14="http://schemas.microsoft.com/office/powerpoint/2010/main" val="14059973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094B72B-F5CD-E74F-BC5A-2B694B5D84EF}"/>
              </a:ext>
            </a:extLst>
          </p:cNvPr>
          <p:cNvPicPr>
            <a:picLocks noChangeAspect="1"/>
          </p:cNvPicPr>
          <p:nvPr userDrawn="1"/>
        </p:nvPicPr>
        <p:blipFill>
          <a:blip r:embed="rId16"/>
          <a:stretch>
            <a:fillRect/>
          </a:stretch>
        </p:blipFill>
        <p:spPr>
          <a:xfrm>
            <a:off x="0" y="0"/>
            <a:ext cx="12179300" cy="939800"/>
          </a:xfrm>
          <a:prstGeom prst="rect">
            <a:avLst/>
          </a:prstGeom>
        </p:spPr>
      </p:pic>
      <p:sp>
        <p:nvSpPr>
          <p:cNvPr id="2" name="Title Placeholder 1"/>
          <p:cNvSpPr>
            <a:spLocks noGrp="1"/>
          </p:cNvSpPr>
          <p:nvPr>
            <p:ph type="title"/>
          </p:nvPr>
        </p:nvSpPr>
        <p:spPr>
          <a:xfrm>
            <a:off x="455901" y="100270"/>
            <a:ext cx="10821699" cy="844611"/>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455900" y="1307130"/>
            <a:ext cx="11280203" cy="493540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9094112" y="6445473"/>
            <a:ext cx="2844800" cy="365125"/>
          </a:xfrm>
          <a:prstGeom prst="rect">
            <a:avLst/>
          </a:prstGeom>
        </p:spPr>
        <p:txBody>
          <a:bodyPr vert="horz" lIns="91440" tIns="45720" rIns="91440" bIns="45720" rtlCol="0" anchor="ctr"/>
          <a:lstStyle>
            <a:lvl1pPr algn="r">
              <a:defRPr sz="800">
                <a:solidFill>
                  <a:srgbClr val="C4C4C4"/>
                </a:solidFill>
                <a:latin typeface="Arial"/>
                <a:cs typeface="Arial"/>
              </a:defRPr>
            </a:lvl1pPr>
          </a:lstStyle>
          <a:p>
            <a:fld id="{A8160BDD-7155-D744-B749-9730458604AD}" type="slidenum">
              <a:rPr lang="en-US" smtClean="0"/>
              <a:pPr/>
              <a:t>‹#›</a:t>
            </a:fld>
            <a:endParaRPr lang="en-US" dirty="0"/>
          </a:p>
        </p:txBody>
      </p:sp>
      <p:sp>
        <p:nvSpPr>
          <p:cNvPr id="8" name="Footer Placeholder 2"/>
          <p:cNvSpPr txBox="1">
            <a:spLocks/>
          </p:cNvSpPr>
          <p:nvPr/>
        </p:nvSpPr>
        <p:spPr>
          <a:xfrm>
            <a:off x="103460" y="6455643"/>
            <a:ext cx="6419943"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2019, 2023 Logical Operations, Inc. All rights reserved.</a:t>
            </a:r>
          </a:p>
        </p:txBody>
      </p:sp>
    </p:spTree>
    <p:extLst>
      <p:ext uri="{BB962C8B-B14F-4D97-AF65-F5344CB8AC3E}">
        <p14:creationId xmlns:p14="http://schemas.microsoft.com/office/powerpoint/2010/main" val="293832821"/>
      </p:ext>
    </p:extLst>
  </p:cSld>
  <p:clrMap bg1="lt1" tx1="dk1" bg2="lt2" tx2="dk2" accent1="accent1" accent2="accent2" accent3="accent3" accent4="accent4" accent5="accent5" accent6="accent6" hlink="hlink" folHlink="folHlink"/>
  <p:sldLayoutIdLst>
    <p:sldLayoutId id="2147483799" r:id="rId1"/>
    <p:sldLayoutId id="2147483825" r:id="rId2"/>
    <p:sldLayoutId id="2147483800" r:id="rId3"/>
    <p:sldLayoutId id="2147483810" r:id="rId4"/>
    <p:sldLayoutId id="2147483801" r:id="rId5"/>
    <p:sldLayoutId id="2147483802" r:id="rId6"/>
    <p:sldLayoutId id="2147483818" r:id="rId7"/>
    <p:sldLayoutId id="2147483819" r:id="rId8"/>
    <p:sldLayoutId id="2147483826" r:id="rId9"/>
    <p:sldLayoutId id="2147483816" r:id="rId10"/>
    <p:sldLayoutId id="2147483823" r:id="rId11"/>
    <p:sldLayoutId id="2147483817" r:id="rId12"/>
    <p:sldLayoutId id="2147483821" r:id="rId13"/>
    <p:sldLayoutId id="2147483804" r:id="rId14"/>
  </p:sldLayoutIdLst>
  <p:hf hdr="0" ftr="0" dt="0"/>
  <p:txStyles>
    <p:titleStyle>
      <a:lvl1pPr algn="l" defTabSz="457200" rtl="0" eaLnBrk="1" latinLnBrk="0" hangingPunct="1">
        <a:spcBef>
          <a:spcPct val="0"/>
        </a:spcBef>
        <a:buNone/>
        <a:defRPr sz="2400" kern="1200">
          <a:solidFill>
            <a:schemeClr val="bg1"/>
          </a:solidFill>
          <a:latin typeface="+mj-lt"/>
          <a:ea typeface="+mj-ea"/>
          <a:cs typeface="Calibri" panose="020F0502020204030204" pitchFamily="34" charset="0"/>
        </a:defRPr>
      </a:lvl1pPr>
    </p:titleStyle>
    <p:body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573088" indent="-231775" algn="l" defTabSz="457200" rtl="0" eaLnBrk="1" latinLnBrk="0" hangingPunct="1">
        <a:spcBef>
          <a:spcPct val="20000"/>
        </a:spcBef>
        <a:buClr>
          <a:srgbClr val="009DDC"/>
        </a:buClr>
        <a:buFont typeface="Arial"/>
        <a:buChar char="•"/>
        <a:tabLst/>
        <a:defRPr lang="en-US" sz="1600" kern="1200" dirty="0">
          <a:solidFill>
            <a:schemeClr val="tx1"/>
          </a:solidFill>
          <a:latin typeface="+mn-lt"/>
          <a:ea typeface="+mn-ea"/>
          <a:cs typeface="+mn-cs"/>
        </a:defRPr>
      </a:lvl2pPr>
      <a:lvl3pPr marL="803275" indent="-174625" algn="l" defTabSz="457200" rtl="0" eaLnBrk="1" latinLnBrk="0" hangingPunct="1">
        <a:spcBef>
          <a:spcPct val="20000"/>
        </a:spcBef>
        <a:buClr>
          <a:srgbClr val="009DDC"/>
        </a:buClr>
        <a:buFont typeface="Arial"/>
        <a:buChar char="•"/>
        <a:tabLst/>
        <a:defRPr lang="en-US" sz="1400" kern="1200" dirty="0" smtClean="0">
          <a:solidFill>
            <a:schemeClr val="tx1"/>
          </a:solidFill>
          <a:latin typeface="+mn-lt"/>
          <a:ea typeface="+mn-ea"/>
          <a:cs typeface="+mn-cs"/>
        </a:defRPr>
      </a:lvl3pPr>
      <a:lvl4pPr marL="1089025" indent="-174625" algn="l" defTabSz="457200" rtl="0" eaLnBrk="1" latinLnBrk="0" hangingPunct="1">
        <a:spcBef>
          <a:spcPct val="20000"/>
        </a:spcBef>
        <a:buClr>
          <a:srgbClr val="009DDC"/>
        </a:buClr>
        <a:buFont typeface="Arial"/>
        <a:buChar char="–"/>
        <a:defRPr lang="en-US" sz="1400" kern="1200" dirty="0">
          <a:solidFill>
            <a:schemeClr val="tx1"/>
          </a:solidFill>
          <a:latin typeface="+mn-lt"/>
          <a:ea typeface="+mn-ea"/>
          <a:cs typeface="+mn-cs"/>
        </a:defRPr>
      </a:lvl4pPr>
      <a:lvl5pPr marL="1376363" indent="-63500"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5pPr>
      <a:lvl6pPr marL="2290763" indent="-230188"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3" Type="http://schemas.openxmlformats.org/officeDocument/2006/relationships/hyperlink" Target="https://www.microsoft.com/en-us/download/" TargetMode="External"/><Relationship Id="rId2" Type="http://schemas.openxmlformats.org/officeDocument/2006/relationships/slideLayout" Target="../slideLayouts/slideLayout3.xml"/><Relationship Id="rId1" Type="http://schemas.openxmlformats.org/officeDocument/2006/relationships/tags" Target="../tags/tag5.xml"/><Relationship Id="rId5" Type="http://schemas.openxmlformats.org/officeDocument/2006/relationships/image" Target="../media/image19.png"/><Relationship Id="rId4" Type="http://schemas.openxmlformats.org/officeDocument/2006/relationships/hyperlink" Target="https://learn.microsoft.com/en-us/powershell/module/sharepoint-online"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learn.microsoft.com/powershell/module/sharepoint-online" TargetMode="Externa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1.png"/><Relationship Id="rId1" Type="http://schemas.openxmlformats.org/officeDocument/2006/relationships/slideLayout" Target="../slideLayouts/slideLayout10.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2.jpeg"/><Relationship Id="rId1" Type="http://schemas.openxmlformats.org/officeDocument/2006/relationships/slideLayout" Target="../slideLayouts/slideLayout10.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Layout" Target="../diagrams/layout1.xml"/><Relationship Id="rId7" Type="http://schemas.openxmlformats.org/officeDocument/2006/relationships/image" Target="../media/image12.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image" Target="../media/image15.png"/><Relationship Id="rId4" Type="http://schemas.openxmlformats.org/officeDocument/2006/relationships/diagramQuickStyle" Target="../diagrams/quickStyle1.xml"/><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4.xml"/><Relationship Id="rId1" Type="http://schemas.openxmlformats.org/officeDocument/2006/relationships/tags" Target="../tags/tag1.xml"/><Relationship Id="rId5" Type="http://schemas.openxmlformats.org/officeDocument/2006/relationships/image" Target="../media/image17.png"/><Relationship Id="rId4" Type="http://schemas.openxmlformats.org/officeDocument/2006/relationships/hyperlink" Target="https://github.com/pnp/sp-dev-site-scripts/tree/master/sample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3" Type="http://schemas.openxmlformats.org/officeDocument/2006/relationships/hyperlink" Target="https://learn.microsoft.com/" TargetMode="External"/><Relationship Id="rId2" Type="http://schemas.openxmlformats.org/officeDocument/2006/relationships/hyperlink" Target="https://developer.microsoft.com/json-schemas/sp/site-design-script-actions.schema.json" TargetMode="Externa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10.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8160BDD-7155-D744-B749-9730458604AD}" type="slidenum">
              <a:rPr lang="en-US" smtClean="0"/>
              <a:t>1</a:t>
            </a:fld>
            <a:endParaRPr lang="en-US" dirty="0"/>
          </a:p>
        </p:txBody>
      </p:sp>
      <p:sp>
        <p:nvSpPr>
          <p:cNvPr id="3" name="Content Placeholder 2"/>
          <p:cNvSpPr>
            <a:spLocks noGrp="1"/>
          </p:cNvSpPr>
          <p:nvPr>
            <p:ph idx="1"/>
          </p:nvPr>
        </p:nvSpPr>
        <p:spPr/>
        <p:txBody>
          <a:bodyPr/>
          <a:lstStyle/>
          <a:p>
            <a:r>
              <a:rPr lang="en-US" dirty="0"/>
              <a:t>Prepare a Site Script</a:t>
            </a:r>
          </a:p>
          <a:p>
            <a:r>
              <a:rPr lang="en-US" dirty="0"/>
              <a:t>Generate and Use a Custom Site Template</a:t>
            </a:r>
          </a:p>
        </p:txBody>
      </p:sp>
      <p:sp>
        <p:nvSpPr>
          <p:cNvPr id="4" name="Title 3"/>
          <p:cNvSpPr>
            <a:spLocks noGrp="1"/>
          </p:cNvSpPr>
          <p:nvPr>
            <p:ph type="title"/>
          </p:nvPr>
        </p:nvSpPr>
        <p:spPr/>
        <p:txBody>
          <a:bodyPr/>
          <a:lstStyle/>
          <a:p>
            <a:r>
              <a:rPr lang="en-US" dirty="0"/>
              <a:t>Creating Custom Site Templates</a:t>
            </a:r>
          </a:p>
        </p:txBody>
      </p:sp>
    </p:spTree>
    <p:extLst>
      <p:ext uri="{BB962C8B-B14F-4D97-AF65-F5344CB8AC3E}">
        <p14:creationId xmlns:p14="http://schemas.microsoft.com/office/powerpoint/2010/main" val="2156851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174114E-127B-0D31-46CD-6FE080EA9680}"/>
              </a:ext>
            </a:extLst>
          </p:cNvPr>
          <p:cNvSpPr>
            <a:spLocks noGrp="1"/>
          </p:cNvSpPr>
          <p:nvPr>
            <p:ph type="sldNum" sz="quarter" idx="12"/>
          </p:nvPr>
        </p:nvSpPr>
        <p:spPr/>
        <p:txBody>
          <a:bodyPr/>
          <a:lstStyle/>
          <a:p>
            <a:fld id="{A8160BDD-7155-D744-B749-9730458604AD}" type="slidenum">
              <a:rPr lang="en-US" smtClean="0"/>
              <a:pPr/>
              <a:t>10</a:t>
            </a:fld>
            <a:endParaRPr lang="en-US" dirty="0"/>
          </a:p>
        </p:txBody>
      </p:sp>
      <p:sp>
        <p:nvSpPr>
          <p:cNvPr id="5" name="Title 4">
            <a:extLst>
              <a:ext uri="{FF2B5EF4-FFF2-40B4-BE49-F238E27FC236}">
                <a16:creationId xmlns:a16="http://schemas.microsoft.com/office/drawing/2014/main" id="{C01211DD-ECB1-F33E-944F-DF83B3794E73}"/>
              </a:ext>
            </a:extLst>
          </p:cNvPr>
          <p:cNvSpPr>
            <a:spLocks noGrp="1"/>
          </p:cNvSpPr>
          <p:nvPr>
            <p:ph type="title"/>
          </p:nvPr>
        </p:nvSpPr>
        <p:spPr/>
        <p:txBody>
          <a:bodyPr/>
          <a:lstStyle/>
          <a:p>
            <a:r>
              <a:rPr lang="en-US" dirty="0"/>
              <a:t>Activity: Editing a Site Script</a:t>
            </a:r>
          </a:p>
        </p:txBody>
      </p:sp>
      <p:sp>
        <p:nvSpPr>
          <p:cNvPr id="7" name="Text Placeholder 6">
            <a:extLst>
              <a:ext uri="{FF2B5EF4-FFF2-40B4-BE49-F238E27FC236}">
                <a16:creationId xmlns:a16="http://schemas.microsoft.com/office/drawing/2014/main" id="{8A52B80C-7FBA-A246-C4A8-23830837AD65}"/>
              </a:ext>
            </a:extLst>
          </p:cNvPr>
          <p:cNvSpPr>
            <a:spLocks noGrp="1"/>
          </p:cNvSpPr>
          <p:nvPr>
            <p:ph type="body" sz="quarter" idx="13"/>
          </p:nvPr>
        </p:nvSpPr>
        <p:spPr>
          <a:xfrm>
            <a:off x="3618826" y="2716689"/>
            <a:ext cx="6019850" cy="978487"/>
          </a:xfrm>
        </p:spPr>
        <p:txBody>
          <a:bodyPr/>
          <a:lstStyle/>
          <a:p>
            <a:r>
              <a:rPr lang="en-US" dirty="0"/>
              <a:t>The script is currently configured to create a list named "Store Evaluations".</a:t>
            </a:r>
          </a:p>
          <a:p>
            <a:r>
              <a:rPr lang="en-US" dirty="0"/>
              <a:t>One of your colleagues has suggested that this name will take up too much space in the site navigation menu.</a:t>
            </a:r>
          </a:p>
          <a:p>
            <a:r>
              <a:rPr lang="en-US" dirty="0"/>
              <a:t>Since most people at Develetech say "Store Evals" anyhow, you've decided to change the name of the list and the menu link for it to "Store Evals".</a:t>
            </a:r>
          </a:p>
        </p:txBody>
      </p:sp>
      <p:pic>
        <p:nvPicPr>
          <p:cNvPr id="29" name="Picture 28">
            <a:extLst>
              <a:ext uri="{FF2B5EF4-FFF2-40B4-BE49-F238E27FC236}">
                <a16:creationId xmlns:a16="http://schemas.microsoft.com/office/drawing/2014/main" id="{A325F038-E544-D00B-98AE-BE6739F47111}"/>
              </a:ext>
            </a:extLst>
          </p:cNvPr>
          <p:cNvPicPr>
            <a:picLocks noChangeAspect="1"/>
          </p:cNvPicPr>
          <p:nvPr/>
        </p:nvPicPr>
        <p:blipFill>
          <a:blip r:embed="rId2"/>
          <a:stretch>
            <a:fillRect/>
          </a:stretch>
        </p:blipFill>
        <p:spPr>
          <a:xfrm>
            <a:off x="304800" y="1091134"/>
            <a:ext cx="2754358" cy="2156301"/>
          </a:xfrm>
          <a:prstGeom prst="rect">
            <a:avLst/>
          </a:prstGeom>
        </p:spPr>
      </p:pic>
    </p:spTree>
    <p:extLst>
      <p:ext uri="{BB962C8B-B14F-4D97-AF65-F5344CB8AC3E}">
        <p14:creationId xmlns:p14="http://schemas.microsoft.com/office/powerpoint/2010/main" val="13423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Generate and Use a Custom Site Template</a:t>
            </a:r>
          </a:p>
        </p:txBody>
      </p:sp>
      <p:sp>
        <p:nvSpPr>
          <p:cNvPr id="3" name="Text Placeholder 2"/>
          <p:cNvSpPr>
            <a:spLocks noGrp="1"/>
          </p:cNvSpPr>
          <p:nvPr>
            <p:ph type="body" idx="1"/>
          </p:nvPr>
        </p:nvSpPr>
        <p:spPr/>
        <p:txBody>
          <a:bodyPr/>
          <a:lstStyle/>
          <a:p>
            <a:r>
              <a:rPr lang="en-US" dirty="0"/>
              <a:t>Topic B</a:t>
            </a:r>
          </a:p>
        </p:txBody>
      </p:sp>
      <p:sp>
        <p:nvSpPr>
          <p:cNvPr id="4" name="Slide Number Placeholder 3"/>
          <p:cNvSpPr>
            <a:spLocks noGrp="1"/>
          </p:cNvSpPr>
          <p:nvPr>
            <p:ph type="sldNum" sz="quarter" idx="12"/>
          </p:nvPr>
        </p:nvSpPr>
        <p:spPr/>
        <p:txBody>
          <a:bodyPr/>
          <a:lstStyle/>
          <a:p>
            <a:fld id="{A8160BDD-7155-D744-B749-9730458604AD}" type="slidenum">
              <a:rPr lang="en-US" smtClean="0"/>
              <a:t>11</a:t>
            </a:fld>
            <a:endParaRPr lang="en-US" dirty="0"/>
          </a:p>
        </p:txBody>
      </p:sp>
    </p:spTree>
    <p:extLst>
      <p:ext uri="{BB962C8B-B14F-4D97-AF65-F5344CB8AC3E}">
        <p14:creationId xmlns:p14="http://schemas.microsoft.com/office/powerpoint/2010/main" val="31631237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6CC038-1B5D-11F7-298D-74512B37AA7F}"/>
              </a:ext>
            </a:extLst>
          </p:cNvPr>
          <p:cNvSpPr>
            <a:spLocks noGrp="1"/>
          </p:cNvSpPr>
          <p:nvPr>
            <p:ph type="sldNum" sz="quarter" idx="12"/>
          </p:nvPr>
        </p:nvSpPr>
        <p:spPr/>
        <p:txBody>
          <a:bodyPr/>
          <a:lstStyle/>
          <a:p>
            <a:fld id="{A8160BDD-7155-D744-B749-9730458604AD}" type="slidenum">
              <a:rPr lang="en-US" smtClean="0"/>
              <a:t>12</a:t>
            </a:fld>
            <a:endParaRPr lang="en-US" dirty="0"/>
          </a:p>
        </p:txBody>
      </p:sp>
      <p:sp>
        <p:nvSpPr>
          <p:cNvPr id="2" name="Title 1">
            <a:extLst>
              <a:ext uri="{FF2B5EF4-FFF2-40B4-BE49-F238E27FC236}">
                <a16:creationId xmlns:a16="http://schemas.microsoft.com/office/drawing/2014/main" id="{9BDC5E85-DC2C-A14E-022A-98E2BE7D0969}"/>
              </a:ext>
            </a:extLst>
          </p:cNvPr>
          <p:cNvSpPr>
            <a:spLocks noGrp="1"/>
          </p:cNvSpPr>
          <p:nvPr>
            <p:ph type="title"/>
          </p:nvPr>
        </p:nvSpPr>
        <p:spPr/>
        <p:txBody>
          <a:bodyPr/>
          <a:lstStyle/>
          <a:p>
            <a:r>
              <a:rPr lang="en-US" dirty="0"/>
              <a:t>Site Design</a:t>
            </a:r>
          </a:p>
        </p:txBody>
      </p:sp>
      <p:sp>
        <p:nvSpPr>
          <p:cNvPr id="4" name="Text Placeholder 3">
            <a:extLst>
              <a:ext uri="{FF2B5EF4-FFF2-40B4-BE49-F238E27FC236}">
                <a16:creationId xmlns:a16="http://schemas.microsoft.com/office/drawing/2014/main" id="{EDFBC776-6E61-6C0F-0D07-7E956B87C380}"/>
              </a:ext>
            </a:extLst>
          </p:cNvPr>
          <p:cNvSpPr>
            <a:spLocks noGrp="1"/>
          </p:cNvSpPr>
          <p:nvPr>
            <p:ph type="body" sz="quarter" idx="13"/>
          </p:nvPr>
        </p:nvSpPr>
        <p:spPr/>
        <p:txBody>
          <a:bodyPr/>
          <a:lstStyle/>
          <a:p>
            <a:r>
              <a:rPr lang="en-US" dirty="0"/>
              <a:t>Site Design</a:t>
            </a:r>
          </a:p>
          <a:p>
            <a:pPr lvl="1"/>
            <a:r>
              <a:rPr lang="en-US" dirty="0"/>
              <a:t>Another name for “site template”, used in previous versions of SharePoint.</a:t>
            </a:r>
          </a:p>
          <a:p>
            <a:pPr lvl="1"/>
            <a:r>
              <a:rPr lang="en-US" dirty="0"/>
              <a:t>Sometimes still appears in Modern SharePoint – especially in command-line tools such as SharePoint Online Management Shell. </a:t>
            </a:r>
          </a:p>
          <a:p>
            <a:pPr lvl="1"/>
            <a:r>
              <a:rPr lang="en-US" dirty="0"/>
              <a:t>PowerShell commands used to create and manage site templates typically refer to them as site designs, rather than site templates.</a:t>
            </a:r>
          </a:p>
          <a:p>
            <a:r>
              <a:rPr lang="en-US" dirty="0"/>
              <a:t>Most of the effort involved in creating custom site templates is in writing the script for it.</a:t>
            </a:r>
          </a:p>
          <a:p>
            <a:r>
              <a:rPr lang="en-US" dirty="0"/>
              <a:t>Your scripts won't become useable custom site templates until you associate them with a site design.</a:t>
            </a:r>
          </a:p>
          <a:p>
            <a:r>
              <a:rPr lang="en-US" dirty="0"/>
              <a:t>You can set site templates created by your organization as the default template. </a:t>
            </a:r>
          </a:p>
          <a:p>
            <a:r>
              <a:rPr lang="en-US" dirty="0"/>
              <a:t>The default template will automatically be applied when new sites are created.</a:t>
            </a:r>
          </a:p>
        </p:txBody>
      </p:sp>
    </p:spTree>
    <p:custDataLst>
      <p:tags r:id="rId1"/>
    </p:custDataLst>
    <p:extLst>
      <p:ext uri="{BB962C8B-B14F-4D97-AF65-F5344CB8AC3E}">
        <p14:creationId xmlns:p14="http://schemas.microsoft.com/office/powerpoint/2010/main" val="38451219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6CC038-1B5D-11F7-298D-74512B37AA7F}"/>
              </a:ext>
            </a:extLst>
          </p:cNvPr>
          <p:cNvSpPr>
            <a:spLocks noGrp="1"/>
          </p:cNvSpPr>
          <p:nvPr>
            <p:ph type="sldNum" sz="quarter" idx="12"/>
          </p:nvPr>
        </p:nvSpPr>
        <p:spPr/>
        <p:txBody>
          <a:bodyPr/>
          <a:lstStyle/>
          <a:p>
            <a:fld id="{A8160BDD-7155-D744-B749-9730458604AD}" type="slidenum">
              <a:rPr lang="en-US" smtClean="0"/>
              <a:t>13</a:t>
            </a:fld>
            <a:endParaRPr lang="en-US" dirty="0"/>
          </a:p>
        </p:txBody>
      </p:sp>
      <p:sp>
        <p:nvSpPr>
          <p:cNvPr id="2" name="Title 1">
            <a:extLst>
              <a:ext uri="{FF2B5EF4-FFF2-40B4-BE49-F238E27FC236}">
                <a16:creationId xmlns:a16="http://schemas.microsoft.com/office/drawing/2014/main" id="{9BDC5E85-DC2C-A14E-022A-98E2BE7D0969}"/>
              </a:ext>
            </a:extLst>
          </p:cNvPr>
          <p:cNvSpPr>
            <a:spLocks noGrp="1"/>
          </p:cNvSpPr>
          <p:nvPr>
            <p:ph type="title"/>
          </p:nvPr>
        </p:nvSpPr>
        <p:spPr/>
        <p:txBody>
          <a:bodyPr/>
          <a:lstStyle/>
          <a:p>
            <a:r>
              <a:rPr lang="en-US" dirty="0"/>
              <a:t>SharePoint Online Management Shell</a:t>
            </a:r>
          </a:p>
        </p:txBody>
      </p:sp>
      <p:sp>
        <p:nvSpPr>
          <p:cNvPr id="11" name="Text Placeholder 10">
            <a:extLst>
              <a:ext uri="{FF2B5EF4-FFF2-40B4-BE49-F238E27FC236}">
                <a16:creationId xmlns:a16="http://schemas.microsoft.com/office/drawing/2014/main" id="{2469A78C-164A-03E1-E4A9-6AB095ACA185}"/>
              </a:ext>
            </a:extLst>
          </p:cNvPr>
          <p:cNvSpPr>
            <a:spLocks noGrp="1"/>
          </p:cNvSpPr>
          <p:nvPr>
            <p:ph type="body" sz="quarter" idx="13"/>
          </p:nvPr>
        </p:nvSpPr>
        <p:spPr>
          <a:xfrm>
            <a:off x="255921" y="1137883"/>
            <a:ext cx="11645567" cy="5149515"/>
          </a:xfrm>
        </p:spPr>
        <p:txBody>
          <a:bodyPr/>
          <a:lstStyle/>
          <a:p>
            <a:r>
              <a:rPr lang="en-US" dirty="0"/>
              <a:t>PowerShell module</a:t>
            </a:r>
          </a:p>
          <a:p>
            <a:r>
              <a:rPr lang="en-US" dirty="0"/>
              <a:t>Provides extensions for managing SharePoint sites</a:t>
            </a:r>
          </a:p>
          <a:p>
            <a:r>
              <a:rPr lang="en-US" dirty="0"/>
              <a:t>Updated regularly</a:t>
            </a:r>
          </a:p>
          <a:p>
            <a:r>
              <a:rPr lang="en-US" dirty="0"/>
              <a:t>Download from </a:t>
            </a:r>
            <a:r>
              <a:rPr lang="en-US" dirty="0">
                <a:hlinkClick r:id="rId3"/>
              </a:rPr>
              <a:t>https://www.microsoft.com/en-us/download/</a:t>
            </a:r>
            <a:endParaRPr lang="en-US" dirty="0"/>
          </a:p>
          <a:p>
            <a:r>
              <a:rPr lang="en-US" dirty="0"/>
              <a:t>Start by connecting to SharePoint Online service using a </a:t>
            </a:r>
            <a:br>
              <a:rPr lang="en-US" dirty="0"/>
            </a:br>
            <a:r>
              <a:rPr lang="en-US" dirty="0"/>
              <a:t>SharePoint or Global admin account</a:t>
            </a:r>
          </a:p>
          <a:p>
            <a:r>
              <a:rPr lang="en-US" dirty="0"/>
              <a:t>Run cmdlets to perform tasks such as:</a:t>
            </a:r>
          </a:p>
          <a:p>
            <a:pPr lvl="1"/>
            <a:r>
              <a:rPr lang="en-US" dirty="0"/>
              <a:t>Deleting sites and purging from Recycle Bin</a:t>
            </a:r>
          </a:p>
          <a:p>
            <a:pPr lvl="1"/>
            <a:r>
              <a:rPr lang="en-US" dirty="0"/>
              <a:t>Add and remove users</a:t>
            </a:r>
          </a:p>
          <a:p>
            <a:pPr lvl="1"/>
            <a:r>
              <a:rPr lang="en-US" dirty="0"/>
              <a:t>Associate or disassociate sites from hub</a:t>
            </a:r>
          </a:p>
          <a:p>
            <a:pPr lvl="1"/>
            <a:r>
              <a:rPr lang="en-US" dirty="0"/>
              <a:t>Run reports</a:t>
            </a:r>
          </a:p>
          <a:p>
            <a:pPr marL="0" indent="0">
              <a:buNone/>
            </a:pPr>
            <a:endParaRPr lang="en-US" dirty="0"/>
          </a:p>
          <a:p>
            <a:pPr marL="0" indent="0">
              <a:buNone/>
            </a:pPr>
            <a:r>
              <a:rPr lang="en-US" dirty="0"/>
              <a:t>Command reference at </a:t>
            </a:r>
            <a:r>
              <a:rPr lang="en-US" dirty="0">
                <a:hlinkClick r:id="rId4"/>
              </a:rPr>
              <a:t>https://learn.microsoft.com/en-us/powershell/module/sharepoint-online</a:t>
            </a:r>
            <a:endParaRPr lang="en-US" dirty="0"/>
          </a:p>
          <a:p>
            <a:pPr lvl="1"/>
            <a:endParaRPr lang="en-US" dirty="0"/>
          </a:p>
        </p:txBody>
      </p:sp>
      <p:grpSp>
        <p:nvGrpSpPr>
          <p:cNvPr id="19" name="Group 18">
            <a:extLst>
              <a:ext uri="{FF2B5EF4-FFF2-40B4-BE49-F238E27FC236}">
                <a16:creationId xmlns:a16="http://schemas.microsoft.com/office/drawing/2014/main" id="{6191E31F-16FA-B7E6-21E0-77BB6A426AD3}"/>
              </a:ext>
            </a:extLst>
          </p:cNvPr>
          <p:cNvGrpSpPr/>
          <p:nvPr/>
        </p:nvGrpSpPr>
        <p:grpSpPr>
          <a:xfrm>
            <a:off x="6677025" y="1139836"/>
            <a:ext cx="5394325" cy="3055928"/>
            <a:chOff x="6539507" y="1139835"/>
            <a:chExt cx="5531843" cy="3101965"/>
          </a:xfrm>
        </p:grpSpPr>
        <p:grpSp>
          <p:nvGrpSpPr>
            <p:cNvPr id="8" name="Group 7">
              <a:extLst>
                <a:ext uri="{FF2B5EF4-FFF2-40B4-BE49-F238E27FC236}">
                  <a16:creationId xmlns:a16="http://schemas.microsoft.com/office/drawing/2014/main" id="{5A1D6AD4-8800-B821-FB1A-276510260933}"/>
                </a:ext>
              </a:extLst>
            </p:cNvPr>
            <p:cNvGrpSpPr/>
            <p:nvPr/>
          </p:nvGrpSpPr>
          <p:grpSpPr>
            <a:xfrm>
              <a:off x="6552207" y="1152535"/>
              <a:ext cx="5506443" cy="3076565"/>
              <a:chOff x="1513951" y="1114435"/>
              <a:chExt cx="5802362" cy="3241901"/>
            </a:xfrm>
          </p:grpSpPr>
          <p:pic>
            <p:nvPicPr>
              <p:cNvPr id="5" name="Picture 4">
                <a:extLst>
                  <a:ext uri="{FF2B5EF4-FFF2-40B4-BE49-F238E27FC236}">
                    <a16:creationId xmlns:a16="http://schemas.microsoft.com/office/drawing/2014/main" id="{97636820-9D5A-CC3E-6781-7EEB5D3150EA}"/>
                  </a:ext>
                </a:extLst>
              </p:cNvPr>
              <p:cNvPicPr>
                <a:picLocks noChangeAspect="1"/>
              </p:cNvPicPr>
              <p:nvPr/>
            </p:nvPicPr>
            <p:blipFill rotWithShape="1">
              <a:blip r:embed="rId5"/>
              <a:srcRect r="36684" b="37191"/>
              <a:stretch/>
            </p:blipFill>
            <p:spPr>
              <a:xfrm>
                <a:off x="1513951" y="1114435"/>
                <a:ext cx="5802362" cy="3241901"/>
              </a:xfrm>
              <a:prstGeom prst="rect">
                <a:avLst/>
              </a:prstGeom>
            </p:spPr>
          </p:pic>
          <p:pic>
            <p:nvPicPr>
              <p:cNvPr id="7" name="Picture 6">
                <a:extLst>
                  <a:ext uri="{FF2B5EF4-FFF2-40B4-BE49-F238E27FC236}">
                    <a16:creationId xmlns:a16="http://schemas.microsoft.com/office/drawing/2014/main" id="{A28662AF-87A0-43EF-7D92-1063021AC2C6}"/>
                  </a:ext>
                </a:extLst>
              </p:cNvPr>
              <p:cNvPicPr>
                <a:picLocks noChangeAspect="1"/>
              </p:cNvPicPr>
              <p:nvPr/>
            </p:nvPicPr>
            <p:blipFill rotWithShape="1">
              <a:blip r:embed="rId5"/>
              <a:srcRect l="431" t="47287" r="51663" b="43839"/>
              <a:stretch/>
            </p:blipFill>
            <p:spPr>
              <a:xfrm>
                <a:off x="1556017" y="3326341"/>
                <a:ext cx="4390145" cy="458045"/>
              </a:xfrm>
              <a:prstGeom prst="rect">
                <a:avLst/>
              </a:prstGeom>
            </p:spPr>
          </p:pic>
        </p:grpSp>
        <p:grpSp>
          <p:nvGrpSpPr>
            <p:cNvPr id="18" name="BORDERS_AND_FADERS">
              <a:extLst>
                <a:ext uri="{FF2B5EF4-FFF2-40B4-BE49-F238E27FC236}">
                  <a16:creationId xmlns:a16="http://schemas.microsoft.com/office/drawing/2014/main" id="{7883F1F4-34A4-ABA3-9BB0-B29EB624B5B1}"/>
                </a:ext>
              </a:extLst>
            </p:cNvPr>
            <p:cNvGrpSpPr/>
            <p:nvPr/>
          </p:nvGrpSpPr>
          <p:grpSpPr>
            <a:xfrm>
              <a:off x="6539507" y="1139835"/>
              <a:ext cx="5531843" cy="3101965"/>
              <a:chOff x="272057" y="1139835"/>
              <a:chExt cx="5531843" cy="3101965"/>
            </a:xfrm>
          </p:grpSpPr>
          <p:sp>
            <p:nvSpPr>
              <p:cNvPr id="14" name="BORDER_TOP">
                <a:extLst>
                  <a:ext uri="{FF2B5EF4-FFF2-40B4-BE49-F238E27FC236}">
                    <a16:creationId xmlns:a16="http://schemas.microsoft.com/office/drawing/2014/main" id="{9394A519-7823-9B32-6504-514A6459BAE3}"/>
                  </a:ext>
                </a:extLst>
              </p:cNvPr>
              <p:cNvSpPr/>
              <p:nvPr/>
            </p:nvSpPr>
            <p:spPr>
              <a:xfrm>
                <a:off x="272057" y="1139835"/>
                <a:ext cx="5531843" cy="12700"/>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5" name="BORDER_LEFT">
                <a:extLst>
                  <a:ext uri="{FF2B5EF4-FFF2-40B4-BE49-F238E27FC236}">
                    <a16:creationId xmlns:a16="http://schemas.microsoft.com/office/drawing/2014/main" id="{C1DA05CE-BB4B-3307-A428-15095F767BB6}"/>
                  </a:ext>
                </a:extLst>
              </p:cNvPr>
              <p:cNvSpPr/>
              <p:nvPr/>
            </p:nvSpPr>
            <p:spPr>
              <a:xfrm>
                <a:off x="272057" y="1139835"/>
                <a:ext cx="12700" cy="3101965"/>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6" name="FADER_BOTTOM">
                <a:extLst>
                  <a:ext uri="{FF2B5EF4-FFF2-40B4-BE49-F238E27FC236}">
                    <a16:creationId xmlns:a16="http://schemas.microsoft.com/office/drawing/2014/main" id="{073B4B0F-ABA3-6594-ADDD-2003C1828FAF}"/>
                  </a:ext>
                </a:extLst>
              </p:cNvPr>
              <p:cNvSpPr/>
              <p:nvPr/>
            </p:nvSpPr>
            <p:spPr>
              <a:xfrm>
                <a:off x="272057" y="3848100"/>
                <a:ext cx="5531843" cy="393700"/>
              </a:xfrm>
              <a:prstGeom prst="rect">
                <a:avLst/>
              </a:prstGeom>
              <a:gradFill flip="none" rotWithShape="1">
                <a:gsLst>
                  <a:gs pos="0">
                    <a:srgbClr val="FFFFFF">
                      <a:alpha val="0"/>
                    </a:srgbClr>
                  </a:gs>
                  <a:gs pos="89000">
                    <a:srgbClr val="FFFFFF"/>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7" name="FADER_RIGHT">
                <a:extLst>
                  <a:ext uri="{FF2B5EF4-FFF2-40B4-BE49-F238E27FC236}">
                    <a16:creationId xmlns:a16="http://schemas.microsoft.com/office/drawing/2014/main" id="{09BFD127-D1A9-F448-75DD-D3CB4598D329}"/>
                  </a:ext>
                </a:extLst>
              </p:cNvPr>
              <p:cNvSpPr/>
              <p:nvPr/>
            </p:nvSpPr>
            <p:spPr>
              <a:xfrm>
                <a:off x="5422900" y="1139835"/>
                <a:ext cx="381000" cy="3101965"/>
              </a:xfrm>
              <a:prstGeom prst="rect">
                <a:avLst/>
              </a:prstGeom>
              <a:gradFill flip="none" rotWithShape="1">
                <a:gsLst>
                  <a:gs pos="0">
                    <a:srgbClr val="FFFFFF">
                      <a:alpha val="0"/>
                    </a:srgbClr>
                  </a:gs>
                  <a:gs pos="89000">
                    <a:srgbClr val="FFFFFF"/>
                  </a:gs>
                </a:gsLst>
                <a:lin ang="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grpSp>
      </p:grpSp>
    </p:spTree>
    <p:custDataLst>
      <p:tags r:id="rId1"/>
    </p:custDataLst>
    <p:extLst>
      <p:ext uri="{BB962C8B-B14F-4D97-AF65-F5344CB8AC3E}">
        <p14:creationId xmlns:p14="http://schemas.microsoft.com/office/powerpoint/2010/main" val="39427062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2BDFA57-8CF3-A663-41CF-1D17EDE7175B}"/>
              </a:ext>
            </a:extLst>
          </p:cNvPr>
          <p:cNvSpPr>
            <a:spLocks noGrp="1"/>
          </p:cNvSpPr>
          <p:nvPr>
            <p:ph type="title"/>
          </p:nvPr>
        </p:nvSpPr>
        <p:spPr/>
        <p:txBody>
          <a:bodyPr/>
          <a:lstStyle/>
          <a:p>
            <a:r>
              <a:rPr lang="en-US" dirty="0"/>
              <a:t>Commands for Managing Site Scripts</a:t>
            </a:r>
          </a:p>
        </p:txBody>
      </p:sp>
      <p:sp>
        <p:nvSpPr>
          <p:cNvPr id="2" name="Slide Number Placeholder 1">
            <a:extLst>
              <a:ext uri="{FF2B5EF4-FFF2-40B4-BE49-F238E27FC236}">
                <a16:creationId xmlns:a16="http://schemas.microsoft.com/office/drawing/2014/main" id="{DDEFB0E6-16E2-0E7C-F3EF-F16094A50181}"/>
              </a:ext>
            </a:extLst>
          </p:cNvPr>
          <p:cNvSpPr>
            <a:spLocks noGrp="1"/>
          </p:cNvSpPr>
          <p:nvPr>
            <p:ph type="sldNum" sz="quarter" idx="12"/>
          </p:nvPr>
        </p:nvSpPr>
        <p:spPr/>
        <p:txBody>
          <a:bodyPr/>
          <a:lstStyle/>
          <a:p>
            <a:fld id="{A8160BDD-7155-D744-B749-9730458604AD}" type="slidenum">
              <a:rPr lang="en-US" smtClean="0"/>
              <a:pPr/>
              <a:t>14</a:t>
            </a:fld>
            <a:endParaRPr lang="en-US" dirty="0"/>
          </a:p>
        </p:txBody>
      </p:sp>
      <p:graphicFrame>
        <p:nvGraphicFramePr>
          <p:cNvPr id="5" name="Group 64">
            <a:extLst>
              <a:ext uri="{FF2B5EF4-FFF2-40B4-BE49-F238E27FC236}">
                <a16:creationId xmlns:a16="http://schemas.microsoft.com/office/drawing/2014/main" id="{9AEAD6D2-E8B5-0B7F-DF72-24EF05BD07AD}"/>
              </a:ext>
            </a:extLst>
          </p:cNvPr>
          <p:cNvGraphicFramePr>
            <a:graphicFrameLocks noGrp="1"/>
          </p:cNvGraphicFramePr>
          <p:nvPr>
            <p:extLst>
              <p:ext uri="{D42A27DB-BD31-4B8C-83A1-F6EECF244321}">
                <p14:modId xmlns:p14="http://schemas.microsoft.com/office/powerpoint/2010/main" val="3375788399"/>
              </p:ext>
            </p:extLst>
          </p:nvPr>
        </p:nvGraphicFramePr>
        <p:xfrm>
          <a:off x="233293" y="1135380"/>
          <a:ext cx="11705618" cy="3687842"/>
        </p:xfrm>
        <a:graphic>
          <a:graphicData uri="http://schemas.openxmlformats.org/drawingml/2006/table">
            <a:tbl>
              <a:tblPr/>
              <a:tblGrid>
                <a:gridCol w="2350696">
                  <a:extLst>
                    <a:ext uri="{9D8B030D-6E8A-4147-A177-3AD203B41FA5}">
                      <a16:colId xmlns:a16="http://schemas.microsoft.com/office/drawing/2014/main" val="20000"/>
                    </a:ext>
                  </a:extLst>
                </a:gridCol>
                <a:gridCol w="4731211">
                  <a:extLst>
                    <a:ext uri="{9D8B030D-6E8A-4147-A177-3AD203B41FA5}">
                      <a16:colId xmlns:a16="http://schemas.microsoft.com/office/drawing/2014/main" val="20001"/>
                    </a:ext>
                  </a:extLst>
                </a:gridCol>
                <a:gridCol w="4623711">
                  <a:extLst>
                    <a:ext uri="{9D8B030D-6E8A-4147-A177-3AD203B41FA5}">
                      <a16:colId xmlns:a16="http://schemas.microsoft.com/office/drawing/2014/main" val="936776921"/>
                    </a:ext>
                  </a:extLst>
                </a:gridCol>
              </a:tblGrid>
              <a:tr h="45732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Command</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Description</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PowerShell Syntax</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518297">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Add-SPOSiteScript</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lang="en-US" sz="1400" dirty="0"/>
                        <a:t>Uploads a site script to your SharePoint tenant.</a:t>
                      </a:r>
                      <a:endParaRPr kumimoji="0" lang="en-US" sz="1400" b="0" i="0" u="none" strike="noStrike" kern="1200" cap="none" normalizeH="0" baseline="0" dirty="0">
                        <a:ln>
                          <a:noFill/>
                        </a:ln>
                        <a:solidFill>
                          <a:schemeClr val="tx1"/>
                        </a:solidFill>
                        <a:effectLst/>
                        <a:latin typeface="+mn-lt"/>
                        <a:ea typeface="+mn-ea"/>
                        <a:cs typeface="Calibri"/>
                      </a:endParaRPr>
                    </a:p>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Use the PowerShell </a:t>
                      </a: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Get-Content</a:t>
                      </a:r>
                      <a:r>
                        <a:rPr kumimoji="0" lang="en-US" sz="1400" b="0" i="0" u="none" strike="noStrike" kern="1200" cap="none" normalizeH="0" baseline="0" dirty="0">
                          <a:ln>
                            <a:noFill/>
                          </a:ln>
                          <a:solidFill>
                            <a:schemeClr val="tx1"/>
                          </a:solidFill>
                          <a:effectLst/>
                          <a:latin typeface="+mn-lt"/>
                          <a:ea typeface="+mn-ea"/>
                          <a:cs typeface="Calibri"/>
                        </a:rPr>
                        <a:t> command to read script content and provide it as input to this command.</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Add-SPOSiteScript</a:t>
                      </a:r>
                    </a:p>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-Title &lt;string&gt;</a:t>
                      </a:r>
                    </a:p>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-Content &lt;string&gt;</a:t>
                      </a:r>
                    </a:p>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[-Description &lt;string&gt;]</a:t>
                      </a:r>
                    </a:p>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[&lt;</a:t>
                      </a:r>
                      <a:r>
                        <a:rPr kumimoji="0" lang="en-US" sz="1400" b="0"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CommonParameters</a:t>
                      </a: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&gt;]</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Get-SPOSiteScript</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defRPr/>
                      </a:pPr>
                      <a:r>
                        <a:rPr lang="en-US" sz="1400" dirty="0"/>
                        <a:t>Displays information about site scripts already stored in your tenant account.</a:t>
                      </a:r>
                    </a:p>
                    <a:p>
                      <a:pPr marL="0" marR="0" lvl="0" indent="0" algn="l" defTabSz="914400" rtl="0" eaLnBrk="1" fontAlgn="base" latinLnBrk="0" hangingPunct="1">
                        <a:lnSpc>
                          <a:spcPct val="100000"/>
                        </a:lnSpc>
                        <a:spcBef>
                          <a:spcPct val="20000"/>
                        </a:spcBef>
                        <a:spcAft>
                          <a:spcPct val="0"/>
                        </a:spcAft>
                        <a:buClr>
                          <a:schemeClr val="tx1"/>
                        </a:buClr>
                        <a:buSzTx/>
                        <a:buFontTx/>
                        <a:buNone/>
                        <a:tabLst/>
                        <a:defRPr/>
                      </a:pPr>
                      <a:r>
                        <a:rPr lang="en-US" sz="1400" dirty="0"/>
                        <a:t>When entered with no parameters, it displays the Id, Title, Description, and Version of each site script.</a:t>
                      </a:r>
                    </a:p>
                    <a:p>
                      <a:pPr marL="0" marR="0" lvl="0" indent="0" algn="l" defTabSz="914400" rtl="0" eaLnBrk="1" fontAlgn="base" latinLnBrk="0" hangingPunct="1">
                        <a:lnSpc>
                          <a:spcPct val="100000"/>
                        </a:lnSpc>
                        <a:spcBef>
                          <a:spcPct val="20000"/>
                        </a:spcBef>
                        <a:spcAft>
                          <a:spcPct val="0"/>
                        </a:spcAft>
                        <a:buClr>
                          <a:schemeClr val="tx1"/>
                        </a:buClr>
                        <a:buSzTx/>
                        <a:buFontTx/>
                        <a:buNone/>
                        <a:tabLst/>
                        <a:defRPr/>
                      </a:pPr>
                      <a:r>
                        <a:rPr lang="en-US" sz="1400" dirty="0"/>
                        <a:t>When entered with a site script ID, it also displays the code within the JSON site script.</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defRPr/>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Get-SPOSiteScript</a:t>
                      </a:r>
                    </a:p>
                    <a:p>
                      <a:pPr marL="0" marR="0" lvl="0" indent="0" algn="l" defTabSz="914400" rtl="0" eaLnBrk="1" fontAlgn="base" latinLnBrk="0" hangingPunct="1">
                        <a:lnSpc>
                          <a:spcPct val="100000"/>
                        </a:lnSpc>
                        <a:spcBef>
                          <a:spcPct val="20000"/>
                        </a:spcBef>
                        <a:spcAft>
                          <a:spcPct val="0"/>
                        </a:spcAft>
                        <a:buClr>
                          <a:srgbClr val="FF9900"/>
                        </a:buClr>
                        <a:buSzTx/>
                        <a:buFontTx/>
                        <a:buNone/>
                        <a:tabLst/>
                        <a:defRPr/>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[-Identity] &lt;</a:t>
                      </a:r>
                      <a:r>
                        <a:rPr kumimoji="0" lang="en-US" sz="1400" b="0"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SPOSiteScriptPipeBind</a:t>
                      </a: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&gt;]</a:t>
                      </a:r>
                    </a:p>
                    <a:p>
                      <a:pPr marL="0" marR="0" lvl="0" indent="0" algn="l" defTabSz="914400" rtl="0" eaLnBrk="1" fontAlgn="base" latinLnBrk="0" hangingPunct="1">
                        <a:lnSpc>
                          <a:spcPct val="100000"/>
                        </a:lnSpc>
                        <a:spcBef>
                          <a:spcPct val="20000"/>
                        </a:spcBef>
                        <a:spcAft>
                          <a:spcPct val="0"/>
                        </a:spcAft>
                        <a:buClr>
                          <a:srgbClr val="FF9900"/>
                        </a:buClr>
                        <a:buSzTx/>
                        <a:buFontTx/>
                        <a:buNone/>
                        <a:tabLst/>
                        <a:defRPr/>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[&lt;</a:t>
                      </a:r>
                      <a:r>
                        <a:rPr kumimoji="0" lang="en-US" sz="1400" b="0"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CommonParameters</a:t>
                      </a: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&gt;]</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Remove-SPOSiteScript</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en-US" sz="1400" dirty="0"/>
                        <a:t>Removes a site script.</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defRPr/>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Remove-SPOSiteScript -Title "Develetech"</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535512766"/>
                  </a:ext>
                </a:extLst>
              </a:tr>
            </a:tbl>
          </a:graphicData>
        </a:graphic>
      </p:graphicFrame>
      <p:sp>
        <p:nvSpPr>
          <p:cNvPr id="10" name="TextBox 9">
            <a:extLst>
              <a:ext uri="{FF2B5EF4-FFF2-40B4-BE49-F238E27FC236}">
                <a16:creationId xmlns:a16="http://schemas.microsoft.com/office/drawing/2014/main" id="{EAC5D399-A353-E169-4C62-E3658F8A07AB}"/>
              </a:ext>
            </a:extLst>
          </p:cNvPr>
          <p:cNvSpPr txBox="1"/>
          <p:nvPr/>
        </p:nvSpPr>
        <p:spPr>
          <a:xfrm>
            <a:off x="233292" y="4823222"/>
            <a:ext cx="11705617" cy="646331"/>
          </a:xfrm>
          <a:prstGeom prst="rect">
            <a:avLst/>
          </a:prstGeom>
          <a:noFill/>
        </p:spPr>
        <p:txBody>
          <a:bodyPr wrap="square">
            <a:spAutoFit/>
          </a:bodyPr>
          <a:lstStyle/>
          <a:p>
            <a:endParaRPr lang="en-US" dirty="0"/>
          </a:p>
          <a:p>
            <a:pPr algn="ctr"/>
            <a:r>
              <a:rPr lang="en-US" dirty="0"/>
              <a:t>Additional commands are described at </a:t>
            </a:r>
            <a:r>
              <a:rPr lang="en-US" dirty="0">
                <a:hlinkClick r:id="rId3"/>
              </a:rPr>
              <a:t>https://learn.microsoft.com/powershell/module/sharepoint-online</a:t>
            </a:r>
            <a:r>
              <a:rPr lang="en-US" dirty="0"/>
              <a:t>.</a:t>
            </a:r>
          </a:p>
        </p:txBody>
      </p:sp>
    </p:spTree>
    <p:custDataLst>
      <p:tags r:id="rId1"/>
    </p:custDataLst>
    <p:extLst>
      <p:ext uri="{BB962C8B-B14F-4D97-AF65-F5344CB8AC3E}">
        <p14:creationId xmlns:p14="http://schemas.microsoft.com/office/powerpoint/2010/main" val="7247674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C9ACA30-E8E0-6106-6458-820F7A64AB65}"/>
              </a:ext>
            </a:extLst>
          </p:cNvPr>
          <p:cNvSpPr>
            <a:spLocks noGrp="1"/>
          </p:cNvSpPr>
          <p:nvPr>
            <p:ph type="sldNum" sz="quarter" idx="12"/>
          </p:nvPr>
        </p:nvSpPr>
        <p:spPr/>
        <p:txBody>
          <a:bodyPr/>
          <a:lstStyle/>
          <a:p>
            <a:fld id="{A8160BDD-7155-D744-B749-9730458604AD}" type="slidenum">
              <a:rPr lang="en-US" smtClean="0"/>
              <a:t>15</a:t>
            </a:fld>
            <a:endParaRPr lang="en-US" dirty="0"/>
          </a:p>
        </p:txBody>
      </p:sp>
      <p:sp>
        <p:nvSpPr>
          <p:cNvPr id="4" name="Title 3">
            <a:extLst>
              <a:ext uri="{FF2B5EF4-FFF2-40B4-BE49-F238E27FC236}">
                <a16:creationId xmlns:a16="http://schemas.microsoft.com/office/drawing/2014/main" id="{874BAF7F-5FFE-AD43-5073-EBE4BA70512C}"/>
              </a:ext>
            </a:extLst>
          </p:cNvPr>
          <p:cNvSpPr>
            <a:spLocks noGrp="1"/>
          </p:cNvSpPr>
          <p:nvPr>
            <p:ph type="title"/>
          </p:nvPr>
        </p:nvSpPr>
        <p:spPr/>
        <p:txBody>
          <a:bodyPr/>
          <a:lstStyle/>
          <a:p>
            <a:r>
              <a:rPr lang="en-US" dirty="0"/>
              <a:t>Activity: Uploading the Site Script (Instructor Only)</a:t>
            </a:r>
          </a:p>
        </p:txBody>
      </p:sp>
      <p:sp>
        <p:nvSpPr>
          <p:cNvPr id="5" name="Text Placeholder 4">
            <a:extLst>
              <a:ext uri="{FF2B5EF4-FFF2-40B4-BE49-F238E27FC236}">
                <a16:creationId xmlns:a16="http://schemas.microsoft.com/office/drawing/2014/main" id="{FD170E8E-2EFC-D1BB-2080-296AA30A9AE9}"/>
              </a:ext>
            </a:extLst>
          </p:cNvPr>
          <p:cNvSpPr>
            <a:spLocks noGrp="1"/>
          </p:cNvSpPr>
          <p:nvPr>
            <p:ph type="body" sz="quarter" idx="13"/>
          </p:nvPr>
        </p:nvSpPr>
        <p:spPr/>
        <p:txBody>
          <a:bodyPr/>
          <a:lstStyle/>
          <a:p>
            <a:r>
              <a:rPr lang="en-US" dirty="0"/>
              <a:t>You've created a site script.</a:t>
            </a:r>
          </a:p>
          <a:p>
            <a:r>
              <a:rPr lang="en-US" dirty="0"/>
              <a:t>It must be uploaded to the tenant before it can be used to create a custom site template.</a:t>
            </a:r>
          </a:p>
          <a:p>
            <a:pPr lvl="1"/>
            <a:r>
              <a:rPr lang="en-US" dirty="0"/>
              <a:t>This requires SharePoint Administrator access.</a:t>
            </a:r>
          </a:p>
          <a:p>
            <a:pPr lvl="1"/>
            <a:endParaRPr lang="en-US" dirty="0"/>
          </a:p>
          <a:p>
            <a:pPr marL="0" indent="0">
              <a:buNone/>
            </a:pPr>
            <a:r>
              <a:rPr lang="en-US" i="1" dirty="0"/>
              <a:t>Your instructor (functioning as the SharePoint Administrator) will upload the site script as you observe.</a:t>
            </a:r>
          </a:p>
        </p:txBody>
      </p:sp>
    </p:spTree>
    <p:extLst>
      <p:ext uri="{BB962C8B-B14F-4D97-AF65-F5344CB8AC3E}">
        <p14:creationId xmlns:p14="http://schemas.microsoft.com/office/powerpoint/2010/main" val="23511954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C5E85-DC2C-A14E-022A-98E2BE7D0969}"/>
              </a:ext>
            </a:extLst>
          </p:cNvPr>
          <p:cNvSpPr>
            <a:spLocks noGrp="1"/>
          </p:cNvSpPr>
          <p:nvPr>
            <p:ph type="title"/>
          </p:nvPr>
        </p:nvSpPr>
        <p:spPr/>
        <p:txBody>
          <a:bodyPr/>
          <a:lstStyle/>
          <a:p>
            <a:r>
              <a:rPr lang="en-US" dirty="0"/>
              <a:t>Commands for Managing Site Designs</a:t>
            </a:r>
          </a:p>
        </p:txBody>
      </p:sp>
      <p:sp>
        <p:nvSpPr>
          <p:cNvPr id="3" name="Slide Number Placeholder 2">
            <a:extLst>
              <a:ext uri="{FF2B5EF4-FFF2-40B4-BE49-F238E27FC236}">
                <a16:creationId xmlns:a16="http://schemas.microsoft.com/office/drawing/2014/main" id="{976CC038-1B5D-11F7-298D-74512B37AA7F}"/>
              </a:ext>
            </a:extLst>
          </p:cNvPr>
          <p:cNvSpPr>
            <a:spLocks noGrp="1"/>
          </p:cNvSpPr>
          <p:nvPr>
            <p:ph type="sldNum" sz="quarter" idx="12"/>
          </p:nvPr>
        </p:nvSpPr>
        <p:spPr/>
        <p:txBody>
          <a:bodyPr/>
          <a:lstStyle/>
          <a:p>
            <a:fld id="{A8160BDD-7155-D744-B749-9730458604AD}" type="slidenum">
              <a:rPr lang="en-US" smtClean="0"/>
              <a:t>16</a:t>
            </a:fld>
            <a:endParaRPr lang="en-US" dirty="0"/>
          </a:p>
        </p:txBody>
      </p:sp>
      <p:graphicFrame>
        <p:nvGraphicFramePr>
          <p:cNvPr id="5" name="Group 64">
            <a:extLst>
              <a:ext uri="{FF2B5EF4-FFF2-40B4-BE49-F238E27FC236}">
                <a16:creationId xmlns:a16="http://schemas.microsoft.com/office/drawing/2014/main" id="{1C458BF5-4208-4CF6-D104-8AAA5A64704B}"/>
              </a:ext>
            </a:extLst>
          </p:cNvPr>
          <p:cNvGraphicFramePr>
            <a:graphicFrameLocks noGrp="1"/>
          </p:cNvGraphicFramePr>
          <p:nvPr>
            <p:extLst>
              <p:ext uri="{D42A27DB-BD31-4B8C-83A1-F6EECF244321}">
                <p14:modId xmlns:p14="http://schemas.microsoft.com/office/powerpoint/2010/main" val="2429660270"/>
              </p:ext>
            </p:extLst>
          </p:nvPr>
        </p:nvGraphicFramePr>
        <p:xfrm>
          <a:off x="233293" y="1135380"/>
          <a:ext cx="11705618" cy="5340289"/>
        </p:xfrm>
        <a:graphic>
          <a:graphicData uri="http://schemas.openxmlformats.org/drawingml/2006/table">
            <a:tbl>
              <a:tblPr/>
              <a:tblGrid>
                <a:gridCol w="2350696">
                  <a:extLst>
                    <a:ext uri="{9D8B030D-6E8A-4147-A177-3AD203B41FA5}">
                      <a16:colId xmlns:a16="http://schemas.microsoft.com/office/drawing/2014/main" val="20000"/>
                    </a:ext>
                  </a:extLst>
                </a:gridCol>
                <a:gridCol w="4731211">
                  <a:extLst>
                    <a:ext uri="{9D8B030D-6E8A-4147-A177-3AD203B41FA5}">
                      <a16:colId xmlns:a16="http://schemas.microsoft.com/office/drawing/2014/main" val="20001"/>
                    </a:ext>
                  </a:extLst>
                </a:gridCol>
                <a:gridCol w="4623711">
                  <a:extLst>
                    <a:ext uri="{9D8B030D-6E8A-4147-A177-3AD203B41FA5}">
                      <a16:colId xmlns:a16="http://schemas.microsoft.com/office/drawing/2014/main" val="936776921"/>
                    </a:ext>
                  </a:extLst>
                </a:gridCol>
              </a:tblGrid>
              <a:tr h="45732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Command</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Description</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PowerShell Syntax</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518297">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Add-</a:t>
                      </a:r>
                      <a:r>
                        <a:rPr kumimoji="0" lang="en-US" sz="1400" b="1"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SPOSiteDesign</a:t>
                      </a:r>
                      <a:endParaRPr kumimoji="0" lang="en-US" sz="1400" b="1"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lang="en-US" sz="1400" dirty="0"/>
                        <a:t>Creates a new site design.</a:t>
                      </a:r>
                    </a:p>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Once you have added a site script and a site design associated with the script, you can apply the site design to a SharePoint site as a site template.</a:t>
                      </a:r>
                    </a:p>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mn-lt"/>
                          <a:ea typeface="+mn-ea"/>
                          <a:cs typeface="Calibri"/>
                        </a:rPr>
                        <a:t>Displays information about site scripts currently available in your Microsoft 365 tenant. When entered with no parameters, it displays the Id, Title, Description, and Version of each site script. When entered with a site script ID, it also displays the code within the JSON site script.</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Add-</a:t>
                      </a:r>
                      <a:r>
                        <a:rPr kumimoji="0" lang="en-US" sz="1400" b="0"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SPOSiteDesign</a:t>
                      </a:r>
                      <a:endPar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endParaRPr>
                    </a:p>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-Title &lt;string&gt;</a:t>
                      </a:r>
                    </a:p>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a:t>
                      </a:r>
                      <a:r>
                        <a:rPr kumimoji="0" lang="en-US" sz="1400" b="0"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WebTemplate</a:t>
                      </a: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&lt;string&gt;</a:t>
                      </a:r>
                    </a:p>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a:t>
                      </a:r>
                      <a:r>
                        <a:rPr kumimoji="0" lang="en-US" sz="1400" b="0"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SiteScripts</a:t>
                      </a: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&lt;</a:t>
                      </a:r>
                      <a:r>
                        <a:rPr kumimoji="0" lang="en-US" sz="1400" b="0"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SPOSiteScriptPipeBind</a:t>
                      </a: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[]&gt;</a:t>
                      </a:r>
                    </a:p>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[-Description &lt;string&gt;]</a:t>
                      </a:r>
                    </a:p>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a:t>
                      </a:r>
                      <a:r>
                        <a:rPr kumimoji="0" lang="en-US" sz="1400" b="0"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ThumbnailUrl</a:t>
                      </a: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&lt;string&gt;]</a:t>
                      </a:r>
                    </a:p>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a:t>
                      </a:r>
                      <a:r>
                        <a:rPr kumimoji="0" lang="en-US" sz="1400" b="0"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PreviewImageUrl</a:t>
                      </a: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&lt;string&gt;]</a:t>
                      </a:r>
                    </a:p>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a:t>
                      </a:r>
                      <a:r>
                        <a:rPr kumimoji="0" lang="en-US" sz="1400" b="0"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PreviewImageAltText</a:t>
                      </a: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&lt;string&gt;]</a:t>
                      </a:r>
                    </a:p>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a:t>
                      </a:r>
                      <a:r>
                        <a:rPr kumimoji="0" lang="en-US" sz="1400" b="0"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IsDefault</a:t>
                      </a: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a:t>
                      </a:r>
                    </a:p>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[&lt;</a:t>
                      </a:r>
                      <a:r>
                        <a:rPr kumimoji="0" lang="en-US" sz="1400" b="0"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CommonParameters</a:t>
                      </a: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&gt;]</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Get-</a:t>
                      </a:r>
                      <a:r>
                        <a:rPr kumimoji="0" lang="en-US" sz="1400" b="1"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SPOSiteDesign</a:t>
                      </a:r>
                      <a:endParaRPr kumimoji="0" lang="en-US" sz="1400" b="1"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defRPr/>
                      </a:pPr>
                      <a:r>
                        <a:rPr lang="en-US" sz="1400" dirty="0"/>
                        <a:t>Displays information about site scripts already stored in your tenant account.</a:t>
                      </a:r>
                    </a:p>
                    <a:p>
                      <a:pPr marL="0" marR="0" lvl="0" indent="0" algn="l" defTabSz="914400" rtl="0" eaLnBrk="1" fontAlgn="base" latinLnBrk="0" hangingPunct="1">
                        <a:lnSpc>
                          <a:spcPct val="100000"/>
                        </a:lnSpc>
                        <a:spcBef>
                          <a:spcPct val="20000"/>
                        </a:spcBef>
                        <a:spcAft>
                          <a:spcPct val="0"/>
                        </a:spcAft>
                        <a:buClr>
                          <a:schemeClr val="tx1"/>
                        </a:buClr>
                        <a:buSzTx/>
                        <a:buFontTx/>
                        <a:buNone/>
                        <a:tabLst/>
                        <a:defRPr/>
                      </a:pPr>
                      <a:r>
                        <a:rPr lang="en-US" sz="1400" dirty="0"/>
                        <a:t>When entered with no parameters, it displays the Id, Title, Description, and Version of each site script.</a:t>
                      </a:r>
                    </a:p>
                    <a:p>
                      <a:pPr marL="0" marR="0" lvl="0" indent="0" algn="l" defTabSz="914400" rtl="0" eaLnBrk="1" fontAlgn="base" latinLnBrk="0" hangingPunct="1">
                        <a:lnSpc>
                          <a:spcPct val="100000"/>
                        </a:lnSpc>
                        <a:spcBef>
                          <a:spcPct val="20000"/>
                        </a:spcBef>
                        <a:spcAft>
                          <a:spcPct val="0"/>
                        </a:spcAft>
                        <a:buClr>
                          <a:schemeClr val="tx1"/>
                        </a:buClr>
                        <a:buSzTx/>
                        <a:buFontTx/>
                        <a:buNone/>
                        <a:tabLst/>
                        <a:defRPr/>
                      </a:pPr>
                      <a:r>
                        <a:rPr lang="en-US" sz="1400" dirty="0"/>
                        <a:t>When entered with a site script ID, it also displays the code within the JSON site script.</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defRPr/>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Get-</a:t>
                      </a:r>
                      <a:r>
                        <a:rPr kumimoji="0" lang="en-US" sz="1400" b="0"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SPOSiteScript</a:t>
                      </a:r>
                      <a:endPar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endParaRPr>
                    </a:p>
                    <a:p>
                      <a:pPr marL="0" marR="0" lvl="0" indent="0" algn="l" defTabSz="914400" rtl="0" eaLnBrk="1" fontAlgn="base" latinLnBrk="0" hangingPunct="1">
                        <a:lnSpc>
                          <a:spcPct val="100000"/>
                        </a:lnSpc>
                        <a:spcBef>
                          <a:spcPct val="20000"/>
                        </a:spcBef>
                        <a:spcAft>
                          <a:spcPct val="0"/>
                        </a:spcAft>
                        <a:buClr>
                          <a:srgbClr val="FF9900"/>
                        </a:buClr>
                        <a:buSzTx/>
                        <a:buFontTx/>
                        <a:buNone/>
                        <a:tabLst/>
                        <a:defRPr/>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[-Identity] &lt;</a:t>
                      </a:r>
                      <a:r>
                        <a:rPr kumimoji="0" lang="en-US" sz="1400" b="0"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SPOSiteScriptPipeBind</a:t>
                      </a: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&gt;]</a:t>
                      </a:r>
                    </a:p>
                    <a:p>
                      <a:pPr marL="0" marR="0" lvl="0" indent="0" algn="l" defTabSz="914400" rtl="0" eaLnBrk="1" fontAlgn="base" latinLnBrk="0" hangingPunct="1">
                        <a:lnSpc>
                          <a:spcPct val="100000"/>
                        </a:lnSpc>
                        <a:spcBef>
                          <a:spcPct val="20000"/>
                        </a:spcBef>
                        <a:spcAft>
                          <a:spcPct val="0"/>
                        </a:spcAft>
                        <a:buClr>
                          <a:srgbClr val="FF9900"/>
                        </a:buClr>
                        <a:buSzTx/>
                        <a:buFontTx/>
                        <a:buNone/>
                        <a:tabLst/>
                        <a:defRPr/>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[&lt;</a:t>
                      </a:r>
                      <a:r>
                        <a:rPr kumimoji="0" lang="en-US" sz="1400" b="0"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CommonParameters</a:t>
                      </a: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&gt;]</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Remove-</a:t>
                      </a:r>
                      <a:r>
                        <a:rPr kumimoji="0" lang="en-US" sz="1400" b="1"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SPOSiteDesign</a:t>
                      </a:r>
                      <a:endParaRPr kumimoji="0" lang="en-US" sz="1400" b="1"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en-US" sz="1400" dirty="0"/>
                        <a:t>Removes a site design so it will no longer be shown as a site template.</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defRPr/>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Remove-</a:t>
                      </a:r>
                      <a:r>
                        <a:rPr kumimoji="0" lang="en-US" sz="1400" b="0"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SPOSiteDesign</a:t>
                      </a:r>
                      <a:endPar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endParaRPr>
                    </a:p>
                    <a:p>
                      <a:pPr marL="0" marR="0" lvl="0" indent="0" algn="l" defTabSz="914400" rtl="0" eaLnBrk="1" fontAlgn="base" latinLnBrk="0" hangingPunct="1">
                        <a:lnSpc>
                          <a:spcPct val="100000"/>
                        </a:lnSpc>
                        <a:spcBef>
                          <a:spcPct val="20000"/>
                        </a:spcBef>
                        <a:spcAft>
                          <a:spcPct val="0"/>
                        </a:spcAft>
                        <a:buClr>
                          <a:srgbClr val="FF9900"/>
                        </a:buClr>
                        <a:buSzTx/>
                        <a:buFontTx/>
                        <a:buNone/>
                        <a:tabLst/>
                        <a:defRPr/>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[-Identity] &lt;</a:t>
                      </a:r>
                      <a:r>
                        <a:rPr kumimoji="0" lang="en-US" sz="1400" b="0"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SPOSiteDesignPipeBind</a:t>
                      </a: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&gt; </a:t>
                      </a:r>
                    </a:p>
                    <a:p>
                      <a:pPr marL="0" marR="0" lvl="0" indent="0" algn="l" defTabSz="914400" rtl="0" eaLnBrk="1" fontAlgn="base" latinLnBrk="0" hangingPunct="1">
                        <a:lnSpc>
                          <a:spcPct val="100000"/>
                        </a:lnSpc>
                        <a:spcBef>
                          <a:spcPct val="20000"/>
                        </a:spcBef>
                        <a:spcAft>
                          <a:spcPct val="0"/>
                        </a:spcAft>
                        <a:buClr>
                          <a:srgbClr val="FF9900"/>
                        </a:buClr>
                        <a:buSzTx/>
                        <a:buFontTx/>
                        <a:buNone/>
                        <a:tabLst/>
                        <a:defRPr/>
                      </a:pP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  [&lt;</a:t>
                      </a:r>
                      <a:r>
                        <a:rPr kumimoji="0" lang="en-US" sz="1400" b="0" i="0" u="none" strike="noStrike" kern="1200" cap="none" normalizeH="0" baseline="0" dirty="0" err="1">
                          <a:ln>
                            <a:noFill/>
                          </a:ln>
                          <a:solidFill>
                            <a:schemeClr val="tx1"/>
                          </a:solidFill>
                          <a:effectLst/>
                          <a:latin typeface="Courier New" panose="02070309020205020404" pitchFamily="49" charset="0"/>
                          <a:ea typeface="+mn-ea"/>
                          <a:cs typeface="Courier New" panose="02070309020205020404" pitchFamily="49" charset="0"/>
                        </a:rPr>
                        <a:t>CommonParameters</a:t>
                      </a:r>
                      <a:r>
                        <a:rPr kumimoji="0" lang="en-US" sz="14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&gt;]</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535512766"/>
                  </a:ext>
                </a:extLst>
              </a:tr>
            </a:tbl>
          </a:graphicData>
        </a:graphic>
      </p:graphicFrame>
    </p:spTree>
    <p:custDataLst>
      <p:tags r:id="rId1"/>
    </p:custDataLst>
    <p:extLst>
      <p:ext uri="{BB962C8B-B14F-4D97-AF65-F5344CB8AC3E}">
        <p14:creationId xmlns:p14="http://schemas.microsoft.com/office/powerpoint/2010/main" val="5068235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C9ACA30-E8E0-6106-6458-820F7A64AB65}"/>
              </a:ext>
            </a:extLst>
          </p:cNvPr>
          <p:cNvSpPr>
            <a:spLocks noGrp="1"/>
          </p:cNvSpPr>
          <p:nvPr>
            <p:ph type="sldNum" sz="quarter" idx="12"/>
          </p:nvPr>
        </p:nvSpPr>
        <p:spPr/>
        <p:txBody>
          <a:bodyPr/>
          <a:lstStyle/>
          <a:p>
            <a:fld id="{A8160BDD-7155-D744-B749-9730458604AD}" type="slidenum">
              <a:rPr lang="en-US" smtClean="0"/>
              <a:t>17</a:t>
            </a:fld>
            <a:endParaRPr lang="en-US" dirty="0"/>
          </a:p>
        </p:txBody>
      </p:sp>
      <p:sp>
        <p:nvSpPr>
          <p:cNvPr id="4" name="Title 3">
            <a:extLst>
              <a:ext uri="{FF2B5EF4-FFF2-40B4-BE49-F238E27FC236}">
                <a16:creationId xmlns:a16="http://schemas.microsoft.com/office/drawing/2014/main" id="{874BAF7F-5FFE-AD43-5073-EBE4BA70512C}"/>
              </a:ext>
            </a:extLst>
          </p:cNvPr>
          <p:cNvSpPr>
            <a:spLocks noGrp="1"/>
          </p:cNvSpPr>
          <p:nvPr>
            <p:ph type="title"/>
          </p:nvPr>
        </p:nvSpPr>
        <p:spPr/>
        <p:txBody>
          <a:bodyPr/>
          <a:lstStyle/>
          <a:p>
            <a:r>
              <a:rPr lang="en-US" dirty="0"/>
              <a:t>Activity: Generating a Custom Site Template (Instructor Only)</a:t>
            </a:r>
          </a:p>
        </p:txBody>
      </p:sp>
      <p:sp>
        <p:nvSpPr>
          <p:cNvPr id="5" name="Text Placeholder 4">
            <a:extLst>
              <a:ext uri="{FF2B5EF4-FFF2-40B4-BE49-F238E27FC236}">
                <a16:creationId xmlns:a16="http://schemas.microsoft.com/office/drawing/2014/main" id="{FD170E8E-2EFC-D1BB-2080-296AA30A9AE9}"/>
              </a:ext>
            </a:extLst>
          </p:cNvPr>
          <p:cNvSpPr>
            <a:spLocks noGrp="1"/>
          </p:cNvSpPr>
          <p:nvPr>
            <p:ph type="body" sz="quarter" idx="13"/>
          </p:nvPr>
        </p:nvSpPr>
        <p:spPr>
          <a:xfrm>
            <a:off x="455900" y="1411322"/>
            <a:ext cx="5087650" cy="4869161"/>
          </a:xfrm>
        </p:spPr>
        <p:txBody>
          <a:bodyPr/>
          <a:lstStyle/>
          <a:p>
            <a:r>
              <a:rPr lang="en-US" dirty="0"/>
              <a:t>Now that the site script is on the tenant, it can be used to generate a custom site template.</a:t>
            </a:r>
          </a:p>
          <a:p>
            <a:r>
              <a:rPr lang="en-US" dirty="0"/>
              <a:t>Your instructor (functioning as the SharePoint administrator) will generate a custom site template as you observe.</a:t>
            </a:r>
          </a:p>
          <a:p>
            <a:endParaRPr lang="en-US" dirty="0"/>
          </a:p>
        </p:txBody>
      </p:sp>
      <p:sp>
        <p:nvSpPr>
          <p:cNvPr id="17" name="Rectangle 16">
            <a:extLst>
              <a:ext uri="{FF2B5EF4-FFF2-40B4-BE49-F238E27FC236}">
                <a16:creationId xmlns:a16="http://schemas.microsoft.com/office/drawing/2014/main" id="{3197D67E-8A04-6525-D300-028D24648B02}"/>
              </a:ext>
            </a:extLst>
          </p:cNvPr>
          <p:cNvSpPr/>
          <p:nvPr/>
        </p:nvSpPr>
        <p:spPr>
          <a:xfrm>
            <a:off x="7418977" y="3669400"/>
            <a:ext cx="2562877" cy="307777"/>
          </a:xfrm>
          <a:prstGeom prst="rect">
            <a:avLst/>
          </a:prstGeom>
        </p:spPr>
        <p:txBody>
          <a:bodyPr wrap="square">
            <a:spAutoFit/>
          </a:bodyPr>
          <a:lstStyle/>
          <a:p>
            <a:pPr algn="ctr"/>
            <a:r>
              <a:rPr lang="en-US" sz="1400" b="1" dirty="0">
                <a:latin typeface="Courier New" panose="02070309020205020404" pitchFamily="49" charset="0"/>
                <a:cs typeface="Courier New" panose="02070309020205020404" pitchFamily="49" charset="0"/>
              </a:rPr>
              <a:t>Add-</a:t>
            </a:r>
            <a:r>
              <a:rPr lang="en-US" sz="1400" b="1" dirty="0" err="1">
                <a:latin typeface="Courier New" panose="02070309020205020404" pitchFamily="49" charset="0"/>
                <a:cs typeface="Courier New" panose="02070309020205020404" pitchFamily="49" charset="0"/>
              </a:rPr>
              <a:t>SPOSiteDesign</a:t>
            </a:r>
            <a:endParaRPr lang="en-US" sz="1400" b="1" dirty="0">
              <a:latin typeface="Courier New" panose="02070309020205020404" pitchFamily="49" charset="0"/>
              <a:cs typeface="Courier New" panose="02070309020205020404" pitchFamily="49" charset="0"/>
            </a:endParaRPr>
          </a:p>
        </p:txBody>
      </p:sp>
      <p:sp>
        <p:nvSpPr>
          <p:cNvPr id="18" name="Rectangle 17">
            <a:extLst>
              <a:ext uri="{FF2B5EF4-FFF2-40B4-BE49-F238E27FC236}">
                <a16:creationId xmlns:a16="http://schemas.microsoft.com/office/drawing/2014/main" id="{1BC72834-6B6C-15A1-D8A7-AF00AA0C7032}"/>
              </a:ext>
            </a:extLst>
          </p:cNvPr>
          <p:cNvSpPr/>
          <p:nvPr/>
        </p:nvSpPr>
        <p:spPr>
          <a:xfrm>
            <a:off x="7993162" y="1770828"/>
            <a:ext cx="1219075" cy="369332"/>
          </a:xfrm>
          <a:prstGeom prst="rect">
            <a:avLst/>
          </a:prstGeom>
        </p:spPr>
        <p:txBody>
          <a:bodyPr wrap="square">
            <a:spAutoFit/>
          </a:bodyPr>
          <a:lstStyle/>
          <a:p>
            <a:pPr algn="ctr"/>
            <a:r>
              <a:rPr lang="en-US" dirty="0"/>
              <a:t>Site Script</a:t>
            </a:r>
          </a:p>
        </p:txBody>
      </p:sp>
      <p:sp>
        <p:nvSpPr>
          <p:cNvPr id="19" name="Rectangle 18">
            <a:extLst>
              <a:ext uri="{FF2B5EF4-FFF2-40B4-BE49-F238E27FC236}">
                <a16:creationId xmlns:a16="http://schemas.microsoft.com/office/drawing/2014/main" id="{BFF9F42A-E0D5-CFA4-E509-A85300E2422F}"/>
              </a:ext>
            </a:extLst>
          </p:cNvPr>
          <p:cNvSpPr/>
          <p:nvPr/>
        </p:nvSpPr>
        <p:spPr>
          <a:xfrm>
            <a:off x="7873536" y="5709693"/>
            <a:ext cx="1653758" cy="369332"/>
          </a:xfrm>
          <a:prstGeom prst="rect">
            <a:avLst/>
          </a:prstGeom>
        </p:spPr>
        <p:txBody>
          <a:bodyPr wrap="square">
            <a:spAutoFit/>
          </a:bodyPr>
          <a:lstStyle/>
          <a:p>
            <a:pPr algn="ctr"/>
            <a:r>
              <a:rPr lang="en-US" dirty="0"/>
              <a:t>Site Template</a:t>
            </a:r>
          </a:p>
        </p:txBody>
      </p:sp>
      <p:pic>
        <p:nvPicPr>
          <p:cNvPr id="24" name="Picture 23">
            <a:extLst>
              <a:ext uri="{FF2B5EF4-FFF2-40B4-BE49-F238E27FC236}">
                <a16:creationId xmlns:a16="http://schemas.microsoft.com/office/drawing/2014/main" id="{9972FF1C-F6DE-D436-72E7-BADBFFA1896C}"/>
              </a:ext>
            </a:extLst>
          </p:cNvPr>
          <p:cNvPicPr>
            <a:picLocks noChangeAspect="1"/>
          </p:cNvPicPr>
          <p:nvPr/>
        </p:nvPicPr>
        <p:blipFill rotWithShape="1">
          <a:blip r:embed="rId2"/>
          <a:srcRect l="4861" t="27063" r="26161" b="8227"/>
          <a:stretch/>
        </p:blipFill>
        <p:spPr>
          <a:xfrm>
            <a:off x="5720460" y="4959910"/>
            <a:ext cx="1551124" cy="1455177"/>
          </a:xfrm>
          <a:prstGeom prst="rect">
            <a:avLst/>
          </a:prstGeom>
          <a:ln>
            <a:solidFill>
              <a:schemeClr val="bg1">
                <a:lumMod val="65000"/>
              </a:schemeClr>
            </a:solidFill>
          </a:ln>
          <a:effectLst>
            <a:outerShdw blurRad="50800" dist="38100" dir="2700000" algn="tl" rotWithShape="0">
              <a:prstClr val="black">
                <a:alpha val="40000"/>
              </a:prstClr>
            </a:outerShdw>
          </a:effectLst>
        </p:spPr>
      </p:pic>
      <p:sp>
        <p:nvSpPr>
          <p:cNvPr id="28" name="Arrow: Down 27">
            <a:extLst>
              <a:ext uri="{FF2B5EF4-FFF2-40B4-BE49-F238E27FC236}">
                <a16:creationId xmlns:a16="http://schemas.microsoft.com/office/drawing/2014/main" id="{622046B9-4CCC-F0DC-95F9-1004FE83726F}"/>
              </a:ext>
            </a:extLst>
          </p:cNvPr>
          <p:cNvSpPr/>
          <p:nvPr/>
        </p:nvSpPr>
        <p:spPr>
          <a:xfrm>
            <a:off x="8525155" y="2305774"/>
            <a:ext cx="327660" cy="920550"/>
          </a:xfrm>
          <a:prstGeom prst="downArrow">
            <a:avLst>
              <a:gd name="adj1" fmla="val 50000"/>
              <a:gd name="adj2" fmla="val 77160"/>
            </a:avLst>
          </a:prstGeom>
          <a:solidFill>
            <a:schemeClr val="bg1">
              <a:lumMod val="95000"/>
            </a:schemeClr>
          </a:solidFill>
          <a:ln w="28575" cap="flat" cmpd="sng" algn="ctr">
            <a:noFill/>
            <a:prstDash val="solid"/>
          </a:ln>
          <a:effectLst/>
        </p:spPr>
        <p:txBody>
          <a:bodyPr rtlCol="0" anchor="ctr"/>
          <a:lstStyle/>
          <a:p>
            <a:pPr algn="ctr" defTabSz="914400"/>
            <a:endParaRPr lang="en-US" sz="1100" b="1" kern="0" dirty="0" err="1">
              <a:solidFill>
                <a:srgbClr val="FF0000"/>
              </a:solidFill>
              <a:latin typeface="Arial"/>
            </a:endParaRPr>
          </a:p>
        </p:txBody>
      </p:sp>
      <p:sp>
        <p:nvSpPr>
          <p:cNvPr id="29" name="Arrow: Down 28">
            <a:extLst>
              <a:ext uri="{FF2B5EF4-FFF2-40B4-BE49-F238E27FC236}">
                <a16:creationId xmlns:a16="http://schemas.microsoft.com/office/drawing/2014/main" id="{B8888BD5-CA10-C36F-34F1-09AAE623591E}"/>
              </a:ext>
            </a:extLst>
          </p:cNvPr>
          <p:cNvSpPr/>
          <p:nvPr/>
        </p:nvSpPr>
        <p:spPr>
          <a:xfrm>
            <a:off x="8525155" y="4498565"/>
            <a:ext cx="327660" cy="920550"/>
          </a:xfrm>
          <a:prstGeom prst="downArrow">
            <a:avLst>
              <a:gd name="adj1" fmla="val 50000"/>
              <a:gd name="adj2" fmla="val 77160"/>
            </a:avLst>
          </a:prstGeom>
          <a:solidFill>
            <a:schemeClr val="bg1">
              <a:lumMod val="95000"/>
            </a:schemeClr>
          </a:solidFill>
          <a:ln w="28575" cap="flat" cmpd="sng" algn="ctr">
            <a:noFill/>
            <a:prstDash val="solid"/>
          </a:ln>
          <a:effectLst/>
        </p:spPr>
        <p:txBody>
          <a:bodyPr rtlCol="0" anchor="ctr"/>
          <a:lstStyle/>
          <a:p>
            <a:pPr algn="ctr" defTabSz="914400"/>
            <a:endParaRPr lang="en-US" sz="1100" b="1" kern="0" dirty="0" err="1">
              <a:solidFill>
                <a:srgbClr val="FF0000"/>
              </a:solidFill>
              <a:latin typeface="Arial"/>
            </a:endParaRPr>
          </a:p>
        </p:txBody>
      </p:sp>
      <p:sp>
        <p:nvSpPr>
          <p:cNvPr id="30" name="Arrow: Down 29">
            <a:extLst>
              <a:ext uri="{FF2B5EF4-FFF2-40B4-BE49-F238E27FC236}">
                <a16:creationId xmlns:a16="http://schemas.microsoft.com/office/drawing/2014/main" id="{B9EB953D-2179-79D5-D538-58572A54FF6E}"/>
              </a:ext>
            </a:extLst>
          </p:cNvPr>
          <p:cNvSpPr/>
          <p:nvPr/>
        </p:nvSpPr>
        <p:spPr>
          <a:xfrm>
            <a:off x="6379024" y="4360574"/>
            <a:ext cx="263076" cy="920550"/>
          </a:xfrm>
          <a:prstGeom prst="downArrow">
            <a:avLst>
              <a:gd name="adj1" fmla="val 33909"/>
              <a:gd name="adj2" fmla="val 77160"/>
            </a:avLst>
          </a:prstGeom>
          <a:solidFill>
            <a:srgbClr val="0086BC">
              <a:alpha val="52000"/>
            </a:srgbClr>
          </a:solidFill>
          <a:ln w="28575" cap="flat" cmpd="sng" algn="ctr">
            <a:noFill/>
            <a:prstDash val="solid"/>
          </a:ln>
          <a:effectLst/>
        </p:spPr>
        <p:txBody>
          <a:bodyPr rtlCol="0" anchor="ctr"/>
          <a:lstStyle/>
          <a:p>
            <a:pPr algn="ctr" defTabSz="914400"/>
            <a:endParaRPr lang="en-US" sz="1100" b="1" kern="0" dirty="0" err="1">
              <a:solidFill>
                <a:srgbClr val="FF0000"/>
              </a:solidFill>
              <a:latin typeface="Arial"/>
            </a:endParaRPr>
          </a:p>
        </p:txBody>
      </p:sp>
      <p:pic>
        <p:nvPicPr>
          <p:cNvPr id="21" name="Picture 20">
            <a:extLst>
              <a:ext uri="{FF2B5EF4-FFF2-40B4-BE49-F238E27FC236}">
                <a16:creationId xmlns:a16="http://schemas.microsoft.com/office/drawing/2014/main" id="{C670983B-CAAB-4EDB-6BC8-FA4FBA2DAC3A}"/>
              </a:ext>
            </a:extLst>
          </p:cNvPr>
          <p:cNvPicPr>
            <a:picLocks noChangeAspect="1"/>
          </p:cNvPicPr>
          <p:nvPr/>
        </p:nvPicPr>
        <p:blipFill>
          <a:blip r:embed="rId3"/>
          <a:stretch>
            <a:fillRect/>
          </a:stretch>
        </p:blipFill>
        <p:spPr>
          <a:xfrm>
            <a:off x="5631180" y="2595368"/>
            <a:ext cx="1787797" cy="2153898"/>
          </a:xfrm>
          <a:prstGeom prst="rect">
            <a:avLst/>
          </a:prstGeom>
        </p:spPr>
      </p:pic>
      <p:pic>
        <p:nvPicPr>
          <p:cNvPr id="27" name="Picture 26">
            <a:extLst>
              <a:ext uri="{FF2B5EF4-FFF2-40B4-BE49-F238E27FC236}">
                <a16:creationId xmlns:a16="http://schemas.microsoft.com/office/drawing/2014/main" id="{10F2A928-0500-BC0F-FE9D-D863437B4873}"/>
              </a:ext>
            </a:extLst>
          </p:cNvPr>
          <p:cNvPicPr>
            <a:picLocks noChangeAspect="1"/>
          </p:cNvPicPr>
          <p:nvPr/>
        </p:nvPicPr>
        <p:blipFill rotWithShape="1">
          <a:blip r:embed="rId4"/>
          <a:srcRect l="29276" t="58414" r="26223"/>
          <a:stretch/>
        </p:blipFill>
        <p:spPr>
          <a:xfrm>
            <a:off x="5570221" y="1046797"/>
            <a:ext cx="2110740" cy="1807652"/>
          </a:xfrm>
          <a:prstGeom prst="rect">
            <a:avLst/>
          </a:prstGeom>
        </p:spPr>
      </p:pic>
    </p:spTree>
    <p:extLst>
      <p:ext uri="{BB962C8B-B14F-4D97-AF65-F5344CB8AC3E}">
        <p14:creationId xmlns:p14="http://schemas.microsoft.com/office/powerpoint/2010/main" val="1521603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9208E71-8990-72B3-5E53-0608DD6880DB}"/>
              </a:ext>
            </a:extLst>
          </p:cNvPr>
          <p:cNvSpPr>
            <a:spLocks noGrp="1"/>
          </p:cNvSpPr>
          <p:nvPr>
            <p:ph type="sldNum" sz="quarter" idx="12"/>
          </p:nvPr>
        </p:nvSpPr>
        <p:spPr/>
        <p:txBody>
          <a:bodyPr/>
          <a:lstStyle/>
          <a:p>
            <a:fld id="{A8160BDD-7155-D744-B749-9730458604AD}" type="slidenum">
              <a:rPr lang="en-US" smtClean="0"/>
              <a:pPr/>
              <a:t>18</a:t>
            </a:fld>
            <a:endParaRPr lang="en-US" dirty="0"/>
          </a:p>
        </p:txBody>
      </p:sp>
      <p:sp>
        <p:nvSpPr>
          <p:cNvPr id="3" name="Title 2">
            <a:extLst>
              <a:ext uri="{FF2B5EF4-FFF2-40B4-BE49-F238E27FC236}">
                <a16:creationId xmlns:a16="http://schemas.microsoft.com/office/drawing/2014/main" id="{D6847DC1-E455-086A-7002-4E8586150821}"/>
              </a:ext>
            </a:extLst>
          </p:cNvPr>
          <p:cNvSpPr>
            <a:spLocks noGrp="1"/>
          </p:cNvSpPr>
          <p:nvPr>
            <p:ph type="title"/>
          </p:nvPr>
        </p:nvSpPr>
        <p:spPr/>
        <p:txBody>
          <a:bodyPr/>
          <a:lstStyle/>
          <a:p>
            <a:r>
              <a:rPr lang="en-US" dirty="0"/>
              <a:t>Activity: Applying a Custom Site Template to a New SharePoint Site</a:t>
            </a:r>
          </a:p>
        </p:txBody>
      </p:sp>
      <p:sp>
        <p:nvSpPr>
          <p:cNvPr id="4" name="Text Placeholder 3">
            <a:extLst>
              <a:ext uri="{FF2B5EF4-FFF2-40B4-BE49-F238E27FC236}">
                <a16:creationId xmlns:a16="http://schemas.microsoft.com/office/drawing/2014/main" id="{E764CA13-F8F0-AA15-7B62-95ACA8F0E219}"/>
              </a:ext>
            </a:extLst>
          </p:cNvPr>
          <p:cNvSpPr>
            <a:spLocks noGrp="1"/>
          </p:cNvSpPr>
          <p:nvPr>
            <p:ph type="body" sz="quarter" idx="13"/>
          </p:nvPr>
        </p:nvSpPr>
        <p:spPr>
          <a:xfrm>
            <a:off x="455900" y="3943350"/>
            <a:ext cx="11401538" cy="2337133"/>
          </a:xfrm>
        </p:spPr>
        <p:txBody>
          <a:bodyPr/>
          <a:lstStyle/>
          <a:p>
            <a:r>
              <a:rPr lang="en-US" dirty="0"/>
              <a:t>Now you will create a new team site and apply the new custom site template.</a:t>
            </a:r>
          </a:p>
          <a:p>
            <a:r>
              <a:rPr lang="en-US" dirty="0" err="1"/>
              <a:t>Develetech's</a:t>
            </a:r>
            <a:r>
              <a:rPr lang="en-US" dirty="0"/>
              <a:t> sales regions are simply named by letter: Region A, Region B, and so forth. </a:t>
            </a:r>
          </a:p>
          <a:p>
            <a:r>
              <a:rPr lang="en-US" dirty="0"/>
              <a:t>Your instructor will assign you to create a region that you will be responsible for in this course. </a:t>
            </a:r>
          </a:p>
          <a:p>
            <a:r>
              <a:rPr lang="en-US" dirty="0"/>
              <a:t>You will create the team site for your assigned region and apply the new Develetech custom </a:t>
            </a:r>
            <a:br>
              <a:rPr lang="en-US" dirty="0"/>
            </a:br>
            <a:r>
              <a:rPr lang="en-US" dirty="0"/>
              <a:t>site template to the site.</a:t>
            </a:r>
          </a:p>
          <a:p>
            <a:endParaRPr lang="en-US" dirty="0"/>
          </a:p>
        </p:txBody>
      </p:sp>
      <p:pic>
        <p:nvPicPr>
          <p:cNvPr id="5" name="Picture 4" descr="Map of New York State's regions">
            <a:extLst>
              <a:ext uri="{FF2B5EF4-FFF2-40B4-BE49-F238E27FC236}">
                <a16:creationId xmlns:a16="http://schemas.microsoft.com/office/drawing/2014/main" id="{7E043EDA-9A9C-4F74-F063-EB4F11870D1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332" t="44014" r="23042" b="38079"/>
          <a:stretch/>
        </p:blipFill>
        <p:spPr bwMode="auto">
          <a:xfrm>
            <a:off x="1950719" y="1491342"/>
            <a:ext cx="8249195" cy="162197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0C17189-B3B3-3B0E-28D7-EB4C187449AD}"/>
              </a:ext>
            </a:extLst>
          </p:cNvPr>
          <p:cNvPicPr>
            <a:picLocks noChangeAspect="1"/>
          </p:cNvPicPr>
          <p:nvPr/>
        </p:nvPicPr>
        <p:blipFill>
          <a:blip r:embed="rId3"/>
          <a:stretch>
            <a:fillRect/>
          </a:stretch>
        </p:blipFill>
        <p:spPr>
          <a:xfrm>
            <a:off x="470671" y="1169218"/>
            <a:ext cx="2754358" cy="2156301"/>
          </a:xfrm>
          <a:prstGeom prst="rect">
            <a:avLst/>
          </a:prstGeom>
        </p:spPr>
      </p:pic>
      <p:sp>
        <p:nvSpPr>
          <p:cNvPr id="7" name="Rounded Rectangle 142">
            <a:extLst>
              <a:ext uri="{FF2B5EF4-FFF2-40B4-BE49-F238E27FC236}">
                <a16:creationId xmlns:a16="http://schemas.microsoft.com/office/drawing/2014/main" id="{CAD58262-51A1-E471-0986-5E3201FE6761}"/>
              </a:ext>
            </a:extLst>
          </p:cNvPr>
          <p:cNvSpPr/>
          <p:nvPr/>
        </p:nvSpPr>
        <p:spPr>
          <a:xfrm>
            <a:off x="7421845" y="2444500"/>
            <a:ext cx="928572" cy="274637"/>
          </a:xfrm>
          <a:prstGeom prst="roundRect">
            <a:avLst/>
          </a:prstGeom>
          <a:gradFill flip="none" rotWithShape="0">
            <a:gsLst>
              <a:gs pos="0">
                <a:srgbClr val="FFFFFF">
                  <a:lumMod val="92000"/>
                </a:srgbClr>
              </a:gs>
              <a:gs pos="100000">
                <a:srgbClr val="FFFFFF"/>
              </a:gs>
            </a:gsLst>
            <a:lin ang="2700000" scaled="1"/>
            <a:tileRect/>
          </a:gra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300" b="1" kern="0" dirty="0">
                <a:solidFill>
                  <a:srgbClr val="000000"/>
                </a:solidFill>
                <a:latin typeface="Calibri"/>
                <a:cs typeface="Calibri"/>
              </a:rPr>
              <a:t>REGION B</a:t>
            </a:r>
            <a:endParaRPr kumimoji="0" lang="en-US" sz="1300" b="1" i="0" u="none" strike="noStrike" kern="0" cap="none" spc="0" normalizeH="0" baseline="0" noProof="0" dirty="0">
              <a:ln>
                <a:noFill/>
              </a:ln>
              <a:solidFill>
                <a:srgbClr val="000000"/>
              </a:solidFill>
              <a:effectLst/>
              <a:uLnTx/>
              <a:uFillTx/>
              <a:latin typeface="Calibri"/>
              <a:ea typeface="+mn-ea"/>
              <a:cs typeface="Calibri"/>
            </a:endParaRPr>
          </a:p>
        </p:txBody>
      </p:sp>
      <p:pic>
        <p:nvPicPr>
          <p:cNvPr id="8" name="Picture 7">
            <a:extLst>
              <a:ext uri="{FF2B5EF4-FFF2-40B4-BE49-F238E27FC236}">
                <a16:creationId xmlns:a16="http://schemas.microsoft.com/office/drawing/2014/main" id="{DBF43DEC-A60B-40F3-9165-0D7DE5C61308}"/>
              </a:ext>
            </a:extLst>
          </p:cNvPr>
          <p:cNvPicPr>
            <a:picLocks noChangeAspect="1"/>
          </p:cNvPicPr>
          <p:nvPr/>
        </p:nvPicPr>
        <p:blipFill rotWithShape="1">
          <a:blip r:embed="rId4"/>
          <a:srcRect l="-8905" t="25849" r="24843" b="4536"/>
          <a:stretch/>
        </p:blipFill>
        <p:spPr>
          <a:xfrm>
            <a:off x="8966524" y="1224799"/>
            <a:ext cx="2754358" cy="2100720"/>
          </a:xfrm>
          <a:prstGeom prst="ellipse">
            <a:avLst/>
          </a:prstGeom>
          <a:gradFill flip="none" rotWithShape="1">
            <a:gsLst>
              <a:gs pos="60000">
                <a:srgbClr val="EBF2F7"/>
              </a:gs>
              <a:gs pos="100000">
                <a:srgbClr val="A6968F"/>
              </a:gs>
              <a:gs pos="62000">
                <a:schemeClr val="bg1">
                  <a:shade val="67500"/>
                  <a:satMod val="115000"/>
                </a:schemeClr>
              </a:gs>
              <a:gs pos="671">
                <a:schemeClr val="accent2">
                  <a:lumMod val="60000"/>
                  <a:lumOff val="40000"/>
                </a:schemeClr>
              </a:gs>
            </a:gsLst>
            <a:lin ang="5400000" scaled="1"/>
            <a:tileRect/>
          </a:gradFill>
          <a:ln w="19050">
            <a:solidFill>
              <a:schemeClr val="tx1"/>
            </a:solidFill>
          </a:ln>
        </p:spPr>
      </p:pic>
      <p:sp>
        <p:nvSpPr>
          <p:cNvPr id="9" name="Rounded Rectangle 142">
            <a:extLst>
              <a:ext uri="{FF2B5EF4-FFF2-40B4-BE49-F238E27FC236}">
                <a16:creationId xmlns:a16="http://schemas.microsoft.com/office/drawing/2014/main" id="{84A40F17-AF11-9B4D-DD87-F31EEF350338}"/>
              </a:ext>
            </a:extLst>
          </p:cNvPr>
          <p:cNvSpPr/>
          <p:nvPr/>
        </p:nvSpPr>
        <p:spPr>
          <a:xfrm>
            <a:off x="3917764" y="2663608"/>
            <a:ext cx="928572" cy="274637"/>
          </a:xfrm>
          <a:prstGeom prst="roundRect">
            <a:avLst/>
          </a:prstGeom>
          <a:gradFill flip="none" rotWithShape="0">
            <a:gsLst>
              <a:gs pos="0">
                <a:srgbClr val="FFFFFF">
                  <a:lumMod val="92000"/>
                </a:srgbClr>
              </a:gs>
              <a:gs pos="100000">
                <a:srgbClr val="FFFFFF"/>
              </a:gs>
            </a:gsLst>
            <a:lin ang="2700000" scaled="1"/>
            <a:tileRect/>
          </a:gra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300" b="1" kern="0" dirty="0">
                <a:solidFill>
                  <a:srgbClr val="000000"/>
                </a:solidFill>
                <a:latin typeface="Calibri"/>
                <a:cs typeface="Calibri"/>
              </a:rPr>
              <a:t>REGION G</a:t>
            </a:r>
            <a:endParaRPr kumimoji="0" lang="en-US" sz="1300" b="1" i="0" u="none" strike="noStrike" kern="0" cap="none" spc="0" normalizeH="0" baseline="0" noProof="0" dirty="0">
              <a:ln>
                <a:noFill/>
              </a:ln>
              <a:solidFill>
                <a:srgbClr val="000000"/>
              </a:solidFill>
              <a:effectLst/>
              <a:uLnTx/>
              <a:uFillTx/>
              <a:latin typeface="Calibri"/>
              <a:ea typeface="+mn-ea"/>
              <a:cs typeface="Calibri"/>
            </a:endParaRPr>
          </a:p>
        </p:txBody>
      </p:sp>
      <p:sp>
        <p:nvSpPr>
          <p:cNvPr id="10" name="Freeform: Shape 9">
            <a:extLst>
              <a:ext uri="{FF2B5EF4-FFF2-40B4-BE49-F238E27FC236}">
                <a16:creationId xmlns:a16="http://schemas.microsoft.com/office/drawing/2014/main" id="{8930E047-3063-7900-4E22-9E16C6EF4F13}"/>
              </a:ext>
            </a:extLst>
          </p:cNvPr>
          <p:cNvSpPr/>
          <p:nvPr/>
        </p:nvSpPr>
        <p:spPr>
          <a:xfrm>
            <a:off x="3545305" y="2310063"/>
            <a:ext cx="3785937" cy="818148"/>
          </a:xfrm>
          <a:custGeom>
            <a:avLst/>
            <a:gdLst>
              <a:gd name="connsiteX0" fmla="*/ 0 w 3785937"/>
              <a:gd name="connsiteY0" fmla="*/ 818148 h 818148"/>
              <a:gd name="connsiteX1" fmla="*/ 0 w 3785937"/>
              <a:gd name="connsiteY1" fmla="*/ 818148 h 818148"/>
              <a:gd name="connsiteX2" fmla="*/ 112295 w 3785937"/>
              <a:gd name="connsiteY2" fmla="*/ 545432 h 818148"/>
              <a:gd name="connsiteX3" fmla="*/ 112295 w 3785937"/>
              <a:gd name="connsiteY3" fmla="*/ 529390 h 818148"/>
              <a:gd name="connsiteX4" fmla="*/ 128337 w 3785937"/>
              <a:gd name="connsiteY4" fmla="*/ 385011 h 818148"/>
              <a:gd name="connsiteX5" fmla="*/ 144379 w 3785937"/>
              <a:gd name="connsiteY5" fmla="*/ 224590 h 818148"/>
              <a:gd name="connsiteX6" fmla="*/ 176463 w 3785937"/>
              <a:gd name="connsiteY6" fmla="*/ 144379 h 818148"/>
              <a:gd name="connsiteX7" fmla="*/ 818148 w 3785937"/>
              <a:gd name="connsiteY7" fmla="*/ 80211 h 818148"/>
              <a:gd name="connsiteX8" fmla="*/ 1427748 w 3785937"/>
              <a:gd name="connsiteY8" fmla="*/ 192505 h 818148"/>
              <a:gd name="connsiteX9" fmla="*/ 2021306 w 3785937"/>
              <a:gd name="connsiteY9" fmla="*/ 0 h 818148"/>
              <a:gd name="connsiteX10" fmla="*/ 3336758 w 3785937"/>
              <a:gd name="connsiteY10" fmla="*/ 96253 h 818148"/>
              <a:gd name="connsiteX11" fmla="*/ 3785937 w 3785937"/>
              <a:gd name="connsiteY11" fmla="*/ 786063 h 81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85937" h="818148">
                <a:moveTo>
                  <a:pt x="0" y="818148"/>
                </a:moveTo>
                <a:lnTo>
                  <a:pt x="0" y="818148"/>
                </a:lnTo>
                <a:cubicBezTo>
                  <a:pt x="129520" y="614616"/>
                  <a:pt x="112295" y="711405"/>
                  <a:pt x="112295" y="545432"/>
                </a:cubicBezTo>
                <a:lnTo>
                  <a:pt x="112295" y="529390"/>
                </a:lnTo>
                <a:cubicBezTo>
                  <a:pt x="117642" y="481264"/>
                  <a:pt x="123268" y="433167"/>
                  <a:pt x="128337" y="385011"/>
                </a:cubicBezTo>
                <a:cubicBezTo>
                  <a:pt x="133963" y="331566"/>
                  <a:pt x="133119" y="277137"/>
                  <a:pt x="144379" y="224590"/>
                </a:cubicBezTo>
                <a:cubicBezTo>
                  <a:pt x="178854" y="63704"/>
                  <a:pt x="176463" y="204892"/>
                  <a:pt x="176463" y="144379"/>
                </a:cubicBezTo>
                <a:lnTo>
                  <a:pt x="818148" y="80211"/>
                </a:lnTo>
                <a:lnTo>
                  <a:pt x="1427748" y="192505"/>
                </a:lnTo>
                <a:lnTo>
                  <a:pt x="2021306" y="0"/>
                </a:lnTo>
                <a:lnTo>
                  <a:pt x="3336758" y="96253"/>
                </a:lnTo>
                <a:lnTo>
                  <a:pt x="3785937" y="786063"/>
                </a:lnTo>
              </a:path>
            </a:pathLst>
          </a:custGeom>
          <a:noFill/>
          <a:ln w="57150" cap="flat" cmpd="sng" algn="ctr">
            <a:solidFill>
              <a:schemeClr val="bg1"/>
            </a:solidFill>
            <a:prstDash val="sysDot"/>
          </a:ln>
          <a:effectLst/>
        </p:spPr>
        <p:txBody>
          <a:bodyPr rtlCol="0" anchor="ctr"/>
          <a:lstStyle/>
          <a:p>
            <a:pPr algn="ctr"/>
            <a:endParaRPr lang="en-US" dirty="0"/>
          </a:p>
        </p:txBody>
      </p:sp>
      <p:sp>
        <p:nvSpPr>
          <p:cNvPr id="11" name="Freeform: Shape 10">
            <a:extLst>
              <a:ext uri="{FF2B5EF4-FFF2-40B4-BE49-F238E27FC236}">
                <a16:creationId xmlns:a16="http://schemas.microsoft.com/office/drawing/2014/main" id="{4C17A443-61FA-9357-72E5-96A7179F674D}"/>
              </a:ext>
            </a:extLst>
          </p:cNvPr>
          <p:cNvSpPr/>
          <p:nvPr/>
        </p:nvSpPr>
        <p:spPr>
          <a:xfrm rot="10800000">
            <a:off x="6890448" y="1476443"/>
            <a:ext cx="356085" cy="930241"/>
          </a:xfrm>
          <a:custGeom>
            <a:avLst/>
            <a:gdLst>
              <a:gd name="connsiteX0" fmla="*/ 0 w 3785937"/>
              <a:gd name="connsiteY0" fmla="*/ 818148 h 818148"/>
              <a:gd name="connsiteX1" fmla="*/ 0 w 3785937"/>
              <a:gd name="connsiteY1" fmla="*/ 818148 h 818148"/>
              <a:gd name="connsiteX2" fmla="*/ 112295 w 3785937"/>
              <a:gd name="connsiteY2" fmla="*/ 545432 h 818148"/>
              <a:gd name="connsiteX3" fmla="*/ 112295 w 3785937"/>
              <a:gd name="connsiteY3" fmla="*/ 529390 h 818148"/>
              <a:gd name="connsiteX4" fmla="*/ 128337 w 3785937"/>
              <a:gd name="connsiteY4" fmla="*/ 385011 h 818148"/>
              <a:gd name="connsiteX5" fmla="*/ 144379 w 3785937"/>
              <a:gd name="connsiteY5" fmla="*/ 224590 h 818148"/>
              <a:gd name="connsiteX6" fmla="*/ 176463 w 3785937"/>
              <a:gd name="connsiteY6" fmla="*/ 144379 h 818148"/>
              <a:gd name="connsiteX7" fmla="*/ 818148 w 3785937"/>
              <a:gd name="connsiteY7" fmla="*/ 80211 h 818148"/>
              <a:gd name="connsiteX8" fmla="*/ 1427748 w 3785937"/>
              <a:gd name="connsiteY8" fmla="*/ 192505 h 818148"/>
              <a:gd name="connsiteX9" fmla="*/ 2021306 w 3785937"/>
              <a:gd name="connsiteY9" fmla="*/ 0 h 818148"/>
              <a:gd name="connsiteX10" fmla="*/ 3336758 w 3785937"/>
              <a:gd name="connsiteY10" fmla="*/ 96253 h 818148"/>
              <a:gd name="connsiteX11" fmla="*/ 3785937 w 3785937"/>
              <a:gd name="connsiteY11" fmla="*/ 786063 h 818148"/>
              <a:gd name="connsiteX0" fmla="*/ 0 w 3336758"/>
              <a:gd name="connsiteY0" fmla="*/ 818148 h 818148"/>
              <a:gd name="connsiteX1" fmla="*/ 0 w 3336758"/>
              <a:gd name="connsiteY1" fmla="*/ 818148 h 818148"/>
              <a:gd name="connsiteX2" fmla="*/ 112295 w 3336758"/>
              <a:gd name="connsiteY2" fmla="*/ 545432 h 818148"/>
              <a:gd name="connsiteX3" fmla="*/ 112295 w 3336758"/>
              <a:gd name="connsiteY3" fmla="*/ 529390 h 818148"/>
              <a:gd name="connsiteX4" fmla="*/ 128337 w 3336758"/>
              <a:gd name="connsiteY4" fmla="*/ 385011 h 818148"/>
              <a:gd name="connsiteX5" fmla="*/ 144379 w 3336758"/>
              <a:gd name="connsiteY5" fmla="*/ 224590 h 818148"/>
              <a:gd name="connsiteX6" fmla="*/ 176463 w 3336758"/>
              <a:gd name="connsiteY6" fmla="*/ 144379 h 818148"/>
              <a:gd name="connsiteX7" fmla="*/ 818148 w 3336758"/>
              <a:gd name="connsiteY7" fmla="*/ 80211 h 818148"/>
              <a:gd name="connsiteX8" fmla="*/ 1427748 w 3336758"/>
              <a:gd name="connsiteY8" fmla="*/ 192505 h 818148"/>
              <a:gd name="connsiteX9" fmla="*/ 2021306 w 3336758"/>
              <a:gd name="connsiteY9" fmla="*/ 0 h 818148"/>
              <a:gd name="connsiteX10" fmla="*/ 3336758 w 3336758"/>
              <a:gd name="connsiteY10" fmla="*/ 96253 h 818148"/>
              <a:gd name="connsiteX0" fmla="*/ 0 w 2021305"/>
              <a:gd name="connsiteY0" fmla="*/ 818148 h 818148"/>
              <a:gd name="connsiteX1" fmla="*/ 0 w 2021305"/>
              <a:gd name="connsiteY1" fmla="*/ 818148 h 818148"/>
              <a:gd name="connsiteX2" fmla="*/ 112295 w 2021305"/>
              <a:gd name="connsiteY2" fmla="*/ 545432 h 818148"/>
              <a:gd name="connsiteX3" fmla="*/ 112295 w 2021305"/>
              <a:gd name="connsiteY3" fmla="*/ 529390 h 818148"/>
              <a:gd name="connsiteX4" fmla="*/ 128337 w 2021305"/>
              <a:gd name="connsiteY4" fmla="*/ 385011 h 818148"/>
              <a:gd name="connsiteX5" fmla="*/ 144379 w 2021305"/>
              <a:gd name="connsiteY5" fmla="*/ 224590 h 818148"/>
              <a:gd name="connsiteX6" fmla="*/ 176463 w 2021305"/>
              <a:gd name="connsiteY6" fmla="*/ 144379 h 818148"/>
              <a:gd name="connsiteX7" fmla="*/ 818148 w 2021305"/>
              <a:gd name="connsiteY7" fmla="*/ 80211 h 818148"/>
              <a:gd name="connsiteX8" fmla="*/ 1427748 w 2021305"/>
              <a:gd name="connsiteY8" fmla="*/ 192505 h 818148"/>
              <a:gd name="connsiteX9" fmla="*/ 2021306 w 2021305"/>
              <a:gd name="connsiteY9" fmla="*/ 0 h 818148"/>
              <a:gd name="connsiteX0" fmla="*/ 0 w 1434585"/>
              <a:gd name="connsiteY0" fmla="*/ 1122948 h 1122948"/>
              <a:gd name="connsiteX1" fmla="*/ 0 w 1434585"/>
              <a:gd name="connsiteY1" fmla="*/ 1122948 h 1122948"/>
              <a:gd name="connsiteX2" fmla="*/ 112295 w 1434585"/>
              <a:gd name="connsiteY2" fmla="*/ 850232 h 1122948"/>
              <a:gd name="connsiteX3" fmla="*/ 112295 w 1434585"/>
              <a:gd name="connsiteY3" fmla="*/ 834190 h 1122948"/>
              <a:gd name="connsiteX4" fmla="*/ 128337 w 1434585"/>
              <a:gd name="connsiteY4" fmla="*/ 689811 h 1122948"/>
              <a:gd name="connsiteX5" fmla="*/ 144379 w 1434585"/>
              <a:gd name="connsiteY5" fmla="*/ 529390 h 1122948"/>
              <a:gd name="connsiteX6" fmla="*/ 176463 w 1434585"/>
              <a:gd name="connsiteY6" fmla="*/ 449179 h 1122948"/>
              <a:gd name="connsiteX7" fmla="*/ 818148 w 1434585"/>
              <a:gd name="connsiteY7" fmla="*/ 385011 h 1122948"/>
              <a:gd name="connsiteX8" fmla="*/ 1427748 w 1434585"/>
              <a:gd name="connsiteY8" fmla="*/ 497305 h 1122948"/>
              <a:gd name="connsiteX9" fmla="*/ 1434585 w 1434585"/>
              <a:gd name="connsiteY9" fmla="*/ 0 h 1122948"/>
              <a:gd name="connsiteX0" fmla="*/ 0 w 1434585"/>
              <a:gd name="connsiteY0" fmla="*/ 1122948 h 1122948"/>
              <a:gd name="connsiteX1" fmla="*/ 0 w 1434585"/>
              <a:gd name="connsiteY1" fmla="*/ 1122948 h 1122948"/>
              <a:gd name="connsiteX2" fmla="*/ 112295 w 1434585"/>
              <a:gd name="connsiteY2" fmla="*/ 850232 h 1122948"/>
              <a:gd name="connsiteX3" fmla="*/ 112295 w 1434585"/>
              <a:gd name="connsiteY3" fmla="*/ 834190 h 1122948"/>
              <a:gd name="connsiteX4" fmla="*/ 128337 w 1434585"/>
              <a:gd name="connsiteY4" fmla="*/ 689811 h 1122948"/>
              <a:gd name="connsiteX5" fmla="*/ 144379 w 1434585"/>
              <a:gd name="connsiteY5" fmla="*/ 529390 h 1122948"/>
              <a:gd name="connsiteX6" fmla="*/ 176463 w 1434585"/>
              <a:gd name="connsiteY6" fmla="*/ 449179 h 1122948"/>
              <a:gd name="connsiteX7" fmla="*/ 818148 w 1434585"/>
              <a:gd name="connsiteY7" fmla="*/ 385011 h 1122948"/>
              <a:gd name="connsiteX8" fmla="*/ 1434585 w 1434585"/>
              <a:gd name="connsiteY8" fmla="*/ 0 h 1122948"/>
              <a:gd name="connsiteX0" fmla="*/ 0 w 1434585"/>
              <a:gd name="connsiteY0" fmla="*/ 1122948 h 1122948"/>
              <a:gd name="connsiteX1" fmla="*/ 0 w 1434585"/>
              <a:gd name="connsiteY1" fmla="*/ 1122948 h 1122948"/>
              <a:gd name="connsiteX2" fmla="*/ 112295 w 1434585"/>
              <a:gd name="connsiteY2" fmla="*/ 850232 h 1122948"/>
              <a:gd name="connsiteX3" fmla="*/ 112295 w 1434585"/>
              <a:gd name="connsiteY3" fmla="*/ 834190 h 1122948"/>
              <a:gd name="connsiteX4" fmla="*/ 128337 w 1434585"/>
              <a:gd name="connsiteY4" fmla="*/ 689811 h 1122948"/>
              <a:gd name="connsiteX5" fmla="*/ 144379 w 1434585"/>
              <a:gd name="connsiteY5" fmla="*/ 529390 h 1122948"/>
              <a:gd name="connsiteX6" fmla="*/ 176463 w 1434585"/>
              <a:gd name="connsiteY6" fmla="*/ 449179 h 1122948"/>
              <a:gd name="connsiteX7" fmla="*/ 842594 w 1434585"/>
              <a:gd name="connsiteY7" fmla="*/ 352926 h 1122948"/>
              <a:gd name="connsiteX8" fmla="*/ 1434585 w 1434585"/>
              <a:gd name="connsiteY8" fmla="*/ 0 h 1122948"/>
              <a:gd name="connsiteX0" fmla="*/ 0 w 1434585"/>
              <a:gd name="connsiteY0" fmla="*/ 1122948 h 1122948"/>
              <a:gd name="connsiteX1" fmla="*/ 0 w 1434585"/>
              <a:gd name="connsiteY1" fmla="*/ 1122948 h 1122948"/>
              <a:gd name="connsiteX2" fmla="*/ 112295 w 1434585"/>
              <a:gd name="connsiteY2" fmla="*/ 850232 h 1122948"/>
              <a:gd name="connsiteX3" fmla="*/ 902703 w 1434585"/>
              <a:gd name="connsiteY3" fmla="*/ 930241 h 1122948"/>
              <a:gd name="connsiteX4" fmla="*/ 128337 w 1434585"/>
              <a:gd name="connsiteY4" fmla="*/ 689811 h 1122948"/>
              <a:gd name="connsiteX5" fmla="*/ 144379 w 1434585"/>
              <a:gd name="connsiteY5" fmla="*/ 529390 h 1122948"/>
              <a:gd name="connsiteX6" fmla="*/ 176463 w 1434585"/>
              <a:gd name="connsiteY6" fmla="*/ 449179 h 1122948"/>
              <a:gd name="connsiteX7" fmla="*/ 842594 w 1434585"/>
              <a:gd name="connsiteY7" fmla="*/ 352926 h 1122948"/>
              <a:gd name="connsiteX8" fmla="*/ 1434585 w 1434585"/>
              <a:gd name="connsiteY8" fmla="*/ 0 h 1122948"/>
              <a:gd name="connsiteX0" fmla="*/ 0 w 1434585"/>
              <a:gd name="connsiteY0" fmla="*/ 1122948 h 1122948"/>
              <a:gd name="connsiteX1" fmla="*/ 0 w 1434585"/>
              <a:gd name="connsiteY1" fmla="*/ 1122948 h 1122948"/>
              <a:gd name="connsiteX2" fmla="*/ 902703 w 1434585"/>
              <a:gd name="connsiteY2" fmla="*/ 930241 h 1122948"/>
              <a:gd name="connsiteX3" fmla="*/ 128337 w 1434585"/>
              <a:gd name="connsiteY3" fmla="*/ 689811 h 1122948"/>
              <a:gd name="connsiteX4" fmla="*/ 144379 w 1434585"/>
              <a:gd name="connsiteY4" fmla="*/ 529390 h 1122948"/>
              <a:gd name="connsiteX5" fmla="*/ 176463 w 1434585"/>
              <a:gd name="connsiteY5" fmla="*/ 449179 h 1122948"/>
              <a:gd name="connsiteX6" fmla="*/ 842594 w 1434585"/>
              <a:gd name="connsiteY6" fmla="*/ 352926 h 1122948"/>
              <a:gd name="connsiteX7" fmla="*/ 1434585 w 1434585"/>
              <a:gd name="connsiteY7" fmla="*/ 0 h 1122948"/>
              <a:gd name="connsiteX0" fmla="*/ 0 w 1434585"/>
              <a:gd name="connsiteY0" fmla="*/ 1122948 h 1122948"/>
              <a:gd name="connsiteX1" fmla="*/ 902703 w 1434585"/>
              <a:gd name="connsiteY1" fmla="*/ 930241 h 1122948"/>
              <a:gd name="connsiteX2" fmla="*/ 128337 w 1434585"/>
              <a:gd name="connsiteY2" fmla="*/ 689811 h 1122948"/>
              <a:gd name="connsiteX3" fmla="*/ 144379 w 1434585"/>
              <a:gd name="connsiteY3" fmla="*/ 529390 h 1122948"/>
              <a:gd name="connsiteX4" fmla="*/ 176463 w 1434585"/>
              <a:gd name="connsiteY4" fmla="*/ 449179 h 1122948"/>
              <a:gd name="connsiteX5" fmla="*/ 842594 w 1434585"/>
              <a:gd name="connsiteY5" fmla="*/ 352926 h 1122948"/>
              <a:gd name="connsiteX6" fmla="*/ 1434585 w 1434585"/>
              <a:gd name="connsiteY6" fmla="*/ 0 h 1122948"/>
              <a:gd name="connsiteX0" fmla="*/ 828946 w 1360828"/>
              <a:gd name="connsiteY0" fmla="*/ 930241 h 930241"/>
              <a:gd name="connsiteX1" fmla="*/ 54580 w 1360828"/>
              <a:gd name="connsiteY1" fmla="*/ 689811 h 930241"/>
              <a:gd name="connsiteX2" fmla="*/ 70622 w 1360828"/>
              <a:gd name="connsiteY2" fmla="*/ 529390 h 930241"/>
              <a:gd name="connsiteX3" fmla="*/ 102706 w 1360828"/>
              <a:gd name="connsiteY3" fmla="*/ 449179 h 930241"/>
              <a:gd name="connsiteX4" fmla="*/ 768837 w 1360828"/>
              <a:gd name="connsiteY4" fmla="*/ 352926 h 930241"/>
              <a:gd name="connsiteX5" fmla="*/ 1360828 w 1360828"/>
              <a:gd name="connsiteY5" fmla="*/ 0 h 930241"/>
              <a:gd name="connsiteX0" fmla="*/ 804899 w 1336781"/>
              <a:gd name="connsiteY0" fmla="*/ 930241 h 930241"/>
              <a:gd name="connsiteX1" fmla="*/ 46575 w 1336781"/>
              <a:gd name="connsiteY1" fmla="*/ 529390 h 930241"/>
              <a:gd name="connsiteX2" fmla="*/ 78659 w 1336781"/>
              <a:gd name="connsiteY2" fmla="*/ 449179 h 930241"/>
              <a:gd name="connsiteX3" fmla="*/ 744790 w 1336781"/>
              <a:gd name="connsiteY3" fmla="*/ 352926 h 930241"/>
              <a:gd name="connsiteX4" fmla="*/ 1336781 w 1336781"/>
              <a:gd name="connsiteY4" fmla="*/ 0 h 930241"/>
              <a:gd name="connsiteX0" fmla="*/ 726239 w 1258121"/>
              <a:gd name="connsiteY0" fmla="*/ 930241 h 930241"/>
              <a:gd name="connsiteX1" fmla="*/ 529984 w 1258121"/>
              <a:gd name="connsiteY1" fmla="*/ 633124 h 930241"/>
              <a:gd name="connsiteX2" fmla="*/ -1 w 1258121"/>
              <a:gd name="connsiteY2" fmla="*/ 449179 h 930241"/>
              <a:gd name="connsiteX3" fmla="*/ 666130 w 1258121"/>
              <a:gd name="connsiteY3" fmla="*/ 352926 h 930241"/>
              <a:gd name="connsiteX4" fmla="*/ 1258121 w 1258121"/>
              <a:gd name="connsiteY4" fmla="*/ 0 h 930241"/>
              <a:gd name="connsiteX0" fmla="*/ 198262 w 730144"/>
              <a:gd name="connsiteY0" fmla="*/ 930241 h 930241"/>
              <a:gd name="connsiteX1" fmla="*/ 2007 w 730144"/>
              <a:gd name="connsiteY1" fmla="*/ 633124 h 930241"/>
              <a:gd name="connsiteX2" fmla="*/ 138153 w 730144"/>
              <a:gd name="connsiteY2" fmla="*/ 352926 h 930241"/>
              <a:gd name="connsiteX3" fmla="*/ 730144 w 730144"/>
              <a:gd name="connsiteY3" fmla="*/ 0 h 930241"/>
            </a:gdLst>
            <a:ahLst/>
            <a:cxnLst>
              <a:cxn ang="0">
                <a:pos x="connsiteX0" y="connsiteY0"/>
              </a:cxn>
              <a:cxn ang="0">
                <a:pos x="connsiteX1" y="connsiteY1"/>
              </a:cxn>
              <a:cxn ang="0">
                <a:pos x="connsiteX2" y="connsiteY2"/>
              </a:cxn>
              <a:cxn ang="0">
                <a:pos x="connsiteX3" y="connsiteY3"/>
              </a:cxn>
            </a:cxnLst>
            <a:rect l="l" t="t" r="r" b="b"/>
            <a:pathLst>
              <a:path w="730144" h="930241">
                <a:moveTo>
                  <a:pt x="198262" y="930241"/>
                </a:moveTo>
                <a:cubicBezTo>
                  <a:pt x="40278" y="846731"/>
                  <a:pt x="12025" y="729343"/>
                  <a:pt x="2007" y="633124"/>
                </a:cubicBezTo>
                <a:cubicBezTo>
                  <a:pt x="-8011" y="536905"/>
                  <a:pt x="16797" y="458447"/>
                  <a:pt x="138153" y="352926"/>
                </a:cubicBezTo>
                <a:lnTo>
                  <a:pt x="730144" y="0"/>
                </a:lnTo>
              </a:path>
            </a:pathLst>
          </a:custGeom>
          <a:noFill/>
          <a:ln w="57150" cap="flat" cmpd="sng" algn="ctr">
            <a:solidFill>
              <a:schemeClr val="bg1"/>
            </a:solidFill>
            <a:prstDash val="sysDot"/>
          </a:ln>
          <a:effectLst/>
        </p:spPr>
        <p:txBody>
          <a:bodyPr rtlCol="0" anchor="ctr"/>
          <a:lstStyle/>
          <a:p>
            <a:pPr algn="ctr"/>
            <a:endParaRPr lang="en-US" dirty="0"/>
          </a:p>
        </p:txBody>
      </p:sp>
      <p:sp>
        <p:nvSpPr>
          <p:cNvPr id="12" name="Freeform: Shape 11">
            <a:extLst>
              <a:ext uri="{FF2B5EF4-FFF2-40B4-BE49-F238E27FC236}">
                <a16:creationId xmlns:a16="http://schemas.microsoft.com/office/drawing/2014/main" id="{7C27CFDC-11A3-EBC1-B8A2-FDF26ACE4B8C}"/>
              </a:ext>
            </a:extLst>
          </p:cNvPr>
          <p:cNvSpPr/>
          <p:nvPr/>
        </p:nvSpPr>
        <p:spPr>
          <a:xfrm rot="8101174">
            <a:off x="8072133" y="1785014"/>
            <a:ext cx="1264644" cy="1049852"/>
          </a:xfrm>
          <a:custGeom>
            <a:avLst/>
            <a:gdLst>
              <a:gd name="connsiteX0" fmla="*/ 0 w 3785937"/>
              <a:gd name="connsiteY0" fmla="*/ 818148 h 818148"/>
              <a:gd name="connsiteX1" fmla="*/ 0 w 3785937"/>
              <a:gd name="connsiteY1" fmla="*/ 818148 h 818148"/>
              <a:gd name="connsiteX2" fmla="*/ 112295 w 3785937"/>
              <a:gd name="connsiteY2" fmla="*/ 545432 h 818148"/>
              <a:gd name="connsiteX3" fmla="*/ 112295 w 3785937"/>
              <a:gd name="connsiteY3" fmla="*/ 529390 h 818148"/>
              <a:gd name="connsiteX4" fmla="*/ 128337 w 3785937"/>
              <a:gd name="connsiteY4" fmla="*/ 385011 h 818148"/>
              <a:gd name="connsiteX5" fmla="*/ 144379 w 3785937"/>
              <a:gd name="connsiteY5" fmla="*/ 224590 h 818148"/>
              <a:gd name="connsiteX6" fmla="*/ 176463 w 3785937"/>
              <a:gd name="connsiteY6" fmla="*/ 144379 h 818148"/>
              <a:gd name="connsiteX7" fmla="*/ 818148 w 3785937"/>
              <a:gd name="connsiteY7" fmla="*/ 80211 h 818148"/>
              <a:gd name="connsiteX8" fmla="*/ 1427748 w 3785937"/>
              <a:gd name="connsiteY8" fmla="*/ 192505 h 818148"/>
              <a:gd name="connsiteX9" fmla="*/ 2021306 w 3785937"/>
              <a:gd name="connsiteY9" fmla="*/ 0 h 818148"/>
              <a:gd name="connsiteX10" fmla="*/ 3336758 w 3785937"/>
              <a:gd name="connsiteY10" fmla="*/ 96253 h 818148"/>
              <a:gd name="connsiteX11" fmla="*/ 3785937 w 3785937"/>
              <a:gd name="connsiteY11" fmla="*/ 786063 h 818148"/>
              <a:gd name="connsiteX0" fmla="*/ 0 w 3336758"/>
              <a:gd name="connsiteY0" fmla="*/ 818148 h 818148"/>
              <a:gd name="connsiteX1" fmla="*/ 0 w 3336758"/>
              <a:gd name="connsiteY1" fmla="*/ 818148 h 818148"/>
              <a:gd name="connsiteX2" fmla="*/ 112295 w 3336758"/>
              <a:gd name="connsiteY2" fmla="*/ 545432 h 818148"/>
              <a:gd name="connsiteX3" fmla="*/ 112295 w 3336758"/>
              <a:gd name="connsiteY3" fmla="*/ 529390 h 818148"/>
              <a:gd name="connsiteX4" fmla="*/ 128337 w 3336758"/>
              <a:gd name="connsiteY4" fmla="*/ 385011 h 818148"/>
              <a:gd name="connsiteX5" fmla="*/ 144379 w 3336758"/>
              <a:gd name="connsiteY5" fmla="*/ 224590 h 818148"/>
              <a:gd name="connsiteX6" fmla="*/ 176463 w 3336758"/>
              <a:gd name="connsiteY6" fmla="*/ 144379 h 818148"/>
              <a:gd name="connsiteX7" fmla="*/ 818148 w 3336758"/>
              <a:gd name="connsiteY7" fmla="*/ 80211 h 818148"/>
              <a:gd name="connsiteX8" fmla="*/ 1427748 w 3336758"/>
              <a:gd name="connsiteY8" fmla="*/ 192505 h 818148"/>
              <a:gd name="connsiteX9" fmla="*/ 2021306 w 3336758"/>
              <a:gd name="connsiteY9" fmla="*/ 0 h 818148"/>
              <a:gd name="connsiteX10" fmla="*/ 3336758 w 3336758"/>
              <a:gd name="connsiteY10" fmla="*/ 96253 h 818148"/>
              <a:gd name="connsiteX0" fmla="*/ 0 w 2021305"/>
              <a:gd name="connsiteY0" fmla="*/ 818148 h 818148"/>
              <a:gd name="connsiteX1" fmla="*/ 0 w 2021305"/>
              <a:gd name="connsiteY1" fmla="*/ 818148 h 818148"/>
              <a:gd name="connsiteX2" fmla="*/ 112295 w 2021305"/>
              <a:gd name="connsiteY2" fmla="*/ 545432 h 818148"/>
              <a:gd name="connsiteX3" fmla="*/ 112295 w 2021305"/>
              <a:gd name="connsiteY3" fmla="*/ 529390 h 818148"/>
              <a:gd name="connsiteX4" fmla="*/ 128337 w 2021305"/>
              <a:gd name="connsiteY4" fmla="*/ 385011 h 818148"/>
              <a:gd name="connsiteX5" fmla="*/ 144379 w 2021305"/>
              <a:gd name="connsiteY5" fmla="*/ 224590 h 818148"/>
              <a:gd name="connsiteX6" fmla="*/ 176463 w 2021305"/>
              <a:gd name="connsiteY6" fmla="*/ 144379 h 818148"/>
              <a:gd name="connsiteX7" fmla="*/ 818148 w 2021305"/>
              <a:gd name="connsiteY7" fmla="*/ 80211 h 818148"/>
              <a:gd name="connsiteX8" fmla="*/ 1427748 w 2021305"/>
              <a:gd name="connsiteY8" fmla="*/ 192505 h 818148"/>
              <a:gd name="connsiteX9" fmla="*/ 2021306 w 2021305"/>
              <a:gd name="connsiteY9" fmla="*/ 0 h 818148"/>
              <a:gd name="connsiteX0" fmla="*/ 0 w 1434585"/>
              <a:gd name="connsiteY0" fmla="*/ 1122948 h 1122948"/>
              <a:gd name="connsiteX1" fmla="*/ 0 w 1434585"/>
              <a:gd name="connsiteY1" fmla="*/ 1122948 h 1122948"/>
              <a:gd name="connsiteX2" fmla="*/ 112295 w 1434585"/>
              <a:gd name="connsiteY2" fmla="*/ 850232 h 1122948"/>
              <a:gd name="connsiteX3" fmla="*/ 112295 w 1434585"/>
              <a:gd name="connsiteY3" fmla="*/ 834190 h 1122948"/>
              <a:gd name="connsiteX4" fmla="*/ 128337 w 1434585"/>
              <a:gd name="connsiteY4" fmla="*/ 689811 h 1122948"/>
              <a:gd name="connsiteX5" fmla="*/ 144379 w 1434585"/>
              <a:gd name="connsiteY5" fmla="*/ 529390 h 1122948"/>
              <a:gd name="connsiteX6" fmla="*/ 176463 w 1434585"/>
              <a:gd name="connsiteY6" fmla="*/ 449179 h 1122948"/>
              <a:gd name="connsiteX7" fmla="*/ 818148 w 1434585"/>
              <a:gd name="connsiteY7" fmla="*/ 385011 h 1122948"/>
              <a:gd name="connsiteX8" fmla="*/ 1427748 w 1434585"/>
              <a:gd name="connsiteY8" fmla="*/ 497305 h 1122948"/>
              <a:gd name="connsiteX9" fmla="*/ 1434585 w 1434585"/>
              <a:gd name="connsiteY9" fmla="*/ 0 h 1122948"/>
              <a:gd name="connsiteX0" fmla="*/ 0 w 1434585"/>
              <a:gd name="connsiteY0" fmla="*/ 1122948 h 1122948"/>
              <a:gd name="connsiteX1" fmla="*/ 0 w 1434585"/>
              <a:gd name="connsiteY1" fmla="*/ 1122948 h 1122948"/>
              <a:gd name="connsiteX2" fmla="*/ 112295 w 1434585"/>
              <a:gd name="connsiteY2" fmla="*/ 850232 h 1122948"/>
              <a:gd name="connsiteX3" fmla="*/ 112295 w 1434585"/>
              <a:gd name="connsiteY3" fmla="*/ 834190 h 1122948"/>
              <a:gd name="connsiteX4" fmla="*/ 128337 w 1434585"/>
              <a:gd name="connsiteY4" fmla="*/ 689811 h 1122948"/>
              <a:gd name="connsiteX5" fmla="*/ 144379 w 1434585"/>
              <a:gd name="connsiteY5" fmla="*/ 529390 h 1122948"/>
              <a:gd name="connsiteX6" fmla="*/ 176463 w 1434585"/>
              <a:gd name="connsiteY6" fmla="*/ 449179 h 1122948"/>
              <a:gd name="connsiteX7" fmla="*/ 818148 w 1434585"/>
              <a:gd name="connsiteY7" fmla="*/ 385011 h 1122948"/>
              <a:gd name="connsiteX8" fmla="*/ 1434585 w 1434585"/>
              <a:gd name="connsiteY8" fmla="*/ 0 h 1122948"/>
              <a:gd name="connsiteX0" fmla="*/ 0 w 1434585"/>
              <a:gd name="connsiteY0" fmla="*/ 1122948 h 1122948"/>
              <a:gd name="connsiteX1" fmla="*/ 0 w 1434585"/>
              <a:gd name="connsiteY1" fmla="*/ 1122948 h 1122948"/>
              <a:gd name="connsiteX2" fmla="*/ 112295 w 1434585"/>
              <a:gd name="connsiteY2" fmla="*/ 850232 h 1122948"/>
              <a:gd name="connsiteX3" fmla="*/ 112295 w 1434585"/>
              <a:gd name="connsiteY3" fmla="*/ 834190 h 1122948"/>
              <a:gd name="connsiteX4" fmla="*/ 128337 w 1434585"/>
              <a:gd name="connsiteY4" fmla="*/ 689811 h 1122948"/>
              <a:gd name="connsiteX5" fmla="*/ 144379 w 1434585"/>
              <a:gd name="connsiteY5" fmla="*/ 529390 h 1122948"/>
              <a:gd name="connsiteX6" fmla="*/ 176463 w 1434585"/>
              <a:gd name="connsiteY6" fmla="*/ 449179 h 1122948"/>
              <a:gd name="connsiteX7" fmla="*/ 842594 w 1434585"/>
              <a:gd name="connsiteY7" fmla="*/ 352926 h 1122948"/>
              <a:gd name="connsiteX8" fmla="*/ 1434585 w 1434585"/>
              <a:gd name="connsiteY8" fmla="*/ 0 h 1122948"/>
              <a:gd name="connsiteX0" fmla="*/ 484019 w 1918604"/>
              <a:gd name="connsiteY0" fmla="*/ 1122948 h 1123056"/>
              <a:gd name="connsiteX1" fmla="*/ 0 w 1918604"/>
              <a:gd name="connsiteY1" fmla="*/ 1123056 h 1123056"/>
              <a:gd name="connsiteX2" fmla="*/ 596314 w 1918604"/>
              <a:gd name="connsiteY2" fmla="*/ 850232 h 1123056"/>
              <a:gd name="connsiteX3" fmla="*/ 596314 w 1918604"/>
              <a:gd name="connsiteY3" fmla="*/ 834190 h 1123056"/>
              <a:gd name="connsiteX4" fmla="*/ 612356 w 1918604"/>
              <a:gd name="connsiteY4" fmla="*/ 689811 h 1123056"/>
              <a:gd name="connsiteX5" fmla="*/ 628398 w 1918604"/>
              <a:gd name="connsiteY5" fmla="*/ 529390 h 1123056"/>
              <a:gd name="connsiteX6" fmla="*/ 660482 w 1918604"/>
              <a:gd name="connsiteY6" fmla="*/ 449179 h 1123056"/>
              <a:gd name="connsiteX7" fmla="*/ 1326613 w 1918604"/>
              <a:gd name="connsiteY7" fmla="*/ 352926 h 1123056"/>
              <a:gd name="connsiteX8" fmla="*/ 1918604 w 1918604"/>
              <a:gd name="connsiteY8" fmla="*/ 0 h 1123056"/>
              <a:gd name="connsiteX0" fmla="*/ 0 w 1434585"/>
              <a:gd name="connsiteY0" fmla="*/ 1122948 h 1122948"/>
              <a:gd name="connsiteX1" fmla="*/ 112295 w 1434585"/>
              <a:gd name="connsiteY1" fmla="*/ 850232 h 1122948"/>
              <a:gd name="connsiteX2" fmla="*/ 112295 w 1434585"/>
              <a:gd name="connsiteY2" fmla="*/ 834190 h 1122948"/>
              <a:gd name="connsiteX3" fmla="*/ 128337 w 1434585"/>
              <a:gd name="connsiteY3" fmla="*/ 689811 h 1122948"/>
              <a:gd name="connsiteX4" fmla="*/ 144379 w 1434585"/>
              <a:gd name="connsiteY4" fmla="*/ 529390 h 1122948"/>
              <a:gd name="connsiteX5" fmla="*/ 176463 w 1434585"/>
              <a:gd name="connsiteY5" fmla="*/ 449179 h 1122948"/>
              <a:gd name="connsiteX6" fmla="*/ 842594 w 1434585"/>
              <a:gd name="connsiteY6" fmla="*/ 352926 h 1122948"/>
              <a:gd name="connsiteX7" fmla="*/ 1434585 w 1434585"/>
              <a:gd name="connsiteY7" fmla="*/ 0 h 1122948"/>
              <a:gd name="connsiteX0" fmla="*/ 0 w 1953213"/>
              <a:gd name="connsiteY0" fmla="*/ 1055003 h 1055003"/>
              <a:gd name="connsiteX1" fmla="*/ 630923 w 1953213"/>
              <a:gd name="connsiteY1" fmla="*/ 850232 h 1055003"/>
              <a:gd name="connsiteX2" fmla="*/ 630923 w 1953213"/>
              <a:gd name="connsiteY2" fmla="*/ 834190 h 1055003"/>
              <a:gd name="connsiteX3" fmla="*/ 646965 w 1953213"/>
              <a:gd name="connsiteY3" fmla="*/ 689811 h 1055003"/>
              <a:gd name="connsiteX4" fmla="*/ 663007 w 1953213"/>
              <a:gd name="connsiteY4" fmla="*/ 529390 h 1055003"/>
              <a:gd name="connsiteX5" fmla="*/ 695091 w 1953213"/>
              <a:gd name="connsiteY5" fmla="*/ 449179 h 1055003"/>
              <a:gd name="connsiteX6" fmla="*/ 1361222 w 1953213"/>
              <a:gd name="connsiteY6" fmla="*/ 352926 h 1055003"/>
              <a:gd name="connsiteX7" fmla="*/ 1953213 w 1953213"/>
              <a:gd name="connsiteY7" fmla="*/ 0 h 1055003"/>
              <a:gd name="connsiteX0" fmla="*/ 0 w 1322290"/>
              <a:gd name="connsiteY0" fmla="*/ 850232 h 850232"/>
              <a:gd name="connsiteX1" fmla="*/ 0 w 1322290"/>
              <a:gd name="connsiteY1" fmla="*/ 834190 h 850232"/>
              <a:gd name="connsiteX2" fmla="*/ 16042 w 1322290"/>
              <a:gd name="connsiteY2" fmla="*/ 689811 h 850232"/>
              <a:gd name="connsiteX3" fmla="*/ 32084 w 1322290"/>
              <a:gd name="connsiteY3" fmla="*/ 529390 h 850232"/>
              <a:gd name="connsiteX4" fmla="*/ 64168 w 1322290"/>
              <a:gd name="connsiteY4" fmla="*/ 449179 h 850232"/>
              <a:gd name="connsiteX5" fmla="*/ 730299 w 1322290"/>
              <a:gd name="connsiteY5" fmla="*/ 352926 h 850232"/>
              <a:gd name="connsiteX6" fmla="*/ 1322290 w 1322290"/>
              <a:gd name="connsiteY6" fmla="*/ 0 h 850232"/>
              <a:gd name="connsiteX0" fmla="*/ 604911 w 1927201"/>
              <a:gd name="connsiteY0" fmla="*/ 850232 h 1049852"/>
              <a:gd name="connsiteX1" fmla="*/ 1 w 1927201"/>
              <a:gd name="connsiteY1" fmla="*/ 1049852 h 1049852"/>
              <a:gd name="connsiteX2" fmla="*/ 620953 w 1927201"/>
              <a:gd name="connsiteY2" fmla="*/ 689811 h 1049852"/>
              <a:gd name="connsiteX3" fmla="*/ 636995 w 1927201"/>
              <a:gd name="connsiteY3" fmla="*/ 529390 h 1049852"/>
              <a:gd name="connsiteX4" fmla="*/ 669079 w 1927201"/>
              <a:gd name="connsiteY4" fmla="*/ 449179 h 1049852"/>
              <a:gd name="connsiteX5" fmla="*/ 1335210 w 1927201"/>
              <a:gd name="connsiteY5" fmla="*/ 352926 h 1049852"/>
              <a:gd name="connsiteX6" fmla="*/ 1927201 w 1927201"/>
              <a:gd name="connsiteY6" fmla="*/ 0 h 1049852"/>
              <a:gd name="connsiteX0" fmla="*/ -1 w 1927199"/>
              <a:gd name="connsiteY0" fmla="*/ 1049852 h 1049852"/>
              <a:gd name="connsiteX1" fmla="*/ 620951 w 1927199"/>
              <a:gd name="connsiteY1" fmla="*/ 689811 h 1049852"/>
              <a:gd name="connsiteX2" fmla="*/ 636993 w 1927199"/>
              <a:gd name="connsiteY2" fmla="*/ 529390 h 1049852"/>
              <a:gd name="connsiteX3" fmla="*/ 669077 w 1927199"/>
              <a:gd name="connsiteY3" fmla="*/ 449179 h 1049852"/>
              <a:gd name="connsiteX4" fmla="*/ 1335208 w 1927199"/>
              <a:gd name="connsiteY4" fmla="*/ 352926 h 1049852"/>
              <a:gd name="connsiteX5" fmla="*/ 1927199 w 1927199"/>
              <a:gd name="connsiteY5" fmla="*/ 0 h 1049852"/>
              <a:gd name="connsiteX0" fmla="*/ 1 w 1927201"/>
              <a:gd name="connsiteY0" fmla="*/ 1049852 h 1049852"/>
              <a:gd name="connsiteX1" fmla="*/ 448148 w 1927201"/>
              <a:gd name="connsiteY1" fmla="*/ 803283 h 1049852"/>
              <a:gd name="connsiteX2" fmla="*/ 636995 w 1927201"/>
              <a:gd name="connsiteY2" fmla="*/ 529390 h 1049852"/>
              <a:gd name="connsiteX3" fmla="*/ 669079 w 1927201"/>
              <a:gd name="connsiteY3" fmla="*/ 449179 h 1049852"/>
              <a:gd name="connsiteX4" fmla="*/ 1335210 w 1927201"/>
              <a:gd name="connsiteY4" fmla="*/ 352926 h 1049852"/>
              <a:gd name="connsiteX5" fmla="*/ 1927201 w 1927201"/>
              <a:gd name="connsiteY5" fmla="*/ 0 h 1049852"/>
              <a:gd name="connsiteX0" fmla="*/ -1 w 1927199"/>
              <a:gd name="connsiteY0" fmla="*/ 1049852 h 1049852"/>
              <a:gd name="connsiteX1" fmla="*/ 448146 w 1927199"/>
              <a:gd name="connsiteY1" fmla="*/ 803283 h 1049852"/>
              <a:gd name="connsiteX2" fmla="*/ 636993 w 1927199"/>
              <a:gd name="connsiteY2" fmla="*/ 529390 h 1049852"/>
              <a:gd name="connsiteX3" fmla="*/ 1335208 w 1927199"/>
              <a:gd name="connsiteY3" fmla="*/ 352926 h 1049852"/>
              <a:gd name="connsiteX4" fmla="*/ 1927199 w 1927199"/>
              <a:gd name="connsiteY4" fmla="*/ 0 h 1049852"/>
              <a:gd name="connsiteX0" fmla="*/ 1 w 1927201"/>
              <a:gd name="connsiteY0" fmla="*/ 1049852 h 1049852"/>
              <a:gd name="connsiteX1" fmla="*/ 448148 w 1927201"/>
              <a:gd name="connsiteY1" fmla="*/ 803283 h 1049852"/>
              <a:gd name="connsiteX2" fmla="*/ 775300 w 1927201"/>
              <a:gd name="connsiteY2" fmla="*/ 552046 h 1049852"/>
              <a:gd name="connsiteX3" fmla="*/ 1335210 w 1927201"/>
              <a:gd name="connsiteY3" fmla="*/ 352926 h 1049852"/>
              <a:gd name="connsiteX4" fmla="*/ 1927201 w 1927201"/>
              <a:gd name="connsiteY4" fmla="*/ 0 h 104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7201" h="1049852">
                <a:moveTo>
                  <a:pt x="1" y="1049852"/>
                </a:moveTo>
                <a:cubicBezTo>
                  <a:pt x="5348" y="1001726"/>
                  <a:pt x="318932" y="886251"/>
                  <a:pt x="448148" y="803283"/>
                </a:cubicBezTo>
                <a:cubicBezTo>
                  <a:pt x="577365" y="720315"/>
                  <a:pt x="627456" y="627105"/>
                  <a:pt x="775300" y="552046"/>
                </a:cubicBezTo>
                <a:cubicBezTo>
                  <a:pt x="923144" y="476987"/>
                  <a:pt x="1120176" y="441158"/>
                  <a:pt x="1335210" y="352926"/>
                </a:cubicBezTo>
                <a:lnTo>
                  <a:pt x="1927201" y="0"/>
                </a:lnTo>
              </a:path>
            </a:pathLst>
          </a:custGeom>
          <a:noFill/>
          <a:ln w="57150" cap="flat" cmpd="sng" algn="ctr">
            <a:solidFill>
              <a:schemeClr val="bg1"/>
            </a:solidFill>
            <a:prstDash val="sysDot"/>
          </a:ln>
          <a:effectLst/>
        </p:spPr>
        <p:txBody>
          <a:bodyPr rtlCol="0" anchor="ctr"/>
          <a:lstStyle/>
          <a:p>
            <a:pPr algn="ctr"/>
            <a:endParaRPr lang="en-US" dirty="0"/>
          </a:p>
        </p:txBody>
      </p:sp>
      <p:sp>
        <p:nvSpPr>
          <p:cNvPr id="13" name="Freeform: Shape 12">
            <a:extLst>
              <a:ext uri="{FF2B5EF4-FFF2-40B4-BE49-F238E27FC236}">
                <a16:creationId xmlns:a16="http://schemas.microsoft.com/office/drawing/2014/main" id="{C2FFF3CE-66E0-DD1F-39DE-7C310B57AB62}"/>
              </a:ext>
            </a:extLst>
          </p:cNvPr>
          <p:cNvSpPr/>
          <p:nvPr/>
        </p:nvSpPr>
        <p:spPr>
          <a:xfrm rot="2419969">
            <a:off x="7354113" y="1569080"/>
            <a:ext cx="1247670" cy="1005869"/>
          </a:xfrm>
          <a:custGeom>
            <a:avLst/>
            <a:gdLst>
              <a:gd name="connsiteX0" fmla="*/ 0 w 3785937"/>
              <a:gd name="connsiteY0" fmla="*/ 818148 h 818148"/>
              <a:gd name="connsiteX1" fmla="*/ 0 w 3785937"/>
              <a:gd name="connsiteY1" fmla="*/ 818148 h 818148"/>
              <a:gd name="connsiteX2" fmla="*/ 112295 w 3785937"/>
              <a:gd name="connsiteY2" fmla="*/ 545432 h 818148"/>
              <a:gd name="connsiteX3" fmla="*/ 112295 w 3785937"/>
              <a:gd name="connsiteY3" fmla="*/ 529390 h 818148"/>
              <a:gd name="connsiteX4" fmla="*/ 128337 w 3785937"/>
              <a:gd name="connsiteY4" fmla="*/ 385011 h 818148"/>
              <a:gd name="connsiteX5" fmla="*/ 144379 w 3785937"/>
              <a:gd name="connsiteY5" fmla="*/ 224590 h 818148"/>
              <a:gd name="connsiteX6" fmla="*/ 176463 w 3785937"/>
              <a:gd name="connsiteY6" fmla="*/ 144379 h 818148"/>
              <a:gd name="connsiteX7" fmla="*/ 818148 w 3785937"/>
              <a:gd name="connsiteY7" fmla="*/ 80211 h 818148"/>
              <a:gd name="connsiteX8" fmla="*/ 1427748 w 3785937"/>
              <a:gd name="connsiteY8" fmla="*/ 192505 h 818148"/>
              <a:gd name="connsiteX9" fmla="*/ 2021306 w 3785937"/>
              <a:gd name="connsiteY9" fmla="*/ 0 h 818148"/>
              <a:gd name="connsiteX10" fmla="*/ 3336758 w 3785937"/>
              <a:gd name="connsiteY10" fmla="*/ 96253 h 818148"/>
              <a:gd name="connsiteX11" fmla="*/ 3785937 w 3785937"/>
              <a:gd name="connsiteY11" fmla="*/ 786063 h 818148"/>
              <a:gd name="connsiteX0" fmla="*/ 0 w 3336758"/>
              <a:gd name="connsiteY0" fmla="*/ 818148 h 818148"/>
              <a:gd name="connsiteX1" fmla="*/ 0 w 3336758"/>
              <a:gd name="connsiteY1" fmla="*/ 818148 h 818148"/>
              <a:gd name="connsiteX2" fmla="*/ 112295 w 3336758"/>
              <a:gd name="connsiteY2" fmla="*/ 545432 h 818148"/>
              <a:gd name="connsiteX3" fmla="*/ 112295 w 3336758"/>
              <a:gd name="connsiteY3" fmla="*/ 529390 h 818148"/>
              <a:gd name="connsiteX4" fmla="*/ 128337 w 3336758"/>
              <a:gd name="connsiteY4" fmla="*/ 385011 h 818148"/>
              <a:gd name="connsiteX5" fmla="*/ 144379 w 3336758"/>
              <a:gd name="connsiteY5" fmla="*/ 224590 h 818148"/>
              <a:gd name="connsiteX6" fmla="*/ 176463 w 3336758"/>
              <a:gd name="connsiteY6" fmla="*/ 144379 h 818148"/>
              <a:gd name="connsiteX7" fmla="*/ 818148 w 3336758"/>
              <a:gd name="connsiteY7" fmla="*/ 80211 h 818148"/>
              <a:gd name="connsiteX8" fmla="*/ 1427748 w 3336758"/>
              <a:gd name="connsiteY8" fmla="*/ 192505 h 818148"/>
              <a:gd name="connsiteX9" fmla="*/ 2021306 w 3336758"/>
              <a:gd name="connsiteY9" fmla="*/ 0 h 818148"/>
              <a:gd name="connsiteX10" fmla="*/ 3336758 w 3336758"/>
              <a:gd name="connsiteY10" fmla="*/ 96253 h 818148"/>
              <a:gd name="connsiteX0" fmla="*/ 0 w 2021305"/>
              <a:gd name="connsiteY0" fmla="*/ 818148 h 818148"/>
              <a:gd name="connsiteX1" fmla="*/ 0 w 2021305"/>
              <a:gd name="connsiteY1" fmla="*/ 818148 h 818148"/>
              <a:gd name="connsiteX2" fmla="*/ 112295 w 2021305"/>
              <a:gd name="connsiteY2" fmla="*/ 545432 h 818148"/>
              <a:gd name="connsiteX3" fmla="*/ 112295 w 2021305"/>
              <a:gd name="connsiteY3" fmla="*/ 529390 h 818148"/>
              <a:gd name="connsiteX4" fmla="*/ 128337 w 2021305"/>
              <a:gd name="connsiteY4" fmla="*/ 385011 h 818148"/>
              <a:gd name="connsiteX5" fmla="*/ 144379 w 2021305"/>
              <a:gd name="connsiteY5" fmla="*/ 224590 h 818148"/>
              <a:gd name="connsiteX6" fmla="*/ 176463 w 2021305"/>
              <a:gd name="connsiteY6" fmla="*/ 144379 h 818148"/>
              <a:gd name="connsiteX7" fmla="*/ 818148 w 2021305"/>
              <a:gd name="connsiteY7" fmla="*/ 80211 h 818148"/>
              <a:gd name="connsiteX8" fmla="*/ 1427748 w 2021305"/>
              <a:gd name="connsiteY8" fmla="*/ 192505 h 818148"/>
              <a:gd name="connsiteX9" fmla="*/ 2021306 w 2021305"/>
              <a:gd name="connsiteY9" fmla="*/ 0 h 818148"/>
              <a:gd name="connsiteX0" fmla="*/ 0 w 1434585"/>
              <a:gd name="connsiteY0" fmla="*/ 1122948 h 1122948"/>
              <a:gd name="connsiteX1" fmla="*/ 0 w 1434585"/>
              <a:gd name="connsiteY1" fmla="*/ 1122948 h 1122948"/>
              <a:gd name="connsiteX2" fmla="*/ 112295 w 1434585"/>
              <a:gd name="connsiteY2" fmla="*/ 850232 h 1122948"/>
              <a:gd name="connsiteX3" fmla="*/ 112295 w 1434585"/>
              <a:gd name="connsiteY3" fmla="*/ 834190 h 1122948"/>
              <a:gd name="connsiteX4" fmla="*/ 128337 w 1434585"/>
              <a:gd name="connsiteY4" fmla="*/ 689811 h 1122948"/>
              <a:gd name="connsiteX5" fmla="*/ 144379 w 1434585"/>
              <a:gd name="connsiteY5" fmla="*/ 529390 h 1122948"/>
              <a:gd name="connsiteX6" fmla="*/ 176463 w 1434585"/>
              <a:gd name="connsiteY6" fmla="*/ 449179 h 1122948"/>
              <a:gd name="connsiteX7" fmla="*/ 818148 w 1434585"/>
              <a:gd name="connsiteY7" fmla="*/ 385011 h 1122948"/>
              <a:gd name="connsiteX8" fmla="*/ 1427748 w 1434585"/>
              <a:gd name="connsiteY8" fmla="*/ 497305 h 1122948"/>
              <a:gd name="connsiteX9" fmla="*/ 1434585 w 1434585"/>
              <a:gd name="connsiteY9" fmla="*/ 0 h 1122948"/>
              <a:gd name="connsiteX0" fmla="*/ 0 w 1434585"/>
              <a:gd name="connsiteY0" fmla="*/ 1122948 h 1122948"/>
              <a:gd name="connsiteX1" fmla="*/ 0 w 1434585"/>
              <a:gd name="connsiteY1" fmla="*/ 1122948 h 1122948"/>
              <a:gd name="connsiteX2" fmla="*/ 112295 w 1434585"/>
              <a:gd name="connsiteY2" fmla="*/ 850232 h 1122948"/>
              <a:gd name="connsiteX3" fmla="*/ 112295 w 1434585"/>
              <a:gd name="connsiteY3" fmla="*/ 834190 h 1122948"/>
              <a:gd name="connsiteX4" fmla="*/ 128337 w 1434585"/>
              <a:gd name="connsiteY4" fmla="*/ 689811 h 1122948"/>
              <a:gd name="connsiteX5" fmla="*/ 144379 w 1434585"/>
              <a:gd name="connsiteY5" fmla="*/ 529390 h 1122948"/>
              <a:gd name="connsiteX6" fmla="*/ 176463 w 1434585"/>
              <a:gd name="connsiteY6" fmla="*/ 449179 h 1122948"/>
              <a:gd name="connsiteX7" fmla="*/ 818148 w 1434585"/>
              <a:gd name="connsiteY7" fmla="*/ 385011 h 1122948"/>
              <a:gd name="connsiteX8" fmla="*/ 1434585 w 1434585"/>
              <a:gd name="connsiteY8" fmla="*/ 0 h 1122948"/>
              <a:gd name="connsiteX0" fmla="*/ 0 w 1434585"/>
              <a:gd name="connsiteY0" fmla="*/ 1122948 h 1122948"/>
              <a:gd name="connsiteX1" fmla="*/ 0 w 1434585"/>
              <a:gd name="connsiteY1" fmla="*/ 1122948 h 1122948"/>
              <a:gd name="connsiteX2" fmla="*/ 112295 w 1434585"/>
              <a:gd name="connsiteY2" fmla="*/ 850232 h 1122948"/>
              <a:gd name="connsiteX3" fmla="*/ 112295 w 1434585"/>
              <a:gd name="connsiteY3" fmla="*/ 834190 h 1122948"/>
              <a:gd name="connsiteX4" fmla="*/ 128337 w 1434585"/>
              <a:gd name="connsiteY4" fmla="*/ 689811 h 1122948"/>
              <a:gd name="connsiteX5" fmla="*/ 144379 w 1434585"/>
              <a:gd name="connsiteY5" fmla="*/ 529390 h 1122948"/>
              <a:gd name="connsiteX6" fmla="*/ 176463 w 1434585"/>
              <a:gd name="connsiteY6" fmla="*/ 449179 h 1122948"/>
              <a:gd name="connsiteX7" fmla="*/ 842594 w 1434585"/>
              <a:gd name="connsiteY7" fmla="*/ 352926 h 1122948"/>
              <a:gd name="connsiteX8" fmla="*/ 1434585 w 1434585"/>
              <a:gd name="connsiteY8" fmla="*/ 0 h 1122948"/>
              <a:gd name="connsiteX0" fmla="*/ 484019 w 1918604"/>
              <a:gd name="connsiteY0" fmla="*/ 1122948 h 1123056"/>
              <a:gd name="connsiteX1" fmla="*/ 0 w 1918604"/>
              <a:gd name="connsiteY1" fmla="*/ 1123056 h 1123056"/>
              <a:gd name="connsiteX2" fmla="*/ 596314 w 1918604"/>
              <a:gd name="connsiteY2" fmla="*/ 850232 h 1123056"/>
              <a:gd name="connsiteX3" fmla="*/ 596314 w 1918604"/>
              <a:gd name="connsiteY3" fmla="*/ 834190 h 1123056"/>
              <a:gd name="connsiteX4" fmla="*/ 612356 w 1918604"/>
              <a:gd name="connsiteY4" fmla="*/ 689811 h 1123056"/>
              <a:gd name="connsiteX5" fmla="*/ 628398 w 1918604"/>
              <a:gd name="connsiteY5" fmla="*/ 529390 h 1123056"/>
              <a:gd name="connsiteX6" fmla="*/ 660482 w 1918604"/>
              <a:gd name="connsiteY6" fmla="*/ 449179 h 1123056"/>
              <a:gd name="connsiteX7" fmla="*/ 1326613 w 1918604"/>
              <a:gd name="connsiteY7" fmla="*/ 352926 h 1123056"/>
              <a:gd name="connsiteX8" fmla="*/ 1918604 w 1918604"/>
              <a:gd name="connsiteY8" fmla="*/ 0 h 1123056"/>
              <a:gd name="connsiteX0" fmla="*/ 0 w 1434585"/>
              <a:gd name="connsiteY0" fmla="*/ 1122948 h 1122948"/>
              <a:gd name="connsiteX1" fmla="*/ 112295 w 1434585"/>
              <a:gd name="connsiteY1" fmla="*/ 850232 h 1122948"/>
              <a:gd name="connsiteX2" fmla="*/ 112295 w 1434585"/>
              <a:gd name="connsiteY2" fmla="*/ 834190 h 1122948"/>
              <a:gd name="connsiteX3" fmla="*/ 128337 w 1434585"/>
              <a:gd name="connsiteY3" fmla="*/ 689811 h 1122948"/>
              <a:gd name="connsiteX4" fmla="*/ 144379 w 1434585"/>
              <a:gd name="connsiteY4" fmla="*/ 529390 h 1122948"/>
              <a:gd name="connsiteX5" fmla="*/ 176463 w 1434585"/>
              <a:gd name="connsiteY5" fmla="*/ 449179 h 1122948"/>
              <a:gd name="connsiteX6" fmla="*/ 842594 w 1434585"/>
              <a:gd name="connsiteY6" fmla="*/ 352926 h 1122948"/>
              <a:gd name="connsiteX7" fmla="*/ 1434585 w 1434585"/>
              <a:gd name="connsiteY7" fmla="*/ 0 h 1122948"/>
              <a:gd name="connsiteX0" fmla="*/ 0 w 1953213"/>
              <a:gd name="connsiteY0" fmla="*/ 1055003 h 1055003"/>
              <a:gd name="connsiteX1" fmla="*/ 630923 w 1953213"/>
              <a:gd name="connsiteY1" fmla="*/ 850232 h 1055003"/>
              <a:gd name="connsiteX2" fmla="*/ 630923 w 1953213"/>
              <a:gd name="connsiteY2" fmla="*/ 834190 h 1055003"/>
              <a:gd name="connsiteX3" fmla="*/ 646965 w 1953213"/>
              <a:gd name="connsiteY3" fmla="*/ 689811 h 1055003"/>
              <a:gd name="connsiteX4" fmla="*/ 663007 w 1953213"/>
              <a:gd name="connsiteY4" fmla="*/ 529390 h 1055003"/>
              <a:gd name="connsiteX5" fmla="*/ 695091 w 1953213"/>
              <a:gd name="connsiteY5" fmla="*/ 449179 h 1055003"/>
              <a:gd name="connsiteX6" fmla="*/ 1361222 w 1953213"/>
              <a:gd name="connsiteY6" fmla="*/ 352926 h 1055003"/>
              <a:gd name="connsiteX7" fmla="*/ 1953213 w 1953213"/>
              <a:gd name="connsiteY7" fmla="*/ 0 h 1055003"/>
              <a:gd name="connsiteX0" fmla="*/ 0 w 1322290"/>
              <a:gd name="connsiteY0" fmla="*/ 850232 h 850232"/>
              <a:gd name="connsiteX1" fmla="*/ 0 w 1322290"/>
              <a:gd name="connsiteY1" fmla="*/ 834190 h 850232"/>
              <a:gd name="connsiteX2" fmla="*/ 16042 w 1322290"/>
              <a:gd name="connsiteY2" fmla="*/ 689811 h 850232"/>
              <a:gd name="connsiteX3" fmla="*/ 32084 w 1322290"/>
              <a:gd name="connsiteY3" fmla="*/ 529390 h 850232"/>
              <a:gd name="connsiteX4" fmla="*/ 64168 w 1322290"/>
              <a:gd name="connsiteY4" fmla="*/ 449179 h 850232"/>
              <a:gd name="connsiteX5" fmla="*/ 730299 w 1322290"/>
              <a:gd name="connsiteY5" fmla="*/ 352926 h 850232"/>
              <a:gd name="connsiteX6" fmla="*/ 1322290 w 1322290"/>
              <a:gd name="connsiteY6" fmla="*/ 0 h 850232"/>
              <a:gd name="connsiteX0" fmla="*/ 604911 w 1927201"/>
              <a:gd name="connsiteY0" fmla="*/ 850232 h 1049852"/>
              <a:gd name="connsiteX1" fmla="*/ 1 w 1927201"/>
              <a:gd name="connsiteY1" fmla="*/ 1049852 h 1049852"/>
              <a:gd name="connsiteX2" fmla="*/ 620953 w 1927201"/>
              <a:gd name="connsiteY2" fmla="*/ 689811 h 1049852"/>
              <a:gd name="connsiteX3" fmla="*/ 636995 w 1927201"/>
              <a:gd name="connsiteY3" fmla="*/ 529390 h 1049852"/>
              <a:gd name="connsiteX4" fmla="*/ 669079 w 1927201"/>
              <a:gd name="connsiteY4" fmla="*/ 449179 h 1049852"/>
              <a:gd name="connsiteX5" fmla="*/ 1335210 w 1927201"/>
              <a:gd name="connsiteY5" fmla="*/ 352926 h 1049852"/>
              <a:gd name="connsiteX6" fmla="*/ 1927201 w 1927201"/>
              <a:gd name="connsiteY6" fmla="*/ 0 h 1049852"/>
              <a:gd name="connsiteX0" fmla="*/ -1 w 1927199"/>
              <a:gd name="connsiteY0" fmla="*/ 1049852 h 1049852"/>
              <a:gd name="connsiteX1" fmla="*/ 620951 w 1927199"/>
              <a:gd name="connsiteY1" fmla="*/ 689811 h 1049852"/>
              <a:gd name="connsiteX2" fmla="*/ 636993 w 1927199"/>
              <a:gd name="connsiteY2" fmla="*/ 529390 h 1049852"/>
              <a:gd name="connsiteX3" fmla="*/ 669077 w 1927199"/>
              <a:gd name="connsiteY3" fmla="*/ 449179 h 1049852"/>
              <a:gd name="connsiteX4" fmla="*/ 1335208 w 1927199"/>
              <a:gd name="connsiteY4" fmla="*/ 352926 h 1049852"/>
              <a:gd name="connsiteX5" fmla="*/ 1927199 w 1927199"/>
              <a:gd name="connsiteY5" fmla="*/ 0 h 1049852"/>
              <a:gd name="connsiteX0" fmla="*/ 1 w 1927201"/>
              <a:gd name="connsiteY0" fmla="*/ 1049852 h 1049852"/>
              <a:gd name="connsiteX1" fmla="*/ 448148 w 1927201"/>
              <a:gd name="connsiteY1" fmla="*/ 803283 h 1049852"/>
              <a:gd name="connsiteX2" fmla="*/ 636995 w 1927201"/>
              <a:gd name="connsiteY2" fmla="*/ 529390 h 1049852"/>
              <a:gd name="connsiteX3" fmla="*/ 669079 w 1927201"/>
              <a:gd name="connsiteY3" fmla="*/ 449179 h 1049852"/>
              <a:gd name="connsiteX4" fmla="*/ 1335210 w 1927201"/>
              <a:gd name="connsiteY4" fmla="*/ 352926 h 1049852"/>
              <a:gd name="connsiteX5" fmla="*/ 1927201 w 1927201"/>
              <a:gd name="connsiteY5" fmla="*/ 0 h 1049852"/>
              <a:gd name="connsiteX0" fmla="*/ -1 w 1927199"/>
              <a:gd name="connsiteY0" fmla="*/ 1049852 h 1049852"/>
              <a:gd name="connsiteX1" fmla="*/ 448146 w 1927199"/>
              <a:gd name="connsiteY1" fmla="*/ 803283 h 1049852"/>
              <a:gd name="connsiteX2" fmla="*/ 636993 w 1927199"/>
              <a:gd name="connsiteY2" fmla="*/ 529390 h 1049852"/>
              <a:gd name="connsiteX3" fmla="*/ 1335208 w 1927199"/>
              <a:gd name="connsiteY3" fmla="*/ 352926 h 1049852"/>
              <a:gd name="connsiteX4" fmla="*/ 1927199 w 1927199"/>
              <a:gd name="connsiteY4" fmla="*/ 0 h 1049852"/>
              <a:gd name="connsiteX0" fmla="*/ 1 w 1927201"/>
              <a:gd name="connsiteY0" fmla="*/ 1049852 h 1049852"/>
              <a:gd name="connsiteX1" fmla="*/ 448148 w 1927201"/>
              <a:gd name="connsiteY1" fmla="*/ 803283 h 1049852"/>
              <a:gd name="connsiteX2" fmla="*/ 775300 w 1927201"/>
              <a:gd name="connsiteY2" fmla="*/ 552046 h 1049852"/>
              <a:gd name="connsiteX3" fmla="*/ 1335210 w 1927201"/>
              <a:gd name="connsiteY3" fmla="*/ 352926 h 1049852"/>
              <a:gd name="connsiteX4" fmla="*/ 1927201 w 1927201"/>
              <a:gd name="connsiteY4" fmla="*/ 0 h 1049852"/>
              <a:gd name="connsiteX0" fmla="*/ -1 w 1927199"/>
              <a:gd name="connsiteY0" fmla="*/ 1049852 h 1049852"/>
              <a:gd name="connsiteX1" fmla="*/ 448146 w 1927199"/>
              <a:gd name="connsiteY1" fmla="*/ 803283 h 1049852"/>
              <a:gd name="connsiteX2" fmla="*/ 637908 w 1927199"/>
              <a:gd name="connsiteY2" fmla="*/ 449895 h 1049852"/>
              <a:gd name="connsiteX3" fmla="*/ 1335208 w 1927199"/>
              <a:gd name="connsiteY3" fmla="*/ 352926 h 1049852"/>
              <a:gd name="connsiteX4" fmla="*/ 1927199 w 1927199"/>
              <a:gd name="connsiteY4" fmla="*/ 0 h 1049852"/>
              <a:gd name="connsiteX0" fmla="*/ 1 w 1927201"/>
              <a:gd name="connsiteY0" fmla="*/ 1049852 h 1049852"/>
              <a:gd name="connsiteX1" fmla="*/ 448148 w 1927201"/>
              <a:gd name="connsiteY1" fmla="*/ 803283 h 1049852"/>
              <a:gd name="connsiteX2" fmla="*/ 637910 w 1927201"/>
              <a:gd name="connsiteY2" fmla="*/ 449895 h 1049852"/>
              <a:gd name="connsiteX3" fmla="*/ 1285364 w 1927201"/>
              <a:gd name="connsiteY3" fmla="*/ 255571 h 1049852"/>
              <a:gd name="connsiteX4" fmla="*/ 1927201 w 1927201"/>
              <a:gd name="connsiteY4" fmla="*/ 0 h 1049852"/>
              <a:gd name="connsiteX0" fmla="*/ -1 w 1927199"/>
              <a:gd name="connsiteY0" fmla="*/ 1049852 h 1049852"/>
              <a:gd name="connsiteX1" fmla="*/ 420721 w 1927199"/>
              <a:gd name="connsiteY1" fmla="*/ 775168 h 1049852"/>
              <a:gd name="connsiteX2" fmla="*/ 637908 w 1927199"/>
              <a:gd name="connsiteY2" fmla="*/ 449895 h 1049852"/>
              <a:gd name="connsiteX3" fmla="*/ 1285362 w 1927199"/>
              <a:gd name="connsiteY3" fmla="*/ 255571 h 1049852"/>
              <a:gd name="connsiteX4" fmla="*/ 1927199 w 1927199"/>
              <a:gd name="connsiteY4" fmla="*/ 0 h 104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7199" h="1049852">
                <a:moveTo>
                  <a:pt x="-1" y="1049852"/>
                </a:moveTo>
                <a:cubicBezTo>
                  <a:pt x="5346" y="1001726"/>
                  <a:pt x="314403" y="875161"/>
                  <a:pt x="420721" y="775168"/>
                </a:cubicBezTo>
                <a:cubicBezTo>
                  <a:pt x="527039" y="675175"/>
                  <a:pt x="493801" y="536494"/>
                  <a:pt x="637908" y="449895"/>
                </a:cubicBezTo>
                <a:cubicBezTo>
                  <a:pt x="782015" y="363296"/>
                  <a:pt x="1070328" y="343803"/>
                  <a:pt x="1285362" y="255571"/>
                </a:cubicBezTo>
                <a:lnTo>
                  <a:pt x="1927199" y="0"/>
                </a:lnTo>
              </a:path>
            </a:pathLst>
          </a:custGeom>
          <a:noFill/>
          <a:ln w="57150" cap="flat" cmpd="sng" algn="ctr">
            <a:solidFill>
              <a:schemeClr val="bg1"/>
            </a:solidFill>
            <a:prstDash val="sysDot"/>
          </a:ln>
          <a:effectLst/>
        </p:spPr>
        <p:txBody>
          <a:bodyPr rtlCol="0" anchor="ctr"/>
          <a:lstStyle/>
          <a:p>
            <a:pPr algn="ctr"/>
            <a:endParaRPr lang="en-US" dirty="0"/>
          </a:p>
        </p:txBody>
      </p:sp>
      <p:sp>
        <p:nvSpPr>
          <p:cNvPr id="14" name="Freeform: Shape 13">
            <a:extLst>
              <a:ext uri="{FF2B5EF4-FFF2-40B4-BE49-F238E27FC236}">
                <a16:creationId xmlns:a16="http://schemas.microsoft.com/office/drawing/2014/main" id="{2A7AAA6D-6D69-5F1F-8071-89C421AA5886}"/>
              </a:ext>
            </a:extLst>
          </p:cNvPr>
          <p:cNvSpPr/>
          <p:nvPr/>
        </p:nvSpPr>
        <p:spPr>
          <a:xfrm rot="10800000" flipH="1">
            <a:off x="4785992" y="1476443"/>
            <a:ext cx="356085" cy="930241"/>
          </a:xfrm>
          <a:custGeom>
            <a:avLst/>
            <a:gdLst>
              <a:gd name="connsiteX0" fmla="*/ 0 w 3785937"/>
              <a:gd name="connsiteY0" fmla="*/ 818148 h 818148"/>
              <a:gd name="connsiteX1" fmla="*/ 0 w 3785937"/>
              <a:gd name="connsiteY1" fmla="*/ 818148 h 818148"/>
              <a:gd name="connsiteX2" fmla="*/ 112295 w 3785937"/>
              <a:gd name="connsiteY2" fmla="*/ 545432 h 818148"/>
              <a:gd name="connsiteX3" fmla="*/ 112295 w 3785937"/>
              <a:gd name="connsiteY3" fmla="*/ 529390 h 818148"/>
              <a:gd name="connsiteX4" fmla="*/ 128337 w 3785937"/>
              <a:gd name="connsiteY4" fmla="*/ 385011 h 818148"/>
              <a:gd name="connsiteX5" fmla="*/ 144379 w 3785937"/>
              <a:gd name="connsiteY5" fmla="*/ 224590 h 818148"/>
              <a:gd name="connsiteX6" fmla="*/ 176463 w 3785937"/>
              <a:gd name="connsiteY6" fmla="*/ 144379 h 818148"/>
              <a:gd name="connsiteX7" fmla="*/ 818148 w 3785937"/>
              <a:gd name="connsiteY7" fmla="*/ 80211 h 818148"/>
              <a:gd name="connsiteX8" fmla="*/ 1427748 w 3785937"/>
              <a:gd name="connsiteY8" fmla="*/ 192505 h 818148"/>
              <a:gd name="connsiteX9" fmla="*/ 2021306 w 3785937"/>
              <a:gd name="connsiteY9" fmla="*/ 0 h 818148"/>
              <a:gd name="connsiteX10" fmla="*/ 3336758 w 3785937"/>
              <a:gd name="connsiteY10" fmla="*/ 96253 h 818148"/>
              <a:gd name="connsiteX11" fmla="*/ 3785937 w 3785937"/>
              <a:gd name="connsiteY11" fmla="*/ 786063 h 818148"/>
              <a:gd name="connsiteX0" fmla="*/ 0 w 3336758"/>
              <a:gd name="connsiteY0" fmla="*/ 818148 h 818148"/>
              <a:gd name="connsiteX1" fmla="*/ 0 w 3336758"/>
              <a:gd name="connsiteY1" fmla="*/ 818148 h 818148"/>
              <a:gd name="connsiteX2" fmla="*/ 112295 w 3336758"/>
              <a:gd name="connsiteY2" fmla="*/ 545432 h 818148"/>
              <a:gd name="connsiteX3" fmla="*/ 112295 w 3336758"/>
              <a:gd name="connsiteY3" fmla="*/ 529390 h 818148"/>
              <a:gd name="connsiteX4" fmla="*/ 128337 w 3336758"/>
              <a:gd name="connsiteY4" fmla="*/ 385011 h 818148"/>
              <a:gd name="connsiteX5" fmla="*/ 144379 w 3336758"/>
              <a:gd name="connsiteY5" fmla="*/ 224590 h 818148"/>
              <a:gd name="connsiteX6" fmla="*/ 176463 w 3336758"/>
              <a:gd name="connsiteY6" fmla="*/ 144379 h 818148"/>
              <a:gd name="connsiteX7" fmla="*/ 818148 w 3336758"/>
              <a:gd name="connsiteY7" fmla="*/ 80211 h 818148"/>
              <a:gd name="connsiteX8" fmla="*/ 1427748 w 3336758"/>
              <a:gd name="connsiteY8" fmla="*/ 192505 h 818148"/>
              <a:gd name="connsiteX9" fmla="*/ 2021306 w 3336758"/>
              <a:gd name="connsiteY9" fmla="*/ 0 h 818148"/>
              <a:gd name="connsiteX10" fmla="*/ 3336758 w 3336758"/>
              <a:gd name="connsiteY10" fmla="*/ 96253 h 818148"/>
              <a:gd name="connsiteX0" fmla="*/ 0 w 2021305"/>
              <a:gd name="connsiteY0" fmla="*/ 818148 h 818148"/>
              <a:gd name="connsiteX1" fmla="*/ 0 w 2021305"/>
              <a:gd name="connsiteY1" fmla="*/ 818148 h 818148"/>
              <a:gd name="connsiteX2" fmla="*/ 112295 w 2021305"/>
              <a:gd name="connsiteY2" fmla="*/ 545432 h 818148"/>
              <a:gd name="connsiteX3" fmla="*/ 112295 w 2021305"/>
              <a:gd name="connsiteY3" fmla="*/ 529390 h 818148"/>
              <a:gd name="connsiteX4" fmla="*/ 128337 w 2021305"/>
              <a:gd name="connsiteY4" fmla="*/ 385011 h 818148"/>
              <a:gd name="connsiteX5" fmla="*/ 144379 w 2021305"/>
              <a:gd name="connsiteY5" fmla="*/ 224590 h 818148"/>
              <a:gd name="connsiteX6" fmla="*/ 176463 w 2021305"/>
              <a:gd name="connsiteY6" fmla="*/ 144379 h 818148"/>
              <a:gd name="connsiteX7" fmla="*/ 818148 w 2021305"/>
              <a:gd name="connsiteY7" fmla="*/ 80211 h 818148"/>
              <a:gd name="connsiteX8" fmla="*/ 1427748 w 2021305"/>
              <a:gd name="connsiteY8" fmla="*/ 192505 h 818148"/>
              <a:gd name="connsiteX9" fmla="*/ 2021306 w 2021305"/>
              <a:gd name="connsiteY9" fmla="*/ 0 h 818148"/>
              <a:gd name="connsiteX0" fmla="*/ 0 w 1434585"/>
              <a:gd name="connsiteY0" fmla="*/ 1122948 h 1122948"/>
              <a:gd name="connsiteX1" fmla="*/ 0 w 1434585"/>
              <a:gd name="connsiteY1" fmla="*/ 1122948 h 1122948"/>
              <a:gd name="connsiteX2" fmla="*/ 112295 w 1434585"/>
              <a:gd name="connsiteY2" fmla="*/ 850232 h 1122948"/>
              <a:gd name="connsiteX3" fmla="*/ 112295 w 1434585"/>
              <a:gd name="connsiteY3" fmla="*/ 834190 h 1122948"/>
              <a:gd name="connsiteX4" fmla="*/ 128337 w 1434585"/>
              <a:gd name="connsiteY4" fmla="*/ 689811 h 1122948"/>
              <a:gd name="connsiteX5" fmla="*/ 144379 w 1434585"/>
              <a:gd name="connsiteY5" fmla="*/ 529390 h 1122948"/>
              <a:gd name="connsiteX6" fmla="*/ 176463 w 1434585"/>
              <a:gd name="connsiteY6" fmla="*/ 449179 h 1122948"/>
              <a:gd name="connsiteX7" fmla="*/ 818148 w 1434585"/>
              <a:gd name="connsiteY7" fmla="*/ 385011 h 1122948"/>
              <a:gd name="connsiteX8" fmla="*/ 1427748 w 1434585"/>
              <a:gd name="connsiteY8" fmla="*/ 497305 h 1122948"/>
              <a:gd name="connsiteX9" fmla="*/ 1434585 w 1434585"/>
              <a:gd name="connsiteY9" fmla="*/ 0 h 1122948"/>
              <a:gd name="connsiteX0" fmla="*/ 0 w 1434585"/>
              <a:gd name="connsiteY0" fmla="*/ 1122948 h 1122948"/>
              <a:gd name="connsiteX1" fmla="*/ 0 w 1434585"/>
              <a:gd name="connsiteY1" fmla="*/ 1122948 h 1122948"/>
              <a:gd name="connsiteX2" fmla="*/ 112295 w 1434585"/>
              <a:gd name="connsiteY2" fmla="*/ 850232 h 1122948"/>
              <a:gd name="connsiteX3" fmla="*/ 112295 w 1434585"/>
              <a:gd name="connsiteY3" fmla="*/ 834190 h 1122948"/>
              <a:gd name="connsiteX4" fmla="*/ 128337 w 1434585"/>
              <a:gd name="connsiteY4" fmla="*/ 689811 h 1122948"/>
              <a:gd name="connsiteX5" fmla="*/ 144379 w 1434585"/>
              <a:gd name="connsiteY5" fmla="*/ 529390 h 1122948"/>
              <a:gd name="connsiteX6" fmla="*/ 176463 w 1434585"/>
              <a:gd name="connsiteY6" fmla="*/ 449179 h 1122948"/>
              <a:gd name="connsiteX7" fmla="*/ 818148 w 1434585"/>
              <a:gd name="connsiteY7" fmla="*/ 385011 h 1122948"/>
              <a:gd name="connsiteX8" fmla="*/ 1434585 w 1434585"/>
              <a:gd name="connsiteY8" fmla="*/ 0 h 1122948"/>
              <a:gd name="connsiteX0" fmla="*/ 0 w 1434585"/>
              <a:gd name="connsiteY0" fmla="*/ 1122948 h 1122948"/>
              <a:gd name="connsiteX1" fmla="*/ 0 w 1434585"/>
              <a:gd name="connsiteY1" fmla="*/ 1122948 h 1122948"/>
              <a:gd name="connsiteX2" fmla="*/ 112295 w 1434585"/>
              <a:gd name="connsiteY2" fmla="*/ 850232 h 1122948"/>
              <a:gd name="connsiteX3" fmla="*/ 112295 w 1434585"/>
              <a:gd name="connsiteY3" fmla="*/ 834190 h 1122948"/>
              <a:gd name="connsiteX4" fmla="*/ 128337 w 1434585"/>
              <a:gd name="connsiteY4" fmla="*/ 689811 h 1122948"/>
              <a:gd name="connsiteX5" fmla="*/ 144379 w 1434585"/>
              <a:gd name="connsiteY5" fmla="*/ 529390 h 1122948"/>
              <a:gd name="connsiteX6" fmla="*/ 176463 w 1434585"/>
              <a:gd name="connsiteY6" fmla="*/ 449179 h 1122948"/>
              <a:gd name="connsiteX7" fmla="*/ 842594 w 1434585"/>
              <a:gd name="connsiteY7" fmla="*/ 352926 h 1122948"/>
              <a:gd name="connsiteX8" fmla="*/ 1434585 w 1434585"/>
              <a:gd name="connsiteY8" fmla="*/ 0 h 1122948"/>
              <a:gd name="connsiteX0" fmla="*/ 0 w 1434585"/>
              <a:gd name="connsiteY0" fmla="*/ 1122948 h 1122948"/>
              <a:gd name="connsiteX1" fmla="*/ 0 w 1434585"/>
              <a:gd name="connsiteY1" fmla="*/ 1122948 h 1122948"/>
              <a:gd name="connsiteX2" fmla="*/ 112295 w 1434585"/>
              <a:gd name="connsiteY2" fmla="*/ 850232 h 1122948"/>
              <a:gd name="connsiteX3" fmla="*/ 902703 w 1434585"/>
              <a:gd name="connsiteY3" fmla="*/ 930241 h 1122948"/>
              <a:gd name="connsiteX4" fmla="*/ 128337 w 1434585"/>
              <a:gd name="connsiteY4" fmla="*/ 689811 h 1122948"/>
              <a:gd name="connsiteX5" fmla="*/ 144379 w 1434585"/>
              <a:gd name="connsiteY5" fmla="*/ 529390 h 1122948"/>
              <a:gd name="connsiteX6" fmla="*/ 176463 w 1434585"/>
              <a:gd name="connsiteY6" fmla="*/ 449179 h 1122948"/>
              <a:gd name="connsiteX7" fmla="*/ 842594 w 1434585"/>
              <a:gd name="connsiteY7" fmla="*/ 352926 h 1122948"/>
              <a:gd name="connsiteX8" fmla="*/ 1434585 w 1434585"/>
              <a:gd name="connsiteY8" fmla="*/ 0 h 1122948"/>
              <a:gd name="connsiteX0" fmla="*/ 0 w 1434585"/>
              <a:gd name="connsiteY0" fmla="*/ 1122948 h 1122948"/>
              <a:gd name="connsiteX1" fmla="*/ 0 w 1434585"/>
              <a:gd name="connsiteY1" fmla="*/ 1122948 h 1122948"/>
              <a:gd name="connsiteX2" fmla="*/ 902703 w 1434585"/>
              <a:gd name="connsiteY2" fmla="*/ 930241 h 1122948"/>
              <a:gd name="connsiteX3" fmla="*/ 128337 w 1434585"/>
              <a:gd name="connsiteY3" fmla="*/ 689811 h 1122948"/>
              <a:gd name="connsiteX4" fmla="*/ 144379 w 1434585"/>
              <a:gd name="connsiteY4" fmla="*/ 529390 h 1122948"/>
              <a:gd name="connsiteX5" fmla="*/ 176463 w 1434585"/>
              <a:gd name="connsiteY5" fmla="*/ 449179 h 1122948"/>
              <a:gd name="connsiteX6" fmla="*/ 842594 w 1434585"/>
              <a:gd name="connsiteY6" fmla="*/ 352926 h 1122948"/>
              <a:gd name="connsiteX7" fmla="*/ 1434585 w 1434585"/>
              <a:gd name="connsiteY7" fmla="*/ 0 h 1122948"/>
              <a:gd name="connsiteX0" fmla="*/ 0 w 1434585"/>
              <a:gd name="connsiteY0" fmla="*/ 1122948 h 1122948"/>
              <a:gd name="connsiteX1" fmla="*/ 902703 w 1434585"/>
              <a:gd name="connsiteY1" fmla="*/ 930241 h 1122948"/>
              <a:gd name="connsiteX2" fmla="*/ 128337 w 1434585"/>
              <a:gd name="connsiteY2" fmla="*/ 689811 h 1122948"/>
              <a:gd name="connsiteX3" fmla="*/ 144379 w 1434585"/>
              <a:gd name="connsiteY3" fmla="*/ 529390 h 1122948"/>
              <a:gd name="connsiteX4" fmla="*/ 176463 w 1434585"/>
              <a:gd name="connsiteY4" fmla="*/ 449179 h 1122948"/>
              <a:gd name="connsiteX5" fmla="*/ 842594 w 1434585"/>
              <a:gd name="connsiteY5" fmla="*/ 352926 h 1122948"/>
              <a:gd name="connsiteX6" fmla="*/ 1434585 w 1434585"/>
              <a:gd name="connsiteY6" fmla="*/ 0 h 1122948"/>
              <a:gd name="connsiteX0" fmla="*/ 828946 w 1360828"/>
              <a:gd name="connsiteY0" fmla="*/ 930241 h 930241"/>
              <a:gd name="connsiteX1" fmla="*/ 54580 w 1360828"/>
              <a:gd name="connsiteY1" fmla="*/ 689811 h 930241"/>
              <a:gd name="connsiteX2" fmla="*/ 70622 w 1360828"/>
              <a:gd name="connsiteY2" fmla="*/ 529390 h 930241"/>
              <a:gd name="connsiteX3" fmla="*/ 102706 w 1360828"/>
              <a:gd name="connsiteY3" fmla="*/ 449179 h 930241"/>
              <a:gd name="connsiteX4" fmla="*/ 768837 w 1360828"/>
              <a:gd name="connsiteY4" fmla="*/ 352926 h 930241"/>
              <a:gd name="connsiteX5" fmla="*/ 1360828 w 1360828"/>
              <a:gd name="connsiteY5" fmla="*/ 0 h 930241"/>
              <a:gd name="connsiteX0" fmla="*/ 804899 w 1336781"/>
              <a:gd name="connsiteY0" fmla="*/ 930241 h 930241"/>
              <a:gd name="connsiteX1" fmla="*/ 46575 w 1336781"/>
              <a:gd name="connsiteY1" fmla="*/ 529390 h 930241"/>
              <a:gd name="connsiteX2" fmla="*/ 78659 w 1336781"/>
              <a:gd name="connsiteY2" fmla="*/ 449179 h 930241"/>
              <a:gd name="connsiteX3" fmla="*/ 744790 w 1336781"/>
              <a:gd name="connsiteY3" fmla="*/ 352926 h 930241"/>
              <a:gd name="connsiteX4" fmla="*/ 1336781 w 1336781"/>
              <a:gd name="connsiteY4" fmla="*/ 0 h 930241"/>
              <a:gd name="connsiteX0" fmla="*/ 726239 w 1258121"/>
              <a:gd name="connsiteY0" fmla="*/ 930241 h 930241"/>
              <a:gd name="connsiteX1" fmla="*/ 529984 w 1258121"/>
              <a:gd name="connsiteY1" fmla="*/ 633124 h 930241"/>
              <a:gd name="connsiteX2" fmla="*/ -1 w 1258121"/>
              <a:gd name="connsiteY2" fmla="*/ 449179 h 930241"/>
              <a:gd name="connsiteX3" fmla="*/ 666130 w 1258121"/>
              <a:gd name="connsiteY3" fmla="*/ 352926 h 930241"/>
              <a:gd name="connsiteX4" fmla="*/ 1258121 w 1258121"/>
              <a:gd name="connsiteY4" fmla="*/ 0 h 930241"/>
              <a:gd name="connsiteX0" fmla="*/ 198262 w 730144"/>
              <a:gd name="connsiteY0" fmla="*/ 930241 h 930241"/>
              <a:gd name="connsiteX1" fmla="*/ 2007 w 730144"/>
              <a:gd name="connsiteY1" fmla="*/ 633124 h 930241"/>
              <a:gd name="connsiteX2" fmla="*/ 138153 w 730144"/>
              <a:gd name="connsiteY2" fmla="*/ 352926 h 930241"/>
              <a:gd name="connsiteX3" fmla="*/ 730144 w 730144"/>
              <a:gd name="connsiteY3" fmla="*/ 0 h 930241"/>
            </a:gdLst>
            <a:ahLst/>
            <a:cxnLst>
              <a:cxn ang="0">
                <a:pos x="connsiteX0" y="connsiteY0"/>
              </a:cxn>
              <a:cxn ang="0">
                <a:pos x="connsiteX1" y="connsiteY1"/>
              </a:cxn>
              <a:cxn ang="0">
                <a:pos x="connsiteX2" y="connsiteY2"/>
              </a:cxn>
              <a:cxn ang="0">
                <a:pos x="connsiteX3" y="connsiteY3"/>
              </a:cxn>
            </a:cxnLst>
            <a:rect l="l" t="t" r="r" b="b"/>
            <a:pathLst>
              <a:path w="730144" h="930241">
                <a:moveTo>
                  <a:pt x="198262" y="930241"/>
                </a:moveTo>
                <a:cubicBezTo>
                  <a:pt x="40278" y="846731"/>
                  <a:pt x="12025" y="729343"/>
                  <a:pt x="2007" y="633124"/>
                </a:cubicBezTo>
                <a:cubicBezTo>
                  <a:pt x="-8011" y="536905"/>
                  <a:pt x="16797" y="458447"/>
                  <a:pt x="138153" y="352926"/>
                </a:cubicBezTo>
                <a:lnTo>
                  <a:pt x="730144" y="0"/>
                </a:lnTo>
              </a:path>
            </a:pathLst>
          </a:custGeom>
          <a:noFill/>
          <a:ln w="57150" cap="flat" cmpd="sng" algn="ctr">
            <a:solidFill>
              <a:schemeClr val="bg1"/>
            </a:solidFill>
            <a:prstDash val="sysDot"/>
          </a:ln>
          <a:effectLst/>
        </p:spPr>
        <p:txBody>
          <a:bodyPr rtlCol="0" anchor="ctr"/>
          <a:lstStyle/>
          <a:p>
            <a:pPr algn="ctr"/>
            <a:endParaRPr lang="en-US" dirty="0"/>
          </a:p>
        </p:txBody>
      </p:sp>
      <p:sp>
        <p:nvSpPr>
          <p:cNvPr id="15" name="Rounded Rectangle 142">
            <a:extLst>
              <a:ext uri="{FF2B5EF4-FFF2-40B4-BE49-F238E27FC236}">
                <a16:creationId xmlns:a16="http://schemas.microsoft.com/office/drawing/2014/main" id="{27706646-4EFA-2EF7-A18F-4F5DAFAAA88C}"/>
              </a:ext>
            </a:extLst>
          </p:cNvPr>
          <p:cNvSpPr/>
          <p:nvPr/>
        </p:nvSpPr>
        <p:spPr>
          <a:xfrm>
            <a:off x="3377568" y="1823220"/>
            <a:ext cx="928572" cy="274637"/>
          </a:xfrm>
          <a:prstGeom prst="roundRect">
            <a:avLst/>
          </a:prstGeom>
          <a:gradFill flip="none" rotWithShape="0">
            <a:gsLst>
              <a:gs pos="0">
                <a:srgbClr val="FFFFFF">
                  <a:lumMod val="92000"/>
                </a:srgbClr>
              </a:gs>
              <a:gs pos="100000">
                <a:srgbClr val="FFFFFF"/>
              </a:gs>
            </a:gsLst>
            <a:lin ang="2700000" scaled="1"/>
            <a:tileRect/>
          </a:gra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300" b="1" kern="0" dirty="0">
                <a:solidFill>
                  <a:srgbClr val="000000"/>
                </a:solidFill>
                <a:latin typeface="Calibri"/>
                <a:cs typeface="Calibri"/>
              </a:rPr>
              <a:t>REGION F</a:t>
            </a:r>
            <a:endParaRPr kumimoji="0" lang="en-US" sz="1300" b="1" i="0" u="none" strike="noStrike" kern="0" cap="none" spc="0" normalizeH="0" baseline="0" noProof="0" dirty="0">
              <a:ln>
                <a:noFill/>
              </a:ln>
              <a:solidFill>
                <a:srgbClr val="000000"/>
              </a:solidFill>
              <a:effectLst/>
              <a:uLnTx/>
              <a:uFillTx/>
              <a:latin typeface="Calibri"/>
              <a:ea typeface="+mn-ea"/>
              <a:cs typeface="Calibri"/>
            </a:endParaRPr>
          </a:p>
        </p:txBody>
      </p:sp>
      <p:sp>
        <p:nvSpPr>
          <p:cNvPr id="16" name="Rounded Rectangle 142">
            <a:extLst>
              <a:ext uri="{FF2B5EF4-FFF2-40B4-BE49-F238E27FC236}">
                <a16:creationId xmlns:a16="http://schemas.microsoft.com/office/drawing/2014/main" id="{01CD2732-F2B8-BDBF-7420-BE4B1FECD41E}"/>
              </a:ext>
            </a:extLst>
          </p:cNvPr>
          <p:cNvSpPr/>
          <p:nvPr/>
        </p:nvSpPr>
        <p:spPr>
          <a:xfrm>
            <a:off x="5675632" y="1649195"/>
            <a:ext cx="928572" cy="274637"/>
          </a:xfrm>
          <a:prstGeom prst="roundRect">
            <a:avLst/>
          </a:prstGeom>
          <a:gradFill flip="none" rotWithShape="0">
            <a:gsLst>
              <a:gs pos="0">
                <a:srgbClr val="FFFFFF">
                  <a:lumMod val="92000"/>
                </a:srgbClr>
              </a:gs>
              <a:gs pos="100000">
                <a:srgbClr val="FFFFFF"/>
              </a:gs>
            </a:gsLst>
            <a:lin ang="2700000" scaled="1"/>
            <a:tileRect/>
          </a:gra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300" b="1" kern="0" dirty="0">
                <a:solidFill>
                  <a:srgbClr val="000000"/>
                </a:solidFill>
                <a:latin typeface="Calibri"/>
                <a:cs typeface="Calibri"/>
              </a:rPr>
              <a:t>REGION C</a:t>
            </a:r>
            <a:endParaRPr kumimoji="0" lang="en-US" sz="1300" b="1" i="0" u="none" strike="noStrike" kern="0" cap="none" spc="0" normalizeH="0" baseline="0" noProof="0" dirty="0">
              <a:ln>
                <a:noFill/>
              </a:ln>
              <a:solidFill>
                <a:srgbClr val="000000"/>
              </a:solidFill>
              <a:effectLst/>
              <a:uLnTx/>
              <a:uFillTx/>
              <a:latin typeface="Calibri"/>
              <a:ea typeface="+mn-ea"/>
              <a:cs typeface="Calibri"/>
            </a:endParaRPr>
          </a:p>
        </p:txBody>
      </p:sp>
    </p:spTree>
    <p:extLst>
      <p:ext uri="{BB962C8B-B14F-4D97-AF65-F5344CB8AC3E}">
        <p14:creationId xmlns:p14="http://schemas.microsoft.com/office/powerpoint/2010/main" val="19523786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789CBB-1F0D-4D66-A35C-594FB50604B6}"/>
              </a:ext>
            </a:extLst>
          </p:cNvPr>
          <p:cNvSpPr>
            <a:spLocks noGrp="1"/>
          </p:cNvSpPr>
          <p:nvPr>
            <p:ph type="sldNum" sz="quarter" idx="12"/>
          </p:nvPr>
        </p:nvSpPr>
        <p:spPr/>
        <p:txBody>
          <a:bodyPr/>
          <a:lstStyle/>
          <a:p>
            <a:fld id="{A8160BDD-7155-D744-B749-9730458604AD}" type="slidenum">
              <a:rPr lang="en-US" smtClean="0"/>
              <a:pPr/>
              <a:t>19</a:t>
            </a:fld>
            <a:endParaRPr lang="en-US" dirty="0"/>
          </a:p>
        </p:txBody>
      </p:sp>
      <p:sp>
        <p:nvSpPr>
          <p:cNvPr id="5" name="Text Placeholder 4">
            <a:extLst>
              <a:ext uri="{FF2B5EF4-FFF2-40B4-BE49-F238E27FC236}">
                <a16:creationId xmlns:a16="http://schemas.microsoft.com/office/drawing/2014/main" id="{812B7F1D-42B0-45AF-9D38-E13BCED6EDBE}"/>
              </a:ext>
            </a:extLst>
          </p:cNvPr>
          <p:cNvSpPr>
            <a:spLocks noGrp="1"/>
          </p:cNvSpPr>
          <p:nvPr>
            <p:ph type="body" sz="quarter" idx="13"/>
          </p:nvPr>
        </p:nvSpPr>
        <p:spPr/>
        <p:txBody>
          <a:bodyPr/>
          <a:lstStyle/>
          <a:p>
            <a:r>
              <a:rPr lang="en-US" dirty="0"/>
              <a:t>Will your organization have a need to create multiple sites with a similar appearance and site features?</a:t>
            </a:r>
          </a:p>
          <a:p>
            <a:r>
              <a:rPr lang="en-US" dirty="0"/>
              <a:t>Will you have SharePoint Administrator rights in your organization? If not, how will you coordinate with your SharePoint Administrator to accomplish tasks that require access to the SharePoint Admin Center or other configuration tools?</a:t>
            </a:r>
          </a:p>
        </p:txBody>
      </p:sp>
    </p:spTree>
    <p:custDataLst>
      <p:tags r:id="rId1"/>
    </p:custDataLst>
    <p:extLst>
      <p:ext uri="{BB962C8B-B14F-4D97-AF65-F5344CB8AC3E}">
        <p14:creationId xmlns:p14="http://schemas.microsoft.com/office/powerpoint/2010/main" val="2650854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Prepare a Site Script</a:t>
            </a:r>
          </a:p>
        </p:txBody>
      </p:sp>
      <p:sp>
        <p:nvSpPr>
          <p:cNvPr id="3" name="Text Placeholder 2"/>
          <p:cNvSpPr>
            <a:spLocks noGrp="1"/>
          </p:cNvSpPr>
          <p:nvPr>
            <p:ph type="body" idx="1"/>
          </p:nvPr>
        </p:nvSpPr>
        <p:spPr/>
        <p:txBody>
          <a:bodyPr/>
          <a:lstStyle/>
          <a:p>
            <a:r>
              <a:rPr lang="en-US" dirty="0"/>
              <a:t>Topic A</a:t>
            </a:r>
          </a:p>
        </p:txBody>
      </p:sp>
      <p:sp>
        <p:nvSpPr>
          <p:cNvPr id="4" name="Slide Number Placeholder 3"/>
          <p:cNvSpPr>
            <a:spLocks noGrp="1"/>
          </p:cNvSpPr>
          <p:nvPr>
            <p:ph type="sldNum" sz="quarter" idx="12"/>
          </p:nvPr>
        </p:nvSpPr>
        <p:spPr/>
        <p:txBody>
          <a:bodyPr/>
          <a:lstStyle/>
          <a:p>
            <a:fld id="{A8160BDD-7155-D744-B749-9730458604AD}" type="slidenum">
              <a:rPr lang="en-US" smtClean="0"/>
              <a:t>2</a:t>
            </a:fld>
            <a:endParaRPr lang="en-US" dirty="0"/>
          </a:p>
        </p:txBody>
      </p:sp>
    </p:spTree>
    <p:extLst>
      <p:ext uri="{BB962C8B-B14F-4D97-AF65-F5344CB8AC3E}">
        <p14:creationId xmlns:p14="http://schemas.microsoft.com/office/powerpoint/2010/main" val="2157066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75DE61-A5EA-67A6-3364-B570AD444D1B}"/>
              </a:ext>
            </a:extLst>
          </p:cNvPr>
          <p:cNvSpPr>
            <a:spLocks noGrp="1"/>
          </p:cNvSpPr>
          <p:nvPr>
            <p:ph type="sldNum" sz="quarter" idx="12"/>
          </p:nvPr>
        </p:nvSpPr>
        <p:spPr/>
        <p:txBody>
          <a:bodyPr/>
          <a:lstStyle/>
          <a:p>
            <a:fld id="{A8160BDD-7155-D744-B749-9730458604AD}" type="slidenum">
              <a:rPr lang="en-US" smtClean="0"/>
              <a:pPr/>
              <a:t>3</a:t>
            </a:fld>
            <a:endParaRPr lang="en-US" dirty="0"/>
          </a:p>
        </p:txBody>
      </p:sp>
      <p:sp>
        <p:nvSpPr>
          <p:cNvPr id="3" name="Title 2">
            <a:extLst>
              <a:ext uri="{FF2B5EF4-FFF2-40B4-BE49-F238E27FC236}">
                <a16:creationId xmlns:a16="http://schemas.microsoft.com/office/drawing/2014/main" id="{A1BE5224-8710-4D94-EE65-104D302A55DC}"/>
              </a:ext>
            </a:extLst>
          </p:cNvPr>
          <p:cNvSpPr>
            <a:spLocks noGrp="1"/>
          </p:cNvSpPr>
          <p:nvPr>
            <p:ph type="title"/>
          </p:nvPr>
        </p:nvSpPr>
        <p:spPr/>
        <p:txBody>
          <a:bodyPr/>
          <a:lstStyle/>
          <a:p>
            <a:r>
              <a:rPr lang="en-US" dirty="0"/>
              <a:t>Tenant-Wide Customization</a:t>
            </a:r>
          </a:p>
        </p:txBody>
      </p:sp>
      <p:sp>
        <p:nvSpPr>
          <p:cNvPr id="4" name="Text Placeholder 3">
            <a:extLst>
              <a:ext uri="{FF2B5EF4-FFF2-40B4-BE49-F238E27FC236}">
                <a16:creationId xmlns:a16="http://schemas.microsoft.com/office/drawing/2014/main" id="{885044E8-F7CC-7873-5B20-514A13201F7B}"/>
              </a:ext>
            </a:extLst>
          </p:cNvPr>
          <p:cNvSpPr>
            <a:spLocks noGrp="1"/>
          </p:cNvSpPr>
          <p:nvPr>
            <p:ph type="body" sz="quarter" idx="13"/>
          </p:nvPr>
        </p:nvSpPr>
        <p:spPr>
          <a:xfrm>
            <a:off x="116482" y="1150581"/>
            <a:ext cx="10230931" cy="4395224"/>
          </a:xfrm>
        </p:spPr>
        <p:txBody>
          <a:bodyPr/>
          <a:lstStyle/>
          <a:p>
            <a:r>
              <a:rPr lang="en-US" dirty="0"/>
              <a:t>Various features enable you to quickly configure and add capabilities to your sites.</a:t>
            </a:r>
          </a:p>
          <a:p>
            <a:pPr lvl="1"/>
            <a:r>
              <a:rPr lang="en-US" dirty="0"/>
              <a:t>Examples: Web parts, themes, and site templates.</a:t>
            </a:r>
          </a:p>
          <a:p>
            <a:pPr lvl="1"/>
            <a:r>
              <a:rPr lang="en-US" dirty="0"/>
              <a:t>However, these features might fall short of meeting your unique needs.</a:t>
            </a:r>
          </a:p>
          <a:p>
            <a:r>
              <a:rPr lang="en-US" dirty="0"/>
              <a:t>For example, suppose you create a new team site for each project you start. </a:t>
            </a:r>
          </a:p>
          <a:p>
            <a:pPr lvl="1"/>
            <a:r>
              <a:rPr lang="en-US" dirty="0"/>
              <a:t>You create the site.</a:t>
            </a:r>
          </a:p>
          <a:p>
            <a:pPr lvl="1"/>
            <a:r>
              <a:rPr lang="en-US" dirty="0"/>
              <a:t>You apply a SharePoint site template to add some of the site features you need. </a:t>
            </a:r>
          </a:p>
          <a:p>
            <a:pPr lvl="1"/>
            <a:r>
              <a:rPr lang="en-US" dirty="0"/>
              <a:t>You still must manually set up additional lists and libraries, various columns with</a:t>
            </a:r>
            <a:br>
              <a:rPr lang="en-US" dirty="0"/>
            </a:br>
            <a:r>
              <a:rPr lang="en-US" dirty="0"/>
              <a:t>unique settings, group permission assignments, menus, and navigation links.</a:t>
            </a:r>
          </a:p>
          <a:p>
            <a:r>
              <a:rPr lang="en-US" dirty="0"/>
              <a:t>You might wish you could create your own custom site template to do exactly what you need. </a:t>
            </a:r>
          </a:p>
          <a:p>
            <a:pPr lvl="1"/>
            <a:r>
              <a:rPr lang="en-US" dirty="0"/>
              <a:t>Fortunately, you can add on to SharePoint by creating your own custom web parts, themes, and site templates.</a:t>
            </a:r>
          </a:p>
          <a:p>
            <a:pPr lvl="1"/>
            <a:r>
              <a:rPr lang="en-US" dirty="0"/>
              <a:t>These custom components apply to SharePoint across your entire Microsoft 365 </a:t>
            </a:r>
            <a:r>
              <a:rPr lang="en-US" i="1" dirty="0"/>
              <a:t>tenant</a:t>
            </a:r>
            <a:r>
              <a:rPr lang="en-US" dirty="0"/>
              <a:t>.</a:t>
            </a:r>
          </a:p>
          <a:p>
            <a:pPr lvl="2"/>
            <a:endParaRPr lang="en-US" dirty="0"/>
          </a:p>
          <a:p>
            <a:pPr lvl="2"/>
            <a:endParaRPr lang="en-US" dirty="0"/>
          </a:p>
          <a:p>
            <a:pPr lvl="2"/>
            <a:endParaRPr lang="en-US" dirty="0"/>
          </a:p>
          <a:p>
            <a:pPr lvl="2"/>
            <a:r>
              <a:rPr lang="en-US" dirty="0"/>
              <a:t>Customizations available to all sites generally require the SharePoint Administrator role to implement.</a:t>
            </a:r>
          </a:p>
          <a:p>
            <a:pPr lvl="2"/>
            <a:r>
              <a:rPr lang="en-US" dirty="0"/>
              <a:t>Once implemented, the resulting customizations are available to all site owners.</a:t>
            </a:r>
          </a:p>
        </p:txBody>
      </p:sp>
      <p:sp>
        <p:nvSpPr>
          <p:cNvPr id="22" name="Text Placeholder 12">
            <a:extLst>
              <a:ext uri="{FF2B5EF4-FFF2-40B4-BE49-F238E27FC236}">
                <a16:creationId xmlns:a16="http://schemas.microsoft.com/office/drawing/2014/main" id="{0FD050CC-ED22-5006-5CC3-0C4CE2D517C1}"/>
              </a:ext>
            </a:extLst>
          </p:cNvPr>
          <p:cNvSpPr txBox="1">
            <a:spLocks/>
          </p:cNvSpPr>
          <p:nvPr/>
        </p:nvSpPr>
        <p:spPr>
          <a:xfrm>
            <a:off x="1454748" y="4529621"/>
            <a:ext cx="6457352" cy="628650"/>
          </a:xfrm>
          <a:prstGeom prst="rect">
            <a:avLst/>
          </a:prstGeom>
        </p:spPr>
        <p:txBody>
          <a:bodyPr/>
          <a:lstStyle>
            <a:lvl1pPr marL="0" indent="0" algn="l" defTabSz="457200" rtl="0" eaLnBrk="1" latinLnBrk="0" hangingPunct="1">
              <a:spcBef>
                <a:spcPct val="200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b="1" dirty="0"/>
              <a:t>Tenant:</a:t>
            </a:r>
            <a:r>
              <a:rPr lang="en-US" sz="1600" dirty="0"/>
              <a:t> The set of services and resources that are reserved for your organization's use when your organization subscribes to Microsoft 365.</a:t>
            </a:r>
          </a:p>
        </p:txBody>
      </p:sp>
      <p:sp>
        <p:nvSpPr>
          <p:cNvPr id="24" name="Text Placeholder 12">
            <a:extLst>
              <a:ext uri="{FF2B5EF4-FFF2-40B4-BE49-F238E27FC236}">
                <a16:creationId xmlns:a16="http://schemas.microsoft.com/office/drawing/2014/main" id="{1CAF2399-5A57-51FF-3C20-3CAC355191D8}"/>
              </a:ext>
            </a:extLst>
          </p:cNvPr>
          <p:cNvSpPr txBox="1">
            <a:spLocks/>
          </p:cNvSpPr>
          <p:nvPr/>
        </p:nvSpPr>
        <p:spPr>
          <a:xfrm>
            <a:off x="10139946" y="1668528"/>
            <a:ext cx="1609143" cy="546469"/>
          </a:xfrm>
          <a:prstGeom prst="rect">
            <a:avLst/>
          </a:prstGeom>
        </p:spPr>
        <p:txBody>
          <a:bodyPr/>
          <a:lstStyle>
            <a:lvl1pPr marL="0" indent="0" algn="l" defTabSz="457200" rtl="0" eaLnBrk="1" latinLnBrk="0" hangingPunct="1">
              <a:spcBef>
                <a:spcPct val="200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14300" indent="-114300">
              <a:buFont typeface="Arial" panose="020B0604020202020204" pitchFamily="34" charset="0"/>
              <a:buChar char="•"/>
            </a:pPr>
            <a:r>
              <a:rPr lang="en-US" sz="1000" dirty="0"/>
              <a:t>Custom site templates</a:t>
            </a:r>
          </a:p>
          <a:p>
            <a:pPr marL="285750" indent="-114300">
              <a:buFont typeface="Arial" panose="020B0604020202020204" pitchFamily="34" charset="0"/>
              <a:buChar char="•"/>
            </a:pPr>
            <a:r>
              <a:rPr lang="en-US" sz="1000" dirty="0"/>
              <a:t>Custom web parts</a:t>
            </a:r>
          </a:p>
          <a:p>
            <a:pPr marL="457200" indent="-114300">
              <a:buFont typeface="Arial" panose="020B0604020202020204" pitchFamily="34" charset="0"/>
              <a:buChar char="•"/>
            </a:pPr>
            <a:r>
              <a:rPr lang="en-US" sz="1000" dirty="0"/>
              <a:t>Custom themes</a:t>
            </a:r>
          </a:p>
        </p:txBody>
      </p:sp>
      <p:pic>
        <p:nvPicPr>
          <p:cNvPr id="49" name="Picture 48" descr="Text&#10;&#10;Description automatically generated with low confidence">
            <a:extLst>
              <a:ext uri="{FF2B5EF4-FFF2-40B4-BE49-F238E27FC236}">
                <a16:creationId xmlns:a16="http://schemas.microsoft.com/office/drawing/2014/main" id="{3E51FED1-EE6C-4DD7-6F3D-2C9C87DBDA73}"/>
              </a:ext>
            </a:extLst>
          </p:cNvPr>
          <p:cNvPicPr>
            <a:picLocks noChangeAspect="1"/>
          </p:cNvPicPr>
          <p:nvPr/>
        </p:nvPicPr>
        <p:blipFill>
          <a:blip r:embed="rId2"/>
          <a:stretch>
            <a:fillRect/>
          </a:stretch>
        </p:blipFill>
        <p:spPr>
          <a:xfrm>
            <a:off x="675683" y="4517383"/>
            <a:ext cx="712981" cy="628650"/>
          </a:xfrm>
          <a:prstGeom prst="rect">
            <a:avLst/>
          </a:prstGeom>
        </p:spPr>
      </p:pic>
      <p:cxnSp>
        <p:nvCxnSpPr>
          <p:cNvPr id="8" name="Straight Connector 7">
            <a:extLst>
              <a:ext uri="{FF2B5EF4-FFF2-40B4-BE49-F238E27FC236}">
                <a16:creationId xmlns:a16="http://schemas.microsoft.com/office/drawing/2014/main" id="{48A1C231-80A8-A32F-70FA-4CA1BA097A3E}"/>
              </a:ext>
            </a:extLst>
          </p:cNvPr>
          <p:cNvCxnSpPr>
            <a:cxnSpLocks/>
          </p:cNvCxnSpPr>
          <p:nvPr/>
        </p:nvCxnSpPr>
        <p:spPr>
          <a:xfrm>
            <a:off x="9772651" y="1423988"/>
            <a:ext cx="1862138" cy="4762"/>
          </a:xfrm>
          <a:prstGeom prst="line">
            <a:avLst/>
          </a:prstGeom>
          <a:ln w="19050" cap="rnd">
            <a:solidFill>
              <a:srgbClr val="B3BCCF"/>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ACE55697-668F-1B35-A3CD-12152C13010A}"/>
              </a:ext>
            </a:extLst>
          </p:cNvPr>
          <p:cNvCxnSpPr>
            <a:cxnSpLocks/>
          </p:cNvCxnSpPr>
          <p:nvPr/>
        </p:nvCxnSpPr>
        <p:spPr>
          <a:xfrm>
            <a:off x="10667149" y="2531797"/>
            <a:ext cx="1196240" cy="6616"/>
          </a:xfrm>
          <a:prstGeom prst="line">
            <a:avLst/>
          </a:prstGeom>
          <a:ln w="19050" cap="rnd">
            <a:solidFill>
              <a:srgbClr val="B3BCCF"/>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83230E65-4793-36EB-9A7A-2CC872674A7E}"/>
              </a:ext>
            </a:extLst>
          </p:cNvPr>
          <p:cNvCxnSpPr>
            <a:cxnSpLocks/>
          </p:cNvCxnSpPr>
          <p:nvPr/>
        </p:nvCxnSpPr>
        <p:spPr>
          <a:xfrm>
            <a:off x="11634789" y="1433513"/>
            <a:ext cx="228600" cy="1085850"/>
          </a:xfrm>
          <a:prstGeom prst="line">
            <a:avLst/>
          </a:prstGeom>
          <a:ln w="19050" cap="rnd">
            <a:solidFill>
              <a:srgbClr val="B3BCCF"/>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ED358155-741C-7B6D-8090-88348F88DA7F}"/>
              </a:ext>
            </a:extLst>
          </p:cNvPr>
          <p:cNvCxnSpPr>
            <a:cxnSpLocks/>
          </p:cNvCxnSpPr>
          <p:nvPr/>
        </p:nvCxnSpPr>
        <p:spPr>
          <a:xfrm>
            <a:off x="10667148" y="3396462"/>
            <a:ext cx="1086703" cy="0"/>
          </a:xfrm>
          <a:prstGeom prst="line">
            <a:avLst/>
          </a:prstGeom>
          <a:ln w="19050" cap="rnd">
            <a:solidFill>
              <a:srgbClr val="B3BCCF"/>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90FF9AD0-520D-8BF1-9421-2F37A2D20DE7}"/>
              </a:ext>
            </a:extLst>
          </p:cNvPr>
          <p:cNvCxnSpPr>
            <a:cxnSpLocks/>
          </p:cNvCxnSpPr>
          <p:nvPr/>
        </p:nvCxnSpPr>
        <p:spPr>
          <a:xfrm>
            <a:off x="11754813" y="2546086"/>
            <a:ext cx="0" cy="802107"/>
          </a:xfrm>
          <a:prstGeom prst="line">
            <a:avLst/>
          </a:prstGeom>
          <a:ln w="19050" cap="rnd">
            <a:solidFill>
              <a:srgbClr val="B3BCCF"/>
            </a:solidFill>
            <a:prstDash val="sysDash"/>
          </a:ln>
          <a:effectLst/>
        </p:spPr>
        <p:style>
          <a:lnRef idx="2">
            <a:schemeClr val="accent1"/>
          </a:lnRef>
          <a:fillRef idx="0">
            <a:schemeClr val="accent1"/>
          </a:fillRef>
          <a:effectRef idx="1">
            <a:schemeClr val="accent1"/>
          </a:effectRef>
          <a:fontRef idx="minor">
            <a:schemeClr val="tx1"/>
          </a:fontRef>
        </p:style>
      </p:cxnSp>
      <p:sp>
        <p:nvSpPr>
          <p:cNvPr id="15" name="Arrow: Right 14">
            <a:extLst>
              <a:ext uri="{FF2B5EF4-FFF2-40B4-BE49-F238E27FC236}">
                <a16:creationId xmlns:a16="http://schemas.microsoft.com/office/drawing/2014/main" id="{CCD323D7-1109-6633-D8C3-643809CA01A3}"/>
              </a:ext>
            </a:extLst>
          </p:cNvPr>
          <p:cNvSpPr/>
          <p:nvPr/>
        </p:nvSpPr>
        <p:spPr>
          <a:xfrm>
            <a:off x="9636045" y="1160484"/>
            <a:ext cx="2389267" cy="321081"/>
          </a:xfrm>
          <a:prstGeom prst="rightArrow">
            <a:avLst>
              <a:gd name="adj1" fmla="val 50000"/>
              <a:gd name="adj2" fmla="val 90048"/>
            </a:avLst>
          </a:prstGeom>
          <a:solidFill>
            <a:srgbClr val="C9BDAD"/>
          </a:solidFill>
          <a:ln w="28575" cap="flat" cmpd="sng" algn="ctr">
            <a:noFill/>
            <a:prstDash val="solid"/>
          </a:ln>
          <a:effectLst/>
        </p:spPr>
        <p:txBody>
          <a:bodyPr rtlCol="0" anchor="ctr"/>
          <a:lstStyle/>
          <a:p>
            <a:pPr algn="ctr" defTabSz="914400"/>
            <a:r>
              <a:rPr lang="en-US" sz="700" b="1" kern="0" spc="200" dirty="0">
                <a:solidFill>
                  <a:srgbClr val="63769D"/>
                </a:solidFill>
                <a:latin typeface="Arial"/>
              </a:rPr>
              <a:t>EXTENDING SHAREPOINT</a:t>
            </a:r>
          </a:p>
        </p:txBody>
      </p:sp>
      <p:pic>
        <p:nvPicPr>
          <p:cNvPr id="6" name="Picture 5">
            <a:extLst>
              <a:ext uri="{FF2B5EF4-FFF2-40B4-BE49-F238E27FC236}">
                <a16:creationId xmlns:a16="http://schemas.microsoft.com/office/drawing/2014/main" id="{BA143D9A-C780-685F-5E84-8BCEB48E0D1D}"/>
              </a:ext>
            </a:extLst>
          </p:cNvPr>
          <p:cNvPicPr>
            <a:picLocks noChangeAspect="1"/>
          </p:cNvPicPr>
          <p:nvPr/>
        </p:nvPicPr>
        <p:blipFill>
          <a:blip r:embed="rId3"/>
          <a:stretch>
            <a:fillRect/>
          </a:stretch>
        </p:blipFill>
        <p:spPr>
          <a:xfrm flipH="1">
            <a:off x="7395761" y="600235"/>
            <a:ext cx="3316698" cy="2879154"/>
          </a:xfrm>
          <a:prstGeom prst="rect">
            <a:avLst/>
          </a:prstGeom>
        </p:spPr>
      </p:pic>
    </p:spTree>
    <p:extLst>
      <p:ext uri="{BB962C8B-B14F-4D97-AF65-F5344CB8AC3E}">
        <p14:creationId xmlns:p14="http://schemas.microsoft.com/office/powerpoint/2010/main" val="3115308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878AA1-EE3E-1D68-2F52-316D923B3D5A}"/>
              </a:ext>
            </a:extLst>
          </p:cNvPr>
          <p:cNvSpPr>
            <a:spLocks noGrp="1"/>
          </p:cNvSpPr>
          <p:nvPr>
            <p:ph type="sldNum" sz="quarter" idx="12"/>
          </p:nvPr>
        </p:nvSpPr>
        <p:spPr/>
        <p:txBody>
          <a:bodyPr/>
          <a:lstStyle/>
          <a:p>
            <a:fld id="{A8160BDD-7155-D744-B749-9730458604AD}" type="slidenum">
              <a:rPr lang="en-US" smtClean="0"/>
              <a:pPr/>
              <a:t>4</a:t>
            </a:fld>
            <a:endParaRPr lang="en-US" dirty="0"/>
          </a:p>
        </p:txBody>
      </p:sp>
      <p:sp>
        <p:nvSpPr>
          <p:cNvPr id="5" name="Title 4">
            <a:extLst>
              <a:ext uri="{FF2B5EF4-FFF2-40B4-BE49-F238E27FC236}">
                <a16:creationId xmlns:a16="http://schemas.microsoft.com/office/drawing/2014/main" id="{BC21BFE4-5164-0C8D-71D7-32D3FC2B29A5}"/>
              </a:ext>
            </a:extLst>
          </p:cNvPr>
          <p:cNvSpPr>
            <a:spLocks noGrp="1"/>
          </p:cNvSpPr>
          <p:nvPr>
            <p:ph type="title"/>
          </p:nvPr>
        </p:nvSpPr>
        <p:spPr/>
        <p:txBody>
          <a:bodyPr/>
          <a:lstStyle/>
          <a:p>
            <a:r>
              <a:rPr lang="en-US" dirty="0"/>
              <a:t>Custom Site Templates</a:t>
            </a:r>
          </a:p>
        </p:txBody>
      </p:sp>
      <p:sp>
        <p:nvSpPr>
          <p:cNvPr id="6" name="Text Placeholder 5">
            <a:extLst>
              <a:ext uri="{FF2B5EF4-FFF2-40B4-BE49-F238E27FC236}">
                <a16:creationId xmlns:a16="http://schemas.microsoft.com/office/drawing/2014/main" id="{875CB3DA-646C-3BB1-FB62-12B7B38D25A6}"/>
              </a:ext>
            </a:extLst>
          </p:cNvPr>
          <p:cNvSpPr>
            <a:spLocks noGrp="1"/>
          </p:cNvSpPr>
          <p:nvPr>
            <p:ph type="body" sz="quarter" idx="13"/>
          </p:nvPr>
        </p:nvSpPr>
        <p:spPr>
          <a:xfrm>
            <a:off x="336884" y="1419811"/>
            <a:ext cx="7049568" cy="4900778"/>
          </a:xfrm>
        </p:spPr>
        <p:txBody>
          <a:bodyPr/>
          <a:lstStyle/>
          <a:p>
            <a:r>
              <a:rPr lang="en-US" dirty="0"/>
              <a:t>Save As Template</a:t>
            </a:r>
          </a:p>
          <a:p>
            <a:pPr lvl="1"/>
            <a:r>
              <a:rPr lang="en-US" dirty="0"/>
              <a:t>Feature available in older versions of SharePoint.</a:t>
            </a:r>
          </a:p>
          <a:p>
            <a:pPr lvl="1"/>
            <a:r>
              <a:rPr lang="en-US" dirty="0"/>
              <a:t>Enables you to use an existing site as the model for a new site template. </a:t>
            </a:r>
          </a:p>
          <a:p>
            <a:pPr lvl="1"/>
            <a:r>
              <a:rPr lang="en-US" dirty="0"/>
              <a:t>No longer provided in Modern SharePoint.</a:t>
            </a:r>
          </a:p>
          <a:p>
            <a:r>
              <a:rPr lang="en-US" dirty="0"/>
              <a:t>In Modern SharePoint, you create a site template by:</a:t>
            </a:r>
          </a:p>
          <a:p>
            <a:pPr lvl="1"/>
            <a:r>
              <a:rPr lang="en-US" dirty="0"/>
              <a:t>Writing a set of instructions that identify features the template should add.</a:t>
            </a:r>
          </a:p>
          <a:p>
            <a:pPr lvl="1"/>
            <a:r>
              <a:rPr lang="en-US" dirty="0"/>
              <a:t>Then use some special tools to turn those instructions into a site template.</a:t>
            </a:r>
          </a:p>
          <a:p>
            <a:r>
              <a:rPr lang="en-US" dirty="0"/>
              <a:t>Once a custom template has been generated, any site owner can use it, just like the Microsoft site templates. </a:t>
            </a:r>
          </a:p>
          <a:p>
            <a:r>
              <a:rPr lang="en-US" dirty="0"/>
              <a:t>If you frequently create similarly configured sites, this feature may be beneficial to your organization.</a:t>
            </a:r>
          </a:p>
        </p:txBody>
      </p:sp>
      <p:pic>
        <p:nvPicPr>
          <p:cNvPr id="4" name="Picture 3">
            <a:extLst>
              <a:ext uri="{FF2B5EF4-FFF2-40B4-BE49-F238E27FC236}">
                <a16:creationId xmlns:a16="http://schemas.microsoft.com/office/drawing/2014/main" id="{6B5B5591-BEFB-9590-9C19-BB6978279494}"/>
              </a:ext>
            </a:extLst>
          </p:cNvPr>
          <p:cNvPicPr>
            <a:picLocks noChangeAspect="1"/>
          </p:cNvPicPr>
          <p:nvPr/>
        </p:nvPicPr>
        <p:blipFill>
          <a:blip r:embed="rId2"/>
          <a:stretch>
            <a:fillRect/>
          </a:stretch>
        </p:blipFill>
        <p:spPr>
          <a:xfrm>
            <a:off x="7613782" y="1419811"/>
            <a:ext cx="4018378" cy="4018378"/>
          </a:xfrm>
          <a:prstGeom prst="rect">
            <a:avLst/>
          </a:prstGeom>
        </p:spPr>
      </p:pic>
      <p:sp>
        <p:nvSpPr>
          <p:cNvPr id="3" name="Rounded Rectangle 143">
            <a:extLst>
              <a:ext uri="{FF2B5EF4-FFF2-40B4-BE49-F238E27FC236}">
                <a16:creationId xmlns:a16="http://schemas.microsoft.com/office/drawing/2014/main" id="{304050DD-58B6-917B-49EE-6ADA8F547178}"/>
              </a:ext>
            </a:extLst>
          </p:cNvPr>
          <p:cNvSpPr/>
          <p:nvPr/>
        </p:nvSpPr>
        <p:spPr>
          <a:xfrm>
            <a:off x="9908135" y="3429000"/>
            <a:ext cx="1724025" cy="274638"/>
          </a:xfrm>
          <a:prstGeom prst="roundRect">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300" b="1" i="0" u="none" strike="noStrike" kern="0" cap="none" spc="0" normalizeH="0" baseline="0" noProof="0" dirty="0">
                <a:ln>
                  <a:noFill/>
                </a:ln>
                <a:solidFill>
                  <a:srgbClr val="FFFFFF"/>
                </a:solidFill>
                <a:effectLst/>
                <a:uLnTx/>
                <a:uFillTx/>
                <a:latin typeface="Calibri"/>
                <a:ea typeface="+mn-ea"/>
                <a:cs typeface="Calibri"/>
              </a:rPr>
              <a:t>Custom Site Template</a:t>
            </a:r>
          </a:p>
        </p:txBody>
      </p:sp>
    </p:spTree>
    <p:extLst>
      <p:ext uri="{BB962C8B-B14F-4D97-AF65-F5344CB8AC3E}">
        <p14:creationId xmlns:p14="http://schemas.microsoft.com/office/powerpoint/2010/main" val="15229951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Rounded Corners 24">
            <a:extLst>
              <a:ext uri="{FF2B5EF4-FFF2-40B4-BE49-F238E27FC236}">
                <a16:creationId xmlns:a16="http://schemas.microsoft.com/office/drawing/2014/main" id="{83B0B237-8818-3EA7-4A30-35902C36E37A}"/>
              </a:ext>
            </a:extLst>
          </p:cNvPr>
          <p:cNvSpPr/>
          <p:nvPr/>
        </p:nvSpPr>
        <p:spPr>
          <a:xfrm>
            <a:off x="4025464" y="1778000"/>
            <a:ext cx="7099736" cy="4203700"/>
          </a:xfrm>
          <a:prstGeom prst="roundRect">
            <a:avLst>
              <a:gd name="adj" fmla="val 7864"/>
            </a:avLst>
          </a:prstGeom>
          <a:solidFill>
            <a:schemeClr val="bg1">
              <a:lumMod val="85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4" name="Rectangle: Rounded Corners 23">
            <a:extLst>
              <a:ext uri="{FF2B5EF4-FFF2-40B4-BE49-F238E27FC236}">
                <a16:creationId xmlns:a16="http://schemas.microsoft.com/office/drawing/2014/main" id="{726F16D8-0B41-D989-BCB5-0DF354E229A0}"/>
              </a:ext>
            </a:extLst>
          </p:cNvPr>
          <p:cNvSpPr/>
          <p:nvPr/>
        </p:nvSpPr>
        <p:spPr>
          <a:xfrm>
            <a:off x="387350" y="1778000"/>
            <a:ext cx="3531462" cy="4203700"/>
          </a:xfrm>
          <a:prstGeom prst="roundRect">
            <a:avLst>
              <a:gd name="adj" fmla="val 8317"/>
            </a:avLst>
          </a:prstGeom>
          <a:solidFill>
            <a:schemeClr val="bg1">
              <a:lumMod val="85000"/>
            </a:schemeClr>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 name="Title 1">
            <a:extLst>
              <a:ext uri="{FF2B5EF4-FFF2-40B4-BE49-F238E27FC236}">
                <a16:creationId xmlns:a16="http://schemas.microsoft.com/office/drawing/2014/main" id="{8B5ABE22-7F49-C2B4-2739-76FAD2F98913}"/>
              </a:ext>
            </a:extLst>
          </p:cNvPr>
          <p:cNvSpPr>
            <a:spLocks noGrp="1"/>
          </p:cNvSpPr>
          <p:nvPr>
            <p:ph type="title"/>
          </p:nvPr>
        </p:nvSpPr>
        <p:spPr/>
        <p:txBody>
          <a:bodyPr/>
          <a:lstStyle/>
          <a:p>
            <a:r>
              <a:rPr lang="en-US" dirty="0"/>
              <a:t>How a Site Script Becomes a Custom Site Template</a:t>
            </a:r>
          </a:p>
        </p:txBody>
      </p:sp>
      <p:sp>
        <p:nvSpPr>
          <p:cNvPr id="3" name="Slide Number Placeholder 2">
            <a:extLst>
              <a:ext uri="{FF2B5EF4-FFF2-40B4-BE49-F238E27FC236}">
                <a16:creationId xmlns:a16="http://schemas.microsoft.com/office/drawing/2014/main" id="{2BAFB9E6-FF2F-2E2D-FC9A-36C5212225F7}"/>
              </a:ext>
            </a:extLst>
          </p:cNvPr>
          <p:cNvSpPr>
            <a:spLocks noGrp="1"/>
          </p:cNvSpPr>
          <p:nvPr>
            <p:ph type="sldNum" sz="quarter" idx="12"/>
          </p:nvPr>
        </p:nvSpPr>
        <p:spPr/>
        <p:txBody>
          <a:bodyPr/>
          <a:lstStyle/>
          <a:p>
            <a:fld id="{A8160BDD-7155-D744-B749-9730458604AD}" type="slidenum">
              <a:rPr lang="en-US" smtClean="0"/>
              <a:t>5</a:t>
            </a:fld>
            <a:endParaRPr lang="en-US" dirty="0"/>
          </a:p>
        </p:txBody>
      </p:sp>
      <p:graphicFrame>
        <p:nvGraphicFramePr>
          <p:cNvPr id="4" name="Diagram 3">
            <a:extLst>
              <a:ext uri="{FF2B5EF4-FFF2-40B4-BE49-F238E27FC236}">
                <a16:creationId xmlns:a16="http://schemas.microsoft.com/office/drawing/2014/main" id="{F48D7233-0001-3170-F85E-6F7083EC734A}"/>
              </a:ext>
            </a:extLst>
          </p:cNvPr>
          <p:cNvGraphicFramePr/>
          <p:nvPr>
            <p:extLst>
              <p:ext uri="{D42A27DB-BD31-4B8C-83A1-F6EECF244321}">
                <p14:modId xmlns:p14="http://schemas.microsoft.com/office/powerpoint/2010/main" val="3907415883"/>
              </p:ext>
            </p:extLst>
          </p:nvPr>
        </p:nvGraphicFramePr>
        <p:xfrm>
          <a:off x="345360" y="1168400"/>
          <a:ext cx="11681539" cy="17806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a:extLst>
              <a:ext uri="{FF2B5EF4-FFF2-40B4-BE49-F238E27FC236}">
                <a16:creationId xmlns:a16="http://schemas.microsoft.com/office/drawing/2014/main" id="{AF7E8D8C-D49E-613F-E189-CCC94D28ADA2}"/>
              </a:ext>
            </a:extLst>
          </p:cNvPr>
          <p:cNvPicPr>
            <a:picLocks noChangeAspect="1"/>
          </p:cNvPicPr>
          <p:nvPr/>
        </p:nvPicPr>
        <p:blipFill rotWithShape="1">
          <a:blip r:embed="rId7"/>
          <a:srcRect r="40816" b="25095"/>
          <a:stretch/>
        </p:blipFill>
        <p:spPr>
          <a:xfrm>
            <a:off x="562986" y="3694956"/>
            <a:ext cx="3133951" cy="2155128"/>
          </a:xfrm>
          <a:prstGeom prst="rect">
            <a:avLst/>
          </a:prstGeom>
          <a:ln w="28575">
            <a:solidFill>
              <a:schemeClr val="tx1"/>
            </a:solidFill>
          </a:ln>
        </p:spPr>
      </p:pic>
      <p:grpSp>
        <p:nvGrpSpPr>
          <p:cNvPr id="22" name="Group 21">
            <a:extLst>
              <a:ext uri="{FF2B5EF4-FFF2-40B4-BE49-F238E27FC236}">
                <a16:creationId xmlns:a16="http://schemas.microsoft.com/office/drawing/2014/main" id="{2E73F5E7-7BB4-898C-EFFE-526ECB079994}"/>
              </a:ext>
            </a:extLst>
          </p:cNvPr>
          <p:cNvGrpSpPr/>
          <p:nvPr/>
        </p:nvGrpSpPr>
        <p:grpSpPr>
          <a:xfrm>
            <a:off x="4343230" y="3694956"/>
            <a:ext cx="2961560" cy="2155128"/>
            <a:chOff x="4108512" y="3731029"/>
            <a:chExt cx="2557229" cy="1860896"/>
          </a:xfrm>
        </p:grpSpPr>
        <p:sp>
          <p:nvSpPr>
            <p:cNvPr id="14" name="Rectangle 13">
              <a:extLst>
                <a:ext uri="{FF2B5EF4-FFF2-40B4-BE49-F238E27FC236}">
                  <a16:creationId xmlns:a16="http://schemas.microsoft.com/office/drawing/2014/main" id="{F2C7CEA0-B044-DB95-543F-88746F1ABA99}"/>
                </a:ext>
              </a:extLst>
            </p:cNvPr>
            <p:cNvSpPr/>
            <p:nvPr/>
          </p:nvSpPr>
          <p:spPr>
            <a:xfrm>
              <a:off x="4108512" y="3731029"/>
              <a:ext cx="2557229" cy="1860896"/>
            </a:xfrm>
            <a:prstGeom prst="rect">
              <a:avLst/>
            </a:prstGeom>
            <a:solidFill>
              <a:srgbClr val="F3F3F3"/>
            </a:solidFill>
            <a:ln w="28575" cap="flat" cmpd="sng" algn="ctr">
              <a:solidFill>
                <a:schemeClr val="tx1"/>
              </a:solidFill>
              <a:prstDash val="solid"/>
            </a:ln>
            <a:effectLst/>
          </p:spPr>
          <p:txBody>
            <a:bodyPr rtlCol="0" anchor="ctr"/>
            <a:lstStyle/>
            <a:p>
              <a:pPr algn="ctr" defTabSz="914400"/>
              <a:endParaRPr lang="en-US" sz="1100" b="1" kern="0" dirty="0">
                <a:solidFill>
                  <a:srgbClr val="FF0000"/>
                </a:solidFill>
                <a:latin typeface="Arial"/>
              </a:endParaRPr>
            </a:p>
          </p:txBody>
        </p:sp>
        <p:pic>
          <p:nvPicPr>
            <p:cNvPr id="7" name="Picture 6">
              <a:extLst>
                <a:ext uri="{FF2B5EF4-FFF2-40B4-BE49-F238E27FC236}">
                  <a16:creationId xmlns:a16="http://schemas.microsoft.com/office/drawing/2014/main" id="{D87752DE-72FC-8FAD-EAD4-BA6C59662F3A}"/>
                </a:ext>
              </a:extLst>
            </p:cNvPr>
            <p:cNvPicPr>
              <a:picLocks noChangeAspect="1"/>
            </p:cNvPicPr>
            <p:nvPr/>
          </p:nvPicPr>
          <p:blipFill rotWithShape="1">
            <a:blip r:embed="rId8"/>
            <a:srcRect l="400" t="1469" r="61772" b="6655"/>
            <a:stretch/>
          </p:blipFill>
          <p:spPr>
            <a:xfrm>
              <a:off x="4168777" y="3791700"/>
              <a:ext cx="2471247" cy="1709737"/>
            </a:xfrm>
            <a:prstGeom prst="rect">
              <a:avLst/>
            </a:prstGeom>
          </p:spPr>
        </p:pic>
        <p:sp>
          <p:nvSpPr>
            <p:cNvPr id="16" name="CODE_HIGHLIGHTER">
              <a:extLst>
                <a:ext uri="{FF2B5EF4-FFF2-40B4-BE49-F238E27FC236}">
                  <a16:creationId xmlns:a16="http://schemas.microsoft.com/office/drawing/2014/main" id="{CB6FC811-DD39-DF0A-8E7A-D1A4085F0916}"/>
                </a:ext>
              </a:extLst>
            </p:cNvPr>
            <p:cNvSpPr/>
            <p:nvPr/>
          </p:nvSpPr>
          <p:spPr>
            <a:xfrm>
              <a:off x="5327650" y="3991725"/>
              <a:ext cx="1028700" cy="190500"/>
            </a:xfrm>
            <a:prstGeom prst="roundRect">
              <a:avLst>
                <a:gd name="adj" fmla="val 50000"/>
              </a:avLst>
            </a:prstGeom>
            <a:noFill/>
            <a:ln w="25400" cap="flat" cmpd="sng" algn="ctr">
              <a:solidFill>
                <a:srgbClr val="000000"/>
              </a:solidFill>
              <a:prstDash val="solid"/>
            </a:ln>
            <a:effectLst>
              <a:glow rad="38100">
                <a:srgbClr val="FFFFFF">
                  <a:alpha val="95000"/>
                </a:srgbClr>
              </a:glow>
            </a:effectLst>
          </p:spPr>
          <p:txBody>
            <a:bodyPr rtlCol="0" anchor="ctr"/>
            <a:lstStyle/>
            <a:p>
              <a:pPr algn="ctr" defTabSz="914400"/>
              <a:endParaRPr lang="en-US" sz="1100" b="1" kern="0" dirty="0">
                <a:solidFill>
                  <a:srgbClr val="FF0000"/>
                </a:solidFill>
                <a:latin typeface="Arial"/>
              </a:endParaRPr>
            </a:p>
          </p:txBody>
        </p:sp>
      </p:grpSp>
      <p:grpSp>
        <p:nvGrpSpPr>
          <p:cNvPr id="23" name="Group 22">
            <a:extLst>
              <a:ext uri="{FF2B5EF4-FFF2-40B4-BE49-F238E27FC236}">
                <a16:creationId xmlns:a16="http://schemas.microsoft.com/office/drawing/2014/main" id="{01620A49-D66D-EF0D-DC5B-9EAD1E8D3DE7}"/>
              </a:ext>
            </a:extLst>
          </p:cNvPr>
          <p:cNvGrpSpPr/>
          <p:nvPr/>
        </p:nvGrpSpPr>
        <p:grpSpPr>
          <a:xfrm>
            <a:off x="7826823" y="3694956"/>
            <a:ext cx="2961560" cy="2155128"/>
            <a:chOff x="7651221" y="3731029"/>
            <a:chExt cx="2557229" cy="1860896"/>
          </a:xfrm>
        </p:grpSpPr>
        <p:sp>
          <p:nvSpPr>
            <p:cNvPr id="15" name="Rectangle 14">
              <a:extLst>
                <a:ext uri="{FF2B5EF4-FFF2-40B4-BE49-F238E27FC236}">
                  <a16:creationId xmlns:a16="http://schemas.microsoft.com/office/drawing/2014/main" id="{AE292F6F-F391-1CD0-01E9-2559968C394B}"/>
                </a:ext>
              </a:extLst>
            </p:cNvPr>
            <p:cNvSpPr/>
            <p:nvPr/>
          </p:nvSpPr>
          <p:spPr>
            <a:xfrm>
              <a:off x="7651221" y="3731029"/>
              <a:ext cx="2557229" cy="1860896"/>
            </a:xfrm>
            <a:prstGeom prst="rect">
              <a:avLst/>
            </a:prstGeom>
            <a:solidFill>
              <a:srgbClr val="F3F3F3"/>
            </a:solidFill>
            <a:ln w="28575" cap="flat" cmpd="sng" algn="ctr">
              <a:solidFill>
                <a:schemeClr val="tx1"/>
              </a:solidFill>
              <a:prstDash val="solid"/>
            </a:ln>
            <a:effectLst/>
          </p:spPr>
          <p:txBody>
            <a:bodyPr rtlCol="0" anchor="ctr"/>
            <a:lstStyle/>
            <a:p>
              <a:pPr algn="ctr" defTabSz="914400"/>
              <a:endParaRPr lang="en-US" sz="1100" b="1" kern="0" dirty="0">
                <a:solidFill>
                  <a:srgbClr val="FF0000"/>
                </a:solidFill>
                <a:latin typeface="Arial"/>
              </a:endParaRPr>
            </a:p>
          </p:txBody>
        </p:sp>
        <p:pic>
          <p:nvPicPr>
            <p:cNvPr id="9" name="Picture 8">
              <a:extLst>
                <a:ext uri="{FF2B5EF4-FFF2-40B4-BE49-F238E27FC236}">
                  <a16:creationId xmlns:a16="http://schemas.microsoft.com/office/drawing/2014/main" id="{16B8F4B1-07D3-E418-0E38-D3B067367869}"/>
                </a:ext>
              </a:extLst>
            </p:cNvPr>
            <p:cNvPicPr>
              <a:picLocks noChangeAspect="1"/>
            </p:cNvPicPr>
            <p:nvPr/>
          </p:nvPicPr>
          <p:blipFill rotWithShape="1">
            <a:blip r:embed="rId9"/>
            <a:srcRect l="460" t="12620" r="67901" b="15562"/>
            <a:stretch/>
          </p:blipFill>
          <p:spPr>
            <a:xfrm>
              <a:off x="7703975" y="3786337"/>
              <a:ext cx="2479958" cy="203980"/>
            </a:xfrm>
            <a:prstGeom prst="rect">
              <a:avLst/>
            </a:prstGeom>
          </p:spPr>
        </p:pic>
        <p:pic>
          <p:nvPicPr>
            <p:cNvPr id="10" name="Picture 9">
              <a:extLst>
                <a:ext uri="{FF2B5EF4-FFF2-40B4-BE49-F238E27FC236}">
                  <a16:creationId xmlns:a16="http://schemas.microsoft.com/office/drawing/2014/main" id="{5EC77680-DC62-6839-AF2E-8E1EADCE1AA3}"/>
                </a:ext>
              </a:extLst>
            </p:cNvPr>
            <p:cNvPicPr>
              <a:picLocks noChangeAspect="1"/>
            </p:cNvPicPr>
            <p:nvPr/>
          </p:nvPicPr>
          <p:blipFill rotWithShape="1">
            <a:blip r:embed="rId9"/>
            <a:srcRect l="41949" t="16835" r="26960" b="24299"/>
            <a:stretch/>
          </p:blipFill>
          <p:spPr>
            <a:xfrm>
              <a:off x="7747000" y="3961742"/>
              <a:ext cx="2436933" cy="167196"/>
            </a:xfrm>
            <a:prstGeom prst="rect">
              <a:avLst/>
            </a:prstGeom>
          </p:spPr>
        </p:pic>
        <p:sp>
          <p:nvSpPr>
            <p:cNvPr id="17" name="CODE_HIGHLIGHTER">
              <a:extLst>
                <a:ext uri="{FF2B5EF4-FFF2-40B4-BE49-F238E27FC236}">
                  <a16:creationId xmlns:a16="http://schemas.microsoft.com/office/drawing/2014/main" id="{55B95D1A-FC93-B806-D8B3-3B369BDDCF44}"/>
                </a:ext>
              </a:extLst>
            </p:cNvPr>
            <p:cNvSpPr/>
            <p:nvPr/>
          </p:nvSpPr>
          <p:spPr>
            <a:xfrm>
              <a:off x="7680325" y="3791700"/>
              <a:ext cx="1028700" cy="190500"/>
            </a:xfrm>
            <a:prstGeom prst="roundRect">
              <a:avLst>
                <a:gd name="adj" fmla="val 50000"/>
              </a:avLst>
            </a:prstGeom>
            <a:noFill/>
            <a:ln w="25400" cap="flat" cmpd="sng" algn="ctr">
              <a:solidFill>
                <a:srgbClr val="000000"/>
              </a:solidFill>
              <a:prstDash val="solid"/>
            </a:ln>
            <a:effectLst>
              <a:glow rad="38100">
                <a:srgbClr val="FFFFFF">
                  <a:alpha val="95000"/>
                </a:srgbClr>
              </a:glow>
            </a:effectLst>
          </p:spPr>
          <p:txBody>
            <a:bodyPr rtlCol="0" anchor="ctr"/>
            <a:lstStyle/>
            <a:p>
              <a:pPr algn="ctr" defTabSz="914400"/>
              <a:endParaRPr lang="en-US" sz="1100" b="1" kern="0" dirty="0">
                <a:solidFill>
                  <a:srgbClr val="FF0000"/>
                </a:solidFill>
                <a:latin typeface="Arial"/>
              </a:endParaRPr>
            </a:p>
          </p:txBody>
        </p:sp>
        <p:pic>
          <p:nvPicPr>
            <p:cNvPr id="19" name="Picture 18">
              <a:extLst>
                <a:ext uri="{FF2B5EF4-FFF2-40B4-BE49-F238E27FC236}">
                  <a16:creationId xmlns:a16="http://schemas.microsoft.com/office/drawing/2014/main" id="{C8339B6D-5321-C4A1-84E8-6E0D31EED218}"/>
                </a:ext>
              </a:extLst>
            </p:cNvPr>
            <p:cNvPicPr>
              <a:picLocks noChangeAspect="1"/>
            </p:cNvPicPr>
            <p:nvPr/>
          </p:nvPicPr>
          <p:blipFill rotWithShape="1">
            <a:blip r:embed="rId10"/>
            <a:srcRect l="704" t="1877" r="32379" b="8419"/>
            <a:stretch/>
          </p:blipFill>
          <p:spPr>
            <a:xfrm>
              <a:off x="7766050" y="4207625"/>
              <a:ext cx="2417883" cy="1365250"/>
            </a:xfrm>
            <a:prstGeom prst="rect">
              <a:avLst/>
            </a:prstGeom>
          </p:spPr>
        </p:pic>
      </p:grpSp>
      <p:sp>
        <p:nvSpPr>
          <p:cNvPr id="20" name="Rounded Rectangle 143">
            <a:extLst>
              <a:ext uri="{FF2B5EF4-FFF2-40B4-BE49-F238E27FC236}">
                <a16:creationId xmlns:a16="http://schemas.microsoft.com/office/drawing/2014/main" id="{1A149BB1-FD73-F28F-BB2A-851F66862080}"/>
              </a:ext>
            </a:extLst>
          </p:cNvPr>
          <p:cNvSpPr/>
          <p:nvPr/>
        </p:nvSpPr>
        <p:spPr>
          <a:xfrm>
            <a:off x="562986" y="3317081"/>
            <a:ext cx="3183944" cy="274638"/>
          </a:xfrm>
          <a:prstGeom prst="roundRect">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A Text/Code Editor</a:t>
            </a:r>
          </a:p>
        </p:txBody>
      </p:sp>
      <p:sp>
        <p:nvSpPr>
          <p:cNvPr id="21" name="Rounded Rectangle 143">
            <a:extLst>
              <a:ext uri="{FF2B5EF4-FFF2-40B4-BE49-F238E27FC236}">
                <a16:creationId xmlns:a16="http://schemas.microsoft.com/office/drawing/2014/main" id="{ECED0D73-39E5-E2B4-EDD1-A4A8EF524283}"/>
              </a:ext>
            </a:extLst>
          </p:cNvPr>
          <p:cNvSpPr/>
          <p:nvPr/>
        </p:nvSpPr>
        <p:spPr>
          <a:xfrm>
            <a:off x="4285600" y="3317081"/>
            <a:ext cx="6615754" cy="274638"/>
          </a:xfrm>
          <a:prstGeom prst="roundRect">
            <a:avLst>
              <a:gd name="adj" fmla="val 14355"/>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SharePoint Online Management Shell</a:t>
            </a:r>
          </a:p>
        </p:txBody>
      </p:sp>
      <p:grpSp>
        <p:nvGrpSpPr>
          <p:cNvPr id="13" name="BORDERS_AND_FADERS">
            <a:extLst>
              <a:ext uri="{FF2B5EF4-FFF2-40B4-BE49-F238E27FC236}">
                <a16:creationId xmlns:a16="http://schemas.microsoft.com/office/drawing/2014/main" id="{FBD66831-510D-3931-A320-C1F99D652716}"/>
              </a:ext>
            </a:extLst>
          </p:cNvPr>
          <p:cNvGrpSpPr/>
          <p:nvPr/>
        </p:nvGrpSpPr>
        <p:grpSpPr>
          <a:xfrm>
            <a:off x="550286" y="3682256"/>
            <a:ext cx="3159351" cy="2180528"/>
            <a:chOff x="550286" y="3682256"/>
            <a:chExt cx="3159351" cy="2180528"/>
          </a:xfrm>
        </p:grpSpPr>
        <p:sp>
          <p:nvSpPr>
            <p:cNvPr id="5" name="BORDER_TOP">
              <a:extLst>
                <a:ext uri="{FF2B5EF4-FFF2-40B4-BE49-F238E27FC236}">
                  <a16:creationId xmlns:a16="http://schemas.microsoft.com/office/drawing/2014/main" id="{F33186BD-C6D4-CD8B-691E-40854F5B9EF0}"/>
                </a:ext>
              </a:extLst>
            </p:cNvPr>
            <p:cNvSpPr/>
            <p:nvPr/>
          </p:nvSpPr>
          <p:spPr>
            <a:xfrm>
              <a:off x="550286" y="3682256"/>
              <a:ext cx="3159351" cy="12700"/>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8" name="BORDER_LEFT">
              <a:extLst>
                <a:ext uri="{FF2B5EF4-FFF2-40B4-BE49-F238E27FC236}">
                  <a16:creationId xmlns:a16="http://schemas.microsoft.com/office/drawing/2014/main" id="{D71FAF4B-B0FF-1411-B49F-9B36B7B697D7}"/>
                </a:ext>
              </a:extLst>
            </p:cNvPr>
            <p:cNvSpPr/>
            <p:nvPr/>
          </p:nvSpPr>
          <p:spPr>
            <a:xfrm>
              <a:off x="550286" y="3682256"/>
              <a:ext cx="12700" cy="2180528"/>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grpSp>
      <p:sp>
        <p:nvSpPr>
          <p:cNvPr id="18" name="FADER_BOTTOM">
            <a:extLst>
              <a:ext uri="{FF2B5EF4-FFF2-40B4-BE49-F238E27FC236}">
                <a16:creationId xmlns:a16="http://schemas.microsoft.com/office/drawing/2014/main" id="{96E386DD-FE91-22E1-82AE-14C95B303D2B}"/>
              </a:ext>
            </a:extLst>
          </p:cNvPr>
          <p:cNvSpPr/>
          <p:nvPr/>
        </p:nvSpPr>
        <p:spPr>
          <a:xfrm>
            <a:off x="485533" y="5486016"/>
            <a:ext cx="3291028" cy="393700"/>
          </a:xfrm>
          <a:prstGeom prst="rect">
            <a:avLst/>
          </a:prstGeom>
          <a:gradFill flip="none" rotWithShape="1">
            <a:gsLst>
              <a:gs pos="0">
                <a:srgbClr val="D9D9D9">
                  <a:alpha val="0"/>
                </a:srgbClr>
              </a:gs>
              <a:gs pos="78000">
                <a:srgbClr val="D9D9D9"/>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6" name="FADER_BOTTOM">
            <a:extLst>
              <a:ext uri="{FF2B5EF4-FFF2-40B4-BE49-F238E27FC236}">
                <a16:creationId xmlns:a16="http://schemas.microsoft.com/office/drawing/2014/main" id="{CF548D11-66FD-6C2C-E7A8-BFB7A4844D2E}"/>
              </a:ext>
            </a:extLst>
          </p:cNvPr>
          <p:cNvSpPr/>
          <p:nvPr/>
        </p:nvSpPr>
        <p:spPr>
          <a:xfrm rot="16200000">
            <a:off x="2446249" y="4524364"/>
            <a:ext cx="2180528" cy="393700"/>
          </a:xfrm>
          <a:prstGeom prst="rect">
            <a:avLst/>
          </a:prstGeom>
          <a:gradFill flip="none" rotWithShape="1">
            <a:gsLst>
              <a:gs pos="0">
                <a:srgbClr val="D9D9D9">
                  <a:alpha val="0"/>
                </a:srgbClr>
              </a:gs>
              <a:gs pos="78000">
                <a:srgbClr val="D9D9D9"/>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7" name="FADER_BOTTOM">
            <a:extLst>
              <a:ext uri="{FF2B5EF4-FFF2-40B4-BE49-F238E27FC236}">
                <a16:creationId xmlns:a16="http://schemas.microsoft.com/office/drawing/2014/main" id="{A7D723E1-0B50-9E46-9EE2-CBE62C72AC5B}"/>
              </a:ext>
            </a:extLst>
          </p:cNvPr>
          <p:cNvSpPr/>
          <p:nvPr/>
        </p:nvSpPr>
        <p:spPr>
          <a:xfrm>
            <a:off x="4298594" y="5486016"/>
            <a:ext cx="3291028" cy="393700"/>
          </a:xfrm>
          <a:prstGeom prst="rect">
            <a:avLst/>
          </a:prstGeom>
          <a:gradFill flip="none" rotWithShape="1">
            <a:gsLst>
              <a:gs pos="0">
                <a:srgbClr val="D9D9D9">
                  <a:alpha val="0"/>
                </a:srgbClr>
              </a:gs>
              <a:gs pos="78000">
                <a:srgbClr val="D9D9D9"/>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8" name="FADER_BOTTOM">
            <a:extLst>
              <a:ext uri="{FF2B5EF4-FFF2-40B4-BE49-F238E27FC236}">
                <a16:creationId xmlns:a16="http://schemas.microsoft.com/office/drawing/2014/main" id="{53A714F0-4896-1644-2BBD-CC8FB6C7E54A}"/>
              </a:ext>
            </a:extLst>
          </p:cNvPr>
          <p:cNvSpPr/>
          <p:nvPr/>
        </p:nvSpPr>
        <p:spPr>
          <a:xfrm rot="16200000">
            <a:off x="6065416" y="4524364"/>
            <a:ext cx="2180528" cy="393700"/>
          </a:xfrm>
          <a:prstGeom prst="rect">
            <a:avLst/>
          </a:prstGeom>
          <a:gradFill flip="none" rotWithShape="1">
            <a:gsLst>
              <a:gs pos="0">
                <a:srgbClr val="D9D9D9">
                  <a:alpha val="0"/>
                </a:srgbClr>
              </a:gs>
              <a:gs pos="78000">
                <a:srgbClr val="D9D9D9"/>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9" name="FADER_BOTTOM">
            <a:extLst>
              <a:ext uri="{FF2B5EF4-FFF2-40B4-BE49-F238E27FC236}">
                <a16:creationId xmlns:a16="http://schemas.microsoft.com/office/drawing/2014/main" id="{F625FEA7-1294-5AEB-0B79-1DA316923D92}"/>
              </a:ext>
            </a:extLst>
          </p:cNvPr>
          <p:cNvSpPr/>
          <p:nvPr/>
        </p:nvSpPr>
        <p:spPr>
          <a:xfrm>
            <a:off x="7685188" y="5492750"/>
            <a:ext cx="3291028" cy="393700"/>
          </a:xfrm>
          <a:prstGeom prst="rect">
            <a:avLst/>
          </a:prstGeom>
          <a:gradFill flip="none" rotWithShape="1">
            <a:gsLst>
              <a:gs pos="0">
                <a:srgbClr val="D9D9D9">
                  <a:alpha val="0"/>
                </a:srgbClr>
              </a:gs>
              <a:gs pos="78000">
                <a:srgbClr val="D9D9D9"/>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30" name="FADER_BOTTOM">
            <a:extLst>
              <a:ext uri="{FF2B5EF4-FFF2-40B4-BE49-F238E27FC236}">
                <a16:creationId xmlns:a16="http://schemas.microsoft.com/office/drawing/2014/main" id="{79D30FB3-670C-DDD9-388C-47FDFBF0E31A}"/>
              </a:ext>
            </a:extLst>
          </p:cNvPr>
          <p:cNvSpPr/>
          <p:nvPr/>
        </p:nvSpPr>
        <p:spPr>
          <a:xfrm rot="16200000">
            <a:off x="9533970" y="4531098"/>
            <a:ext cx="2180528" cy="393700"/>
          </a:xfrm>
          <a:prstGeom prst="rect">
            <a:avLst/>
          </a:prstGeom>
          <a:gradFill flip="none" rotWithShape="1">
            <a:gsLst>
              <a:gs pos="0">
                <a:srgbClr val="D9D9D9">
                  <a:alpha val="0"/>
                </a:srgbClr>
              </a:gs>
              <a:gs pos="78000">
                <a:srgbClr val="D9D9D9"/>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Tree>
    <p:extLst>
      <p:ext uri="{BB962C8B-B14F-4D97-AF65-F5344CB8AC3E}">
        <p14:creationId xmlns:p14="http://schemas.microsoft.com/office/powerpoint/2010/main" val="12554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CB7A8BB-6520-B156-B69D-7B1CFF7B1E0C}"/>
              </a:ext>
            </a:extLst>
          </p:cNvPr>
          <p:cNvPicPr>
            <a:picLocks noChangeAspect="1"/>
          </p:cNvPicPr>
          <p:nvPr/>
        </p:nvPicPr>
        <p:blipFill rotWithShape="1">
          <a:blip r:embed="rId3"/>
          <a:srcRect l="-96" t="94" r="37965" b="39350"/>
          <a:stretch/>
        </p:blipFill>
        <p:spPr>
          <a:xfrm>
            <a:off x="7381875" y="1200150"/>
            <a:ext cx="4031747" cy="4152900"/>
          </a:xfrm>
          <a:prstGeom prst="rect">
            <a:avLst/>
          </a:prstGeom>
        </p:spPr>
      </p:pic>
      <p:sp>
        <p:nvSpPr>
          <p:cNvPr id="3" name="Title 2">
            <a:extLst>
              <a:ext uri="{FF2B5EF4-FFF2-40B4-BE49-F238E27FC236}">
                <a16:creationId xmlns:a16="http://schemas.microsoft.com/office/drawing/2014/main" id="{D02323BC-5860-0341-04B0-010F7F3856B5}"/>
              </a:ext>
            </a:extLst>
          </p:cNvPr>
          <p:cNvSpPr>
            <a:spLocks noGrp="1"/>
          </p:cNvSpPr>
          <p:nvPr>
            <p:ph type="title"/>
          </p:nvPr>
        </p:nvSpPr>
        <p:spPr/>
        <p:txBody>
          <a:bodyPr/>
          <a:lstStyle/>
          <a:p>
            <a:r>
              <a:rPr lang="en-US" dirty="0"/>
              <a:t>Site Scripts</a:t>
            </a:r>
          </a:p>
        </p:txBody>
      </p:sp>
      <p:sp>
        <p:nvSpPr>
          <p:cNvPr id="2" name="Slide Number Placeholder 1">
            <a:extLst>
              <a:ext uri="{FF2B5EF4-FFF2-40B4-BE49-F238E27FC236}">
                <a16:creationId xmlns:a16="http://schemas.microsoft.com/office/drawing/2014/main" id="{F3938E67-28D1-1D44-6226-084EE7C88258}"/>
              </a:ext>
            </a:extLst>
          </p:cNvPr>
          <p:cNvSpPr>
            <a:spLocks noGrp="1"/>
          </p:cNvSpPr>
          <p:nvPr>
            <p:ph type="sldNum" sz="quarter" idx="12"/>
          </p:nvPr>
        </p:nvSpPr>
        <p:spPr/>
        <p:txBody>
          <a:bodyPr/>
          <a:lstStyle/>
          <a:p>
            <a:fld id="{A8160BDD-7155-D744-B749-9730458604AD}" type="slidenum">
              <a:rPr lang="en-US" smtClean="0"/>
              <a:pPr/>
              <a:t>6</a:t>
            </a:fld>
            <a:endParaRPr lang="en-US" dirty="0"/>
          </a:p>
        </p:txBody>
      </p:sp>
      <p:sp>
        <p:nvSpPr>
          <p:cNvPr id="23" name="Rounded Rectangle 143">
            <a:extLst>
              <a:ext uri="{FF2B5EF4-FFF2-40B4-BE49-F238E27FC236}">
                <a16:creationId xmlns:a16="http://schemas.microsoft.com/office/drawing/2014/main" id="{99EDBE35-2A23-D717-CE25-B376882BF3E0}"/>
              </a:ext>
            </a:extLst>
          </p:cNvPr>
          <p:cNvSpPr/>
          <p:nvPr/>
        </p:nvSpPr>
        <p:spPr>
          <a:xfrm>
            <a:off x="4771523" y="1918053"/>
            <a:ext cx="2075713" cy="274638"/>
          </a:xfrm>
          <a:prstGeom prst="roundRect">
            <a:avLst/>
          </a:prstGeom>
          <a:noFill/>
          <a:ln w="25400" cap="flat" cmpd="sng" algn="ctr">
            <a:noFill/>
            <a:prstDash val="solid"/>
          </a:ln>
          <a:effectLst/>
        </p:spPr>
        <p:txBody>
          <a:bodyPr anchor="ctr"/>
          <a:lstStyle/>
          <a:p>
            <a:pPr algn="ctr" defTabSz="914400"/>
            <a:r>
              <a:rPr lang="en-US" sz="1300" b="1" kern="0" dirty="0">
                <a:solidFill>
                  <a:srgbClr val="000000"/>
                </a:solidFill>
                <a:latin typeface="Calibri"/>
                <a:cs typeface="Calibri"/>
              </a:rPr>
              <a:t>Applies a Theme</a:t>
            </a:r>
          </a:p>
        </p:txBody>
      </p:sp>
      <p:sp>
        <p:nvSpPr>
          <p:cNvPr id="24" name="Rounded Rectangle 143">
            <a:extLst>
              <a:ext uri="{FF2B5EF4-FFF2-40B4-BE49-F238E27FC236}">
                <a16:creationId xmlns:a16="http://schemas.microsoft.com/office/drawing/2014/main" id="{854EAB00-3D13-6B86-9262-3A53910761F4}"/>
              </a:ext>
            </a:extLst>
          </p:cNvPr>
          <p:cNvSpPr/>
          <p:nvPr/>
        </p:nvSpPr>
        <p:spPr>
          <a:xfrm>
            <a:off x="4771523" y="2194542"/>
            <a:ext cx="2075713" cy="274638"/>
          </a:xfrm>
          <a:prstGeom prst="roundRect">
            <a:avLst/>
          </a:prstGeom>
          <a:noFill/>
          <a:ln w="25400" cap="flat" cmpd="sng" algn="ctr">
            <a:noFill/>
            <a:prstDash val="solid"/>
          </a:ln>
          <a:effectLst/>
        </p:spPr>
        <p:txBody>
          <a:bodyPr anchor="ctr"/>
          <a:lstStyle/>
          <a:p>
            <a:pPr algn="ctr" defTabSz="914400"/>
            <a:r>
              <a:rPr lang="en-US" sz="1300" b="1" kern="0" dirty="0">
                <a:solidFill>
                  <a:srgbClr val="000000"/>
                </a:solidFill>
                <a:latin typeface="Calibri"/>
                <a:cs typeface="Calibri"/>
              </a:rPr>
              <a:t>Creates a “Stores” List</a:t>
            </a:r>
          </a:p>
        </p:txBody>
      </p:sp>
      <p:sp>
        <p:nvSpPr>
          <p:cNvPr id="49" name="Rounded Rectangle 143">
            <a:extLst>
              <a:ext uri="{FF2B5EF4-FFF2-40B4-BE49-F238E27FC236}">
                <a16:creationId xmlns:a16="http://schemas.microsoft.com/office/drawing/2014/main" id="{C124AB02-C32E-87CD-70A0-C0FEC4C94FB9}"/>
              </a:ext>
            </a:extLst>
          </p:cNvPr>
          <p:cNvSpPr/>
          <p:nvPr/>
        </p:nvSpPr>
        <p:spPr>
          <a:xfrm>
            <a:off x="4773366" y="3507977"/>
            <a:ext cx="2075713" cy="274638"/>
          </a:xfrm>
          <a:prstGeom prst="roundRect">
            <a:avLst/>
          </a:prstGeom>
          <a:noFill/>
          <a:ln w="25400" cap="flat" cmpd="sng" algn="ctr">
            <a:noFill/>
            <a:prstDash val="solid"/>
          </a:ln>
          <a:effectLst/>
        </p:spPr>
        <p:txBody>
          <a:bodyPr anchor="ctr"/>
          <a:lstStyle/>
          <a:p>
            <a:pPr algn="ctr" defTabSz="914400"/>
            <a:r>
              <a:rPr lang="en-US" sz="1300" b="1" kern="0" dirty="0">
                <a:solidFill>
                  <a:srgbClr val="000000"/>
                </a:solidFill>
                <a:latin typeface="Calibri"/>
                <a:cs typeface="Calibri"/>
              </a:rPr>
              <a:t>Sets list description</a:t>
            </a:r>
          </a:p>
        </p:txBody>
      </p:sp>
      <p:sp>
        <p:nvSpPr>
          <p:cNvPr id="51" name="Rounded Rectangle 143">
            <a:extLst>
              <a:ext uri="{FF2B5EF4-FFF2-40B4-BE49-F238E27FC236}">
                <a16:creationId xmlns:a16="http://schemas.microsoft.com/office/drawing/2014/main" id="{CE80B6D6-424D-0D0F-F3BD-CF556EEF85A7}"/>
              </a:ext>
            </a:extLst>
          </p:cNvPr>
          <p:cNvSpPr/>
          <p:nvPr/>
        </p:nvSpPr>
        <p:spPr>
          <a:xfrm>
            <a:off x="4773366" y="3787988"/>
            <a:ext cx="2075713" cy="274638"/>
          </a:xfrm>
          <a:prstGeom prst="roundRect">
            <a:avLst/>
          </a:prstGeom>
          <a:noFill/>
          <a:ln w="25400" cap="flat" cmpd="sng" algn="ctr">
            <a:noFill/>
            <a:prstDash val="solid"/>
          </a:ln>
          <a:effectLst/>
        </p:spPr>
        <p:txBody>
          <a:bodyPr anchor="ctr"/>
          <a:lstStyle/>
          <a:p>
            <a:pPr algn="ctr" defTabSz="914400"/>
            <a:r>
              <a:rPr lang="en-US" sz="1300" b="1" kern="0" dirty="0">
                <a:solidFill>
                  <a:srgbClr val="000000"/>
                </a:solidFill>
                <a:latin typeface="Calibri"/>
                <a:cs typeface="Calibri"/>
              </a:rPr>
              <a:t>Adds a “Store Name” field</a:t>
            </a:r>
          </a:p>
        </p:txBody>
      </p:sp>
      <p:sp>
        <p:nvSpPr>
          <p:cNvPr id="52" name="Rounded Rectangle 143">
            <a:extLst>
              <a:ext uri="{FF2B5EF4-FFF2-40B4-BE49-F238E27FC236}">
                <a16:creationId xmlns:a16="http://schemas.microsoft.com/office/drawing/2014/main" id="{24EE4A17-4976-352B-E371-EE2C9AC82243}"/>
              </a:ext>
            </a:extLst>
          </p:cNvPr>
          <p:cNvSpPr/>
          <p:nvPr/>
        </p:nvSpPr>
        <p:spPr>
          <a:xfrm>
            <a:off x="4773366" y="4068391"/>
            <a:ext cx="2075713" cy="274638"/>
          </a:xfrm>
          <a:prstGeom prst="roundRect">
            <a:avLst/>
          </a:prstGeom>
          <a:noFill/>
          <a:ln w="25400" cap="flat" cmpd="sng" algn="ctr">
            <a:noFill/>
            <a:prstDash val="solid"/>
          </a:ln>
          <a:effectLst/>
        </p:spPr>
        <p:txBody>
          <a:bodyPr anchor="ctr"/>
          <a:lstStyle/>
          <a:p>
            <a:pPr algn="ctr" defTabSz="914400"/>
            <a:r>
              <a:rPr lang="en-US" sz="1300" b="1" kern="0" dirty="0">
                <a:solidFill>
                  <a:srgbClr val="000000"/>
                </a:solidFill>
                <a:latin typeface="Calibri"/>
                <a:cs typeface="Calibri"/>
              </a:rPr>
              <a:t>Adds an “Address” field</a:t>
            </a:r>
          </a:p>
        </p:txBody>
      </p:sp>
      <p:sp>
        <p:nvSpPr>
          <p:cNvPr id="53" name="Rounded Rectangle 143">
            <a:extLst>
              <a:ext uri="{FF2B5EF4-FFF2-40B4-BE49-F238E27FC236}">
                <a16:creationId xmlns:a16="http://schemas.microsoft.com/office/drawing/2014/main" id="{40B11947-1ED2-1358-AC2E-9664A48378E9}"/>
              </a:ext>
            </a:extLst>
          </p:cNvPr>
          <p:cNvSpPr/>
          <p:nvPr/>
        </p:nvSpPr>
        <p:spPr>
          <a:xfrm>
            <a:off x="4773366" y="4343029"/>
            <a:ext cx="2075713" cy="274638"/>
          </a:xfrm>
          <a:prstGeom prst="roundRect">
            <a:avLst/>
          </a:prstGeom>
          <a:noFill/>
          <a:ln w="25400" cap="flat" cmpd="sng" algn="ctr">
            <a:noFill/>
            <a:prstDash val="solid"/>
          </a:ln>
          <a:effectLst/>
        </p:spPr>
        <p:txBody>
          <a:bodyPr anchor="ctr"/>
          <a:lstStyle/>
          <a:p>
            <a:pPr algn="ctr" defTabSz="914400"/>
            <a:r>
              <a:rPr lang="en-US" sz="1300" b="1" kern="0" dirty="0">
                <a:solidFill>
                  <a:srgbClr val="000000"/>
                </a:solidFill>
                <a:latin typeface="Calibri"/>
                <a:cs typeface="Calibri"/>
              </a:rPr>
              <a:t>Adds a “City” field</a:t>
            </a:r>
          </a:p>
        </p:txBody>
      </p:sp>
      <p:sp>
        <p:nvSpPr>
          <p:cNvPr id="54" name="Rounded Rectangle 143">
            <a:extLst>
              <a:ext uri="{FF2B5EF4-FFF2-40B4-BE49-F238E27FC236}">
                <a16:creationId xmlns:a16="http://schemas.microsoft.com/office/drawing/2014/main" id="{45E2ADA7-318C-6B70-1D45-D60CF370041E}"/>
              </a:ext>
            </a:extLst>
          </p:cNvPr>
          <p:cNvSpPr/>
          <p:nvPr/>
        </p:nvSpPr>
        <p:spPr>
          <a:xfrm>
            <a:off x="4773366" y="4617145"/>
            <a:ext cx="2075713" cy="274638"/>
          </a:xfrm>
          <a:prstGeom prst="roundRect">
            <a:avLst/>
          </a:prstGeom>
          <a:noFill/>
          <a:ln w="25400" cap="flat" cmpd="sng" algn="ctr">
            <a:noFill/>
            <a:prstDash val="solid"/>
          </a:ln>
          <a:effectLst/>
        </p:spPr>
        <p:txBody>
          <a:bodyPr anchor="ctr"/>
          <a:lstStyle/>
          <a:p>
            <a:pPr algn="ctr" defTabSz="914400"/>
            <a:r>
              <a:rPr lang="en-US" sz="1300" b="1" kern="0" dirty="0">
                <a:solidFill>
                  <a:srgbClr val="000000"/>
                </a:solidFill>
                <a:latin typeface="Calibri"/>
                <a:cs typeface="Calibri"/>
              </a:rPr>
              <a:t>Adds a “Rep” field</a:t>
            </a:r>
          </a:p>
        </p:txBody>
      </p:sp>
      <p:sp>
        <p:nvSpPr>
          <p:cNvPr id="57" name="TextBox 56">
            <a:extLst>
              <a:ext uri="{FF2B5EF4-FFF2-40B4-BE49-F238E27FC236}">
                <a16:creationId xmlns:a16="http://schemas.microsoft.com/office/drawing/2014/main" id="{F7866D88-987E-D324-0383-0C18C09E8061}"/>
              </a:ext>
            </a:extLst>
          </p:cNvPr>
          <p:cNvSpPr txBox="1"/>
          <p:nvPr/>
        </p:nvSpPr>
        <p:spPr>
          <a:xfrm>
            <a:off x="5293048" y="6099813"/>
            <a:ext cx="6645864" cy="307777"/>
          </a:xfrm>
          <a:prstGeom prst="rect">
            <a:avLst/>
          </a:prstGeom>
          <a:noFill/>
        </p:spPr>
        <p:txBody>
          <a:bodyPr wrap="square">
            <a:spAutoFit/>
          </a:bodyPr>
          <a:lstStyle/>
          <a:p>
            <a:r>
              <a:rPr lang="en-US" sz="1400" dirty="0"/>
              <a:t>See </a:t>
            </a:r>
            <a:r>
              <a:rPr lang="en-US" sz="1400" dirty="0">
                <a:hlinkClick r:id="rId4"/>
              </a:rPr>
              <a:t>https://github.com/pnp/sp-dev-site-scripts/tree/master/samples</a:t>
            </a:r>
            <a:r>
              <a:rPr lang="en-US" sz="1400" dirty="0"/>
              <a:t> for more examples.</a:t>
            </a:r>
          </a:p>
        </p:txBody>
      </p:sp>
      <p:sp>
        <p:nvSpPr>
          <p:cNvPr id="14" name="Text Placeholder 12">
            <a:extLst>
              <a:ext uri="{FF2B5EF4-FFF2-40B4-BE49-F238E27FC236}">
                <a16:creationId xmlns:a16="http://schemas.microsoft.com/office/drawing/2014/main" id="{974F71DD-2328-73E5-EEAD-F7858B359EC4}"/>
              </a:ext>
            </a:extLst>
          </p:cNvPr>
          <p:cNvSpPr txBox="1">
            <a:spLocks/>
          </p:cNvSpPr>
          <p:nvPr/>
        </p:nvSpPr>
        <p:spPr>
          <a:xfrm>
            <a:off x="930537" y="1602784"/>
            <a:ext cx="3684226" cy="1069972"/>
          </a:xfrm>
          <a:prstGeom prst="rect">
            <a:avLst/>
          </a:prstGeom>
        </p:spPr>
        <p:txBody>
          <a:bodyPr/>
          <a:lstStyle>
            <a:lvl1pPr marL="0" indent="0" algn="l" defTabSz="457200" rtl="0" eaLnBrk="1" latinLnBrk="0" hangingPunct="1">
              <a:spcBef>
                <a:spcPct val="200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b="1" dirty="0"/>
              <a:t>Action:</a:t>
            </a:r>
            <a:r>
              <a:rPr lang="en-US" sz="1600" dirty="0"/>
              <a:t> A verb used in a site script to describe changes that will be applied to the site when the script is run, such as creating a new list or applying a theme.</a:t>
            </a:r>
          </a:p>
        </p:txBody>
      </p:sp>
      <p:pic>
        <p:nvPicPr>
          <p:cNvPr id="15" name="Picture 100" descr="book">
            <a:extLst>
              <a:ext uri="{FF2B5EF4-FFF2-40B4-BE49-F238E27FC236}">
                <a16:creationId xmlns:a16="http://schemas.microsoft.com/office/drawing/2014/main" id="{1BC2F0D0-475A-3B5A-0BB9-625650F61A1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3742" y="1587256"/>
            <a:ext cx="609600" cy="533399"/>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12">
            <a:extLst>
              <a:ext uri="{FF2B5EF4-FFF2-40B4-BE49-F238E27FC236}">
                <a16:creationId xmlns:a16="http://schemas.microsoft.com/office/drawing/2014/main" id="{017CDF55-822E-E716-DCBD-E26242E54573}"/>
              </a:ext>
            </a:extLst>
          </p:cNvPr>
          <p:cNvSpPr txBox="1">
            <a:spLocks/>
          </p:cNvSpPr>
          <p:nvPr/>
        </p:nvSpPr>
        <p:spPr>
          <a:xfrm>
            <a:off x="930537" y="3527640"/>
            <a:ext cx="3684226" cy="1069972"/>
          </a:xfrm>
          <a:prstGeom prst="rect">
            <a:avLst/>
          </a:prstGeom>
        </p:spPr>
        <p:txBody>
          <a:bodyPr/>
          <a:lstStyle>
            <a:lvl1pPr marL="0" indent="0" algn="l" defTabSz="457200" rtl="0" eaLnBrk="1" latinLnBrk="0" hangingPunct="1">
              <a:spcBef>
                <a:spcPct val="200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b="1" dirty="0" err="1"/>
              <a:t>Subaction</a:t>
            </a:r>
            <a:r>
              <a:rPr lang="en-US" sz="1600" b="1" dirty="0"/>
              <a:t>:</a:t>
            </a:r>
            <a:r>
              <a:rPr lang="en-US" sz="1600" dirty="0"/>
              <a:t> A verb used in a site script to describe additional changes that will be applied to an object just operated on by an action—for example, adding a new column to a list that was just created through an action.</a:t>
            </a:r>
          </a:p>
        </p:txBody>
      </p:sp>
      <p:pic>
        <p:nvPicPr>
          <p:cNvPr id="18" name="Picture 100" descr="book">
            <a:extLst>
              <a:ext uri="{FF2B5EF4-FFF2-40B4-BE49-F238E27FC236}">
                <a16:creationId xmlns:a16="http://schemas.microsoft.com/office/drawing/2014/main" id="{324D314D-2754-29B8-4504-D0655DC4647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3742" y="3512112"/>
            <a:ext cx="609600" cy="533399"/>
          </a:xfrm>
          <a:prstGeom prst="rect">
            <a:avLst/>
          </a:prstGeom>
          <a:noFill/>
          <a:extLst>
            <a:ext uri="{909E8E84-426E-40DD-AFC4-6F175D3DCCD1}">
              <a14:hiddenFill xmlns:a14="http://schemas.microsoft.com/office/drawing/2010/main">
                <a:solidFill>
                  <a:srgbClr val="FFFFFF"/>
                </a:solidFill>
              </a14:hiddenFill>
            </a:ext>
          </a:extLst>
        </p:spPr>
      </p:pic>
      <p:sp>
        <p:nvSpPr>
          <p:cNvPr id="19" name="AutoShape 303">
            <a:extLst>
              <a:ext uri="{FF2B5EF4-FFF2-40B4-BE49-F238E27FC236}">
                <a16:creationId xmlns:a16="http://schemas.microsoft.com/office/drawing/2014/main" id="{618175EF-2D65-B8D2-B469-3561CF7BBB2F}"/>
              </a:ext>
            </a:extLst>
          </p:cNvPr>
          <p:cNvSpPr>
            <a:spLocks/>
          </p:cNvSpPr>
          <p:nvPr/>
        </p:nvSpPr>
        <p:spPr bwMode="auto">
          <a:xfrm flipH="1">
            <a:off x="4551700" y="1608667"/>
            <a:ext cx="184466" cy="985437"/>
          </a:xfrm>
          <a:prstGeom prst="rightBrace">
            <a:avLst>
              <a:gd name="adj1" fmla="val 65909"/>
              <a:gd name="adj2" fmla="val 50000"/>
            </a:avLst>
          </a:prstGeom>
          <a:noFill/>
          <a:ln w="19050" cap="rnd">
            <a:solidFill>
              <a:srgbClr val="000000"/>
            </a:solidFill>
            <a:round/>
            <a:headEnd type="none" w="med" len="med"/>
            <a:tailEnd type="none" w="med" len="med"/>
          </a:ln>
          <a:effectLst>
            <a:glow rad="25400">
              <a:schemeClr val="bg1"/>
            </a:glow>
          </a:effectLst>
          <a:extLst>
            <a:ext uri="{909E8E84-426E-40dd-AFC4-6F175D3DCCD1}">
              <a14:hiddenFill xmlns="" xmlns:a14="http://schemas.microsoft.com/office/drawing/2010/main">
                <a:solidFill>
                  <a:srgbClr val="FFFFFF"/>
                </a:solidFill>
              </a14:hiddenFill>
            </a:ext>
          </a:extLst>
        </p:spPr>
        <p:txBody>
          <a:bodyPr/>
          <a:lstStyle/>
          <a:p>
            <a:pPr defTabSz="914400"/>
            <a:endParaRPr lang="en-US" kern="0" dirty="0">
              <a:solidFill>
                <a:sysClr val="windowText" lastClr="000000"/>
              </a:solidFill>
            </a:endParaRPr>
          </a:p>
        </p:txBody>
      </p:sp>
      <p:sp>
        <p:nvSpPr>
          <p:cNvPr id="20" name="AutoShape 303">
            <a:extLst>
              <a:ext uri="{FF2B5EF4-FFF2-40B4-BE49-F238E27FC236}">
                <a16:creationId xmlns:a16="http://schemas.microsoft.com/office/drawing/2014/main" id="{8AC98CC1-F26B-FE48-D4D3-C42E7123FCE3}"/>
              </a:ext>
            </a:extLst>
          </p:cNvPr>
          <p:cNvSpPr>
            <a:spLocks/>
          </p:cNvSpPr>
          <p:nvPr/>
        </p:nvSpPr>
        <p:spPr bwMode="auto">
          <a:xfrm flipH="1">
            <a:off x="4551700" y="3477314"/>
            <a:ext cx="184466" cy="1456532"/>
          </a:xfrm>
          <a:prstGeom prst="rightBrace">
            <a:avLst>
              <a:gd name="adj1" fmla="val 65909"/>
              <a:gd name="adj2" fmla="val 50000"/>
            </a:avLst>
          </a:prstGeom>
          <a:noFill/>
          <a:ln w="19050" cap="rnd">
            <a:solidFill>
              <a:srgbClr val="000000"/>
            </a:solidFill>
            <a:round/>
            <a:headEnd type="none" w="med" len="med"/>
            <a:tailEnd type="none" w="med" len="med"/>
          </a:ln>
          <a:effectLst>
            <a:glow rad="25400">
              <a:schemeClr val="bg1"/>
            </a:glow>
          </a:effectLst>
          <a:extLst>
            <a:ext uri="{909E8E84-426E-40dd-AFC4-6F175D3DCCD1}">
              <a14:hiddenFill xmlns="" xmlns:a14="http://schemas.microsoft.com/office/drawing/2010/main">
                <a:solidFill>
                  <a:srgbClr val="FFFFFF"/>
                </a:solidFill>
              </a14:hiddenFill>
            </a:ext>
          </a:extLst>
        </p:spPr>
        <p:txBody>
          <a:bodyPr/>
          <a:lstStyle/>
          <a:p>
            <a:pPr defTabSz="914400"/>
            <a:endParaRPr lang="en-US" kern="0" dirty="0">
              <a:solidFill>
                <a:sysClr val="windowText" lastClr="000000"/>
              </a:solidFill>
            </a:endParaRPr>
          </a:p>
        </p:txBody>
      </p:sp>
      <p:sp>
        <p:nvSpPr>
          <p:cNvPr id="22" name="Rounded Rectangle 143">
            <a:extLst>
              <a:ext uri="{FF2B5EF4-FFF2-40B4-BE49-F238E27FC236}">
                <a16:creationId xmlns:a16="http://schemas.microsoft.com/office/drawing/2014/main" id="{22BCE561-C1C1-8E0E-6A73-10B8BFA83EDE}"/>
              </a:ext>
            </a:extLst>
          </p:cNvPr>
          <p:cNvSpPr/>
          <p:nvPr/>
        </p:nvSpPr>
        <p:spPr>
          <a:xfrm>
            <a:off x="4947366" y="1587328"/>
            <a:ext cx="1724025" cy="274638"/>
          </a:xfrm>
          <a:prstGeom prst="roundRect">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300" b="1" i="0" u="none" strike="noStrike" kern="0" cap="none" spc="0" normalizeH="0" baseline="0" noProof="0" dirty="0">
                <a:ln>
                  <a:noFill/>
                </a:ln>
                <a:solidFill>
                  <a:srgbClr val="FFFFFF"/>
                </a:solidFill>
                <a:effectLst/>
                <a:uLnTx/>
                <a:uFillTx/>
                <a:latin typeface="Calibri"/>
                <a:ea typeface="+mn-ea"/>
                <a:cs typeface="Calibri"/>
              </a:rPr>
              <a:t>Actions</a:t>
            </a:r>
          </a:p>
        </p:txBody>
      </p:sp>
      <p:sp>
        <p:nvSpPr>
          <p:cNvPr id="25" name="Rounded Rectangle 143">
            <a:extLst>
              <a:ext uri="{FF2B5EF4-FFF2-40B4-BE49-F238E27FC236}">
                <a16:creationId xmlns:a16="http://schemas.microsoft.com/office/drawing/2014/main" id="{59691F29-0179-DB6D-DD10-2CB397640FFB}"/>
              </a:ext>
            </a:extLst>
          </p:cNvPr>
          <p:cNvSpPr/>
          <p:nvPr/>
        </p:nvSpPr>
        <p:spPr>
          <a:xfrm>
            <a:off x="4947366" y="3157281"/>
            <a:ext cx="1724025" cy="274638"/>
          </a:xfrm>
          <a:prstGeom prst="roundRect">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300" b="1" i="0" u="none" strike="noStrike" kern="0" cap="none" spc="0" normalizeH="0" baseline="0" noProof="0" dirty="0" err="1">
                <a:ln>
                  <a:noFill/>
                </a:ln>
                <a:solidFill>
                  <a:srgbClr val="FFFFFF"/>
                </a:solidFill>
                <a:effectLst/>
                <a:uLnTx/>
                <a:uFillTx/>
                <a:latin typeface="Calibri"/>
                <a:ea typeface="+mn-ea"/>
                <a:cs typeface="Calibri"/>
              </a:rPr>
              <a:t>Subactions</a:t>
            </a:r>
            <a:endParaRPr kumimoji="0" lang="en-US" sz="1300" b="1" i="0" u="none" strike="noStrike" kern="0" cap="none" spc="0" normalizeH="0" baseline="0" noProof="0" dirty="0">
              <a:ln>
                <a:noFill/>
              </a:ln>
              <a:solidFill>
                <a:srgbClr val="FFFFFF"/>
              </a:solidFill>
              <a:effectLst/>
              <a:uLnTx/>
              <a:uFillTx/>
              <a:latin typeface="Calibri"/>
              <a:ea typeface="+mn-ea"/>
              <a:cs typeface="Calibri"/>
            </a:endParaRPr>
          </a:p>
        </p:txBody>
      </p:sp>
      <p:grpSp>
        <p:nvGrpSpPr>
          <p:cNvPr id="28" name="BORDERS_AND_FADERS">
            <a:extLst>
              <a:ext uri="{FF2B5EF4-FFF2-40B4-BE49-F238E27FC236}">
                <a16:creationId xmlns:a16="http://schemas.microsoft.com/office/drawing/2014/main" id="{86ADCA66-2F94-824E-AC14-A61EA5895AB2}"/>
              </a:ext>
            </a:extLst>
          </p:cNvPr>
          <p:cNvGrpSpPr/>
          <p:nvPr/>
        </p:nvGrpSpPr>
        <p:grpSpPr>
          <a:xfrm>
            <a:off x="7369175" y="1187450"/>
            <a:ext cx="4057147" cy="4178300"/>
            <a:chOff x="7369175" y="1187450"/>
            <a:chExt cx="4057147" cy="4178300"/>
          </a:xfrm>
        </p:grpSpPr>
        <p:sp>
          <p:nvSpPr>
            <p:cNvPr id="16" name="BORDER_TOP">
              <a:extLst>
                <a:ext uri="{FF2B5EF4-FFF2-40B4-BE49-F238E27FC236}">
                  <a16:creationId xmlns:a16="http://schemas.microsoft.com/office/drawing/2014/main" id="{A663CAB0-5639-A692-BDE3-9D8CAF02B42C}"/>
                </a:ext>
              </a:extLst>
            </p:cNvPr>
            <p:cNvSpPr/>
            <p:nvPr/>
          </p:nvSpPr>
          <p:spPr>
            <a:xfrm>
              <a:off x="7369175" y="1187450"/>
              <a:ext cx="4057147" cy="12700"/>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1" name="BORDER_LEFT">
              <a:extLst>
                <a:ext uri="{FF2B5EF4-FFF2-40B4-BE49-F238E27FC236}">
                  <a16:creationId xmlns:a16="http://schemas.microsoft.com/office/drawing/2014/main" id="{0068D098-2E50-DFFF-8821-A1BBD7805635}"/>
                </a:ext>
              </a:extLst>
            </p:cNvPr>
            <p:cNvSpPr/>
            <p:nvPr/>
          </p:nvSpPr>
          <p:spPr>
            <a:xfrm>
              <a:off x="7369175" y="1187450"/>
              <a:ext cx="12700" cy="4178300"/>
            </a:xfrm>
            <a:prstGeom prst="rect">
              <a:avLst/>
            </a:prstGeom>
            <a:solidFill>
              <a:srgbClr val="000000"/>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6" name="FADER_BOTTOM">
              <a:extLst>
                <a:ext uri="{FF2B5EF4-FFF2-40B4-BE49-F238E27FC236}">
                  <a16:creationId xmlns:a16="http://schemas.microsoft.com/office/drawing/2014/main" id="{059428F3-5948-B834-AB84-FFFF4278C8B7}"/>
                </a:ext>
              </a:extLst>
            </p:cNvPr>
            <p:cNvSpPr/>
            <p:nvPr/>
          </p:nvSpPr>
          <p:spPr>
            <a:xfrm>
              <a:off x="7369175" y="4972050"/>
              <a:ext cx="4057147" cy="393700"/>
            </a:xfrm>
            <a:prstGeom prst="rect">
              <a:avLst/>
            </a:prstGeom>
            <a:gradFill flip="none" rotWithShape="1">
              <a:gsLst>
                <a:gs pos="0">
                  <a:srgbClr val="FFFFFF">
                    <a:alpha val="0"/>
                  </a:srgbClr>
                </a:gs>
                <a:gs pos="100000">
                  <a:srgbClr val="FFFFFF"/>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7" name="FADER_RIGHT">
              <a:extLst>
                <a:ext uri="{FF2B5EF4-FFF2-40B4-BE49-F238E27FC236}">
                  <a16:creationId xmlns:a16="http://schemas.microsoft.com/office/drawing/2014/main" id="{BE68EAC3-2AF2-E455-4592-A15D30AEBD38}"/>
                </a:ext>
              </a:extLst>
            </p:cNvPr>
            <p:cNvSpPr/>
            <p:nvPr/>
          </p:nvSpPr>
          <p:spPr>
            <a:xfrm>
              <a:off x="11045322" y="1187450"/>
              <a:ext cx="381000" cy="4178300"/>
            </a:xfrm>
            <a:prstGeom prst="rect">
              <a:avLst/>
            </a:prstGeom>
            <a:gradFill flip="none" rotWithShape="1">
              <a:gsLst>
                <a:gs pos="0">
                  <a:srgbClr val="FFFFFF">
                    <a:alpha val="0"/>
                  </a:srgbClr>
                </a:gs>
                <a:gs pos="100000">
                  <a:srgbClr val="FFFFFF"/>
                </a:gs>
              </a:gsLst>
              <a:lin ang="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grpSp>
      <p:sp>
        <p:nvSpPr>
          <p:cNvPr id="6" name="Line 300">
            <a:extLst>
              <a:ext uri="{FF2B5EF4-FFF2-40B4-BE49-F238E27FC236}">
                <a16:creationId xmlns:a16="http://schemas.microsoft.com/office/drawing/2014/main" id="{B22D6567-9D43-F7E7-561D-4D279D913AB2}"/>
              </a:ext>
            </a:extLst>
          </p:cNvPr>
          <p:cNvSpPr>
            <a:spLocks noChangeShapeType="1"/>
          </p:cNvSpPr>
          <p:nvPr/>
        </p:nvSpPr>
        <p:spPr bwMode="auto">
          <a:xfrm flipV="1">
            <a:off x="6426200" y="2000147"/>
            <a:ext cx="1228786" cy="61486"/>
          </a:xfrm>
          <a:prstGeom prst="line">
            <a:avLst/>
          </a:prstGeom>
          <a:noFill/>
          <a:ln w="28575" cap="rnd">
            <a:solidFill>
              <a:srgbClr val="00A0E0"/>
            </a:solidFill>
            <a:round/>
            <a:headEnd/>
            <a:tailEnd type="triangle" w="med" len="med"/>
          </a:ln>
          <a:effectLst>
            <a:glow rad="25400">
              <a:schemeClr val="bg1"/>
            </a:glow>
          </a:effectLst>
          <a:extLst>
            <a:ext uri="{909E8E84-426E-40dd-AFC4-6F175D3DCCD1}">
              <a14:hiddenFill xmlns="" xmlns:a14="http://schemas.microsoft.com/office/drawing/2010/main">
                <a:noFill/>
              </a14:hiddenFill>
            </a:ext>
          </a:extLst>
        </p:spPr>
        <p:txBody>
          <a:bodyPr/>
          <a:lstStyle/>
          <a:p>
            <a:pPr defTabSz="914400"/>
            <a:endParaRPr lang="en-US" kern="0" dirty="0">
              <a:solidFill>
                <a:sysClr val="windowText" lastClr="000000"/>
              </a:solidFill>
            </a:endParaRPr>
          </a:p>
        </p:txBody>
      </p:sp>
      <p:sp>
        <p:nvSpPr>
          <p:cNvPr id="8" name="Line 300">
            <a:extLst>
              <a:ext uri="{FF2B5EF4-FFF2-40B4-BE49-F238E27FC236}">
                <a16:creationId xmlns:a16="http://schemas.microsoft.com/office/drawing/2014/main" id="{E34EFDBD-E4B1-A7A7-D43B-8A7F596F79DE}"/>
              </a:ext>
            </a:extLst>
          </p:cNvPr>
          <p:cNvSpPr>
            <a:spLocks noChangeShapeType="1"/>
          </p:cNvSpPr>
          <p:nvPr/>
        </p:nvSpPr>
        <p:spPr bwMode="auto">
          <a:xfrm flipV="1">
            <a:off x="6612467" y="2317136"/>
            <a:ext cx="1042519" cy="19663"/>
          </a:xfrm>
          <a:prstGeom prst="line">
            <a:avLst/>
          </a:prstGeom>
          <a:noFill/>
          <a:ln w="28575" cap="rnd">
            <a:solidFill>
              <a:srgbClr val="00A0E0"/>
            </a:solidFill>
            <a:round/>
            <a:headEnd/>
            <a:tailEnd type="triangle" w="med" len="med"/>
          </a:ln>
          <a:effectLst>
            <a:glow rad="25400">
              <a:schemeClr val="bg1"/>
            </a:glow>
          </a:effectLst>
          <a:extLst>
            <a:ext uri="{909E8E84-426E-40dd-AFC4-6F175D3DCCD1}">
              <a14:hiddenFill xmlns="" xmlns:a14="http://schemas.microsoft.com/office/drawing/2010/main">
                <a:noFill/>
              </a14:hiddenFill>
            </a:ext>
          </a:extLst>
        </p:spPr>
        <p:txBody>
          <a:bodyPr/>
          <a:lstStyle/>
          <a:p>
            <a:pPr defTabSz="914400"/>
            <a:endParaRPr lang="en-US" kern="0" dirty="0">
              <a:solidFill>
                <a:sysClr val="windowText" lastClr="000000"/>
              </a:solidFill>
            </a:endParaRPr>
          </a:p>
        </p:txBody>
      </p:sp>
      <p:sp>
        <p:nvSpPr>
          <p:cNvPr id="9" name="Line 300">
            <a:extLst>
              <a:ext uri="{FF2B5EF4-FFF2-40B4-BE49-F238E27FC236}">
                <a16:creationId xmlns:a16="http://schemas.microsoft.com/office/drawing/2014/main" id="{F0B617AB-D4A0-D60B-4D61-AB813C655464}"/>
              </a:ext>
            </a:extLst>
          </p:cNvPr>
          <p:cNvSpPr>
            <a:spLocks noChangeShapeType="1"/>
          </p:cNvSpPr>
          <p:nvPr/>
        </p:nvSpPr>
        <p:spPr bwMode="auto">
          <a:xfrm flipV="1">
            <a:off x="6510867" y="2768494"/>
            <a:ext cx="1334619" cy="867938"/>
          </a:xfrm>
          <a:prstGeom prst="line">
            <a:avLst/>
          </a:prstGeom>
          <a:noFill/>
          <a:ln w="28575" cap="rnd">
            <a:solidFill>
              <a:srgbClr val="00A0E0"/>
            </a:solidFill>
            <a:round/>
            <a:headEnd/>
            <a:tailEnd type="triangle" w="med" len="med"/>
          </a:ln>
          <a:effectLst>
            <a:glow rad="25400">
              <a:schemeClr val="bg1"/>
            </a:glow>
          </a:effectLst>
          <a:extLst>
            <a:ext uri="{909E8E84-426E-40dd-AFC4-6F175D3DCCD1}">
              <a14:hiddenFill xmlns="" xmlns:a14="http://schemas.microsoft.com/office/drawing/2010/main">
                <a:noFill/>
              </a14:hiddenFill>
            </a:ext>
          </a:extLst>
        </p:spPr>
        <p:txBody>
          <a:bodyPr/>
          <a:lstStyle/>
          <a:p>
            <a:pPr defTabSz="914400"/>
            <a:endParaRPr lang="en-US" kern="0" dirty="0">
              <a:solidFill>
                <a:sysClr val="windowText" lastClr="000000"/>
              </a:solidFill>
            </a:endParaRPr>
          </a:p>
        </p:txBody>
      </p:sp>
      <p:sp>
        <p:nvSpPr>
          <p:cNvPr id="10" name="Line 300">
            <a:extLst>
              <a:ext uri="{FF2B5EF4-FFF2-40B4-BE49-F238E27FC236}">
                <a16:creationId xmlns:a16="http://schemas.microsoft.com/office/drawing/2014/main" id="{70EB399A-0CF8-2ADF-BA6B-0FC1318C84A2}"/>
              </a:ext>
            </a:extLst>
          </p:cNvPr>
          <p:cNvSpPr>
            <a:spLocks noChangeShapeType="1"/>
          </p:cNvSpPr>
          <p:nvPr/>
        </p:nvSpPr>
        <p:spPr bwMode="auto">
          <a:xfrm flipV="1">
            <a:off x="6747933" y="3092345"/>
            <a:ext cx="1072153" cy="823488"/>
          </a:xfrm>
          <a:prstGeom prst="line">
            <a:avLst/>
          </a:prstGeom>
          <a:noFill/>
          <a:ln w="28575" cap="rnd">
            <a:solidFill>
              <a:srgbClr val="00A0E0"/>
            </a:solidFill>
            <a:round/>
            <a:headEnd/>
            <a:tailEnd type="triangle" w="med" len="med"/>
          </a:ln>
          <a:effectLst>
            <a:glow rad="25400">
              <a:schemeClr val="bg1"/>
            </a:glow>
          </a:effectLst>
          <a:extLst>
            <a:ext uri="{909E8E84-426E-40dd-AFC4-6F175D3DCCD1}">
              <a14:hiddenFill xmlns="" xmlns:a14="http://schemas.microsoft.com/office/drawing/2010/main">
                <a:noFill/>
              </a14:hiddenFill>
            </a:ext>
          </a:extLst>
        </p:spPr>
        <p:txBody>
          <a:bodyPr/>
          <a:lstStyle/>
          <a:p>
            <a:pPr defTabSz="914400"/>
            <a:endParaRPr lang="en-US" kern="0" dirty="0">
              <a:solidFill>
                <a:sysClr val="windowText" lastClr="000000"/>
              </a:solidFill>
            </a:endParaRPr>
          </a:p>
        </p:txBody>
      </p:sp>
      <p:sp>
        <p:nvSpPr>
          <p:cNvPr id="11" name="Line 300">
            <a:extLst>
              <a:ext uri="{FF2B5EF4-FFF2-40B4-BE49-F238E27FC236}">
                <a16:creationId xmlns:a16="http://schemas.microsoft.com/office/drawing/2014/main" id="{EE4A1318-4E91-102D-0ED2-2472F5825B6F}"/>
              </a:ext>
            </a:extLst>
          </p:cNvPr>
          <p:cNvSpPr>
            <a:spLocks noChangeShapeType="1"/>
          </p:cNvSpPr>
          <p:nvPr/>
        </p:nvSpPr>
        <p:spPr bwMode="auto">
          <a:xfrm flipV="1">
            <a:off x="6650567" y="3682895"/>
            <a:ext cx="1169519" cy="512338"/>
          </a:xfrm>
          <a:prstGeom prst="line">
            <a:avLst/>
          </a:prstGeom>
          <a:noFill/>
          <a:ln w="28575" cap="rnd">
            <a:solidFill>
              <a:srgbClr val="00A0E0"/>
            </a:solidFill>
            <a:round/>
            <a:headEnd/>
            <a:tailEnd type="triangle" w="med" len="med"/>
          </a:ln>
          <a:effectLst>
            <a:glow rad="25400">
              <a:schemeClr val="bg1"/>
            </a:glow>
          </a:effectLst>
          <a:extLst>
            <a:ext uri="{909E8E84-426E-40dd-AFC4-6F175D3DCCD1}">
              <a14:hiddenFill xmlns="" xmlns:a14="http://schemas.microsoft.com/office/drawing/2010/main">
                <a:noFill/>
              </a14:hiddenFill>
            </a:ext>
          </a:extLst>
        </p:spPr>
        <p:txBody>
          <a:bodyPr/>
          <a:lstStyle/>
          <a:p>
            <a:pPr defTabSz="914400"/>
            <a:endParaRPr lang="en-US" kern="0" dirty="0">
              <a:solidFill>
                <a:sysClr val="windowText" lastClr="000000"/>
              </a:solidFill>
            </a:endParaRPr>
          </a:p>
        </p:txBody>
      </p:sp>
      <p:sp>
        <p:nvSpPr>
          <p:cNvPr id="12" name="Line 300">
            <a:extLst>
              <a:ext uri="{FF2B5EF4-FFF2-40B4-BE49-F238E27FC236}">
                <a16:creationId xmlns:a16="http://schemas.microsoft.com/office/drawing/2014/main" id="{7F139838-C87A-0FD2-D39F-79CD8A985936}"/>
              </a:ext>
            </a:extLst>
          </p:cNvPr>
          <p:cNvSpPr>
            <a:spLocks noChangeShapeType="1"/>
          </p:cNvSpPr>
          <p:nvPr/>
        </p:nvSpPr>
        <p:spPr bwMode="auto">
          <a:xfrm flipV="1">
            <a:off x="6481233" y="4254394"/>
            <a:ext cx="1345203" cy="228705"/>
          </a:xfrm>
          <a:prstGeom prst="line">
            <a:avLst/>
          </a:prstGeom>
          <a:noFill/>
          <a:ln w="28575" cap="rnd">
            <a:solidFill>
              <a:srgbClr val="00A0E0"/>
            </a:solidFill>
            <a:round/>
            <a:headEnd/>
            <a:tailEnd type="triangle" w="med" len="med"/>
          </a:ln>
          <a:effectLst>
            <a:glow rad="25400">
              <a:schemeClr val="bg1"/>
            </a:glow>
          </a:effectLst>
          <a:extLst>
            <a:ext uri="{909E8E84-426E-40dd-AFC4-6F175D3DCCD1}">
              <a14:hiddenFill xmlns="" xmlns:a14="http://schemas.microsoft.com/office/drawing/2010/main">
                <a:noFill/>
              </a14:hiddenFill>
            </a:ext>
          </a:extLst>
        </p:spPr>
        <p:txBody>
          <a:bodyPr/>
          <a:lstStyle/>
          <a:p>
            <a:pPr defTabSz="914400"/>
            <a:endParaRPr lang="en-US" kern="0" dirty="0">
              <a:solidFill>
                <a:sysClr val="windowText" lastClr="000000"/>
              </a:solidFill>
            </a:endParaRPr>
          </a:p>
        </p:txBody>
      </p:sp>
      <p:sp>
        <p:nvSpPr>
          <p:cNvPr id="13" name="Line 300">
            <a:extLst>
              <a:ext uri="{FF2B5EF4-FFF2-40B4-BE49-F238E27FC236}">
                <a16:creationId xmlns:a16="http://schemas.microsoft.com/office/drawing/2014/main" id="{C726719E-6D36-6C54-6CC0-7B7DCBCA894A}"/>
              </a:ext>
            </a:extLst>
          </p:cNvPr>
          <p:cNvSpPr>
            <a:spLocks noChangeShapeType="1"/>
          </p:cNvSpPr>
          <p:nvPr/>
        </p:nvSpPr>
        <p:spPr bwMode="auto">
          <a:xfrm>
            <a:off x="6464300" y="4758267"/>
            <a:ext cx="1343086" cy="86678"/>
          </a:xfrm>
          <a:prstGeom prst="line">
            <a:avLst/>
          </a:prstGeom>
          <a:noFill/>
          <a:ln w="28575" cap="rnd">
            <a:solidFill>
              <a:srgbClr val="00A0E0"/>
            </a:solidFill>
            <a:round/>
            <a:headEnd/>
            <a:tailEnd type="triangle" w="med" len="med"/>
          </a:ln>
          <a:effectLst>
            <a:glow rad="25400">
              <a:schemeClr val="bg1"/>
            </a:glow>
          </a:effectLst>
          <a:extLst>
            <a:ext uri="{909E8E84-426E-40dd-AFC4-6F175D3DCCD1}">
              <a14:hiddenFill xmlns="" xmlns:a14="http://schemas.microsoft.com/office/drawing/2010/main">
                <a:noFill/>
              </a14:hiddenFill>
            </a:ext>
          </a:extLst>
        </p:spPr>
        <p:txBody>
          <a:bodyPr/>
          <a:lstStyle/>
          <a:p>
            <a:pPr defTabSz="914400"/>
            <a:endParaRPr lang="en-US" kern="0" dirty="0">
              <a:solidFill>
                <a:sysClr val="windowText" lastClr="000000"/>
              </a:solidFill>
            </a:endParaRPr>
          </a:p>
        </p:txBody>
      </p:sp>
    </p:spTree>
    <p:custDataLst>
      <p:tags r:id="rId1"/>
    </p:custDataLst>
    <p:extLst>
      <p:ext uri="{BB962C8B-B14F-4D97-AF65-F5344CB8AC3E}">
        <p14:creationId xmlns:p14="http://schemas.microsoft.com/office/powerpoint/2010/main" val="39003227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174114E-127B-0D31-46CD-6FE080EA9680}"/>
              </a:ext>
            </a:extLst>
          </p:cNvPr>
          <p:cNvSpPr>
            <a:spLocks noGrp="1"/>
          </p:cNvSpPr>
          <p:nvPr>
            <p:ph type="sldNum" sz="quarter" idx="12"/>
          </p:nvPr>
        </p:nvSpPr>
        <p:spPr/>
        <p:txBody>
          <a:bodyPr/>
          <a:lstStyle/>
          <a:p>
            <a:fld id="{A8160BDD-7155-D744-B749-9730458604AD}" type="slidenum">
              <a:rPr lang="en-US" smtClean="0"/>
              <a:pPr/>
              <a:t>7</a:t>
            </a:fld>
            <a:endParaRPr lang="en-US" dirty="0"/>
          </a:p>
        </p:txBody>
      </p:sp>
      <p:sp>
        <p:nvSpPr>
          <p:cNvPr id="5" name="Title 4">
            <a:extLst>
              <a:ext uri="{FF2B5EF4-FFF2-40B4-BE49-F238E27FC236}">
                <a16:creationId xmlns:a16="http://schemas.microsoft.com/office/drawing/2014/main" id="{C01211DD-ECB1-F33E-944F-DF83B3794E73}"/>
              </a:ext>
            </a:extLst>
          </p:cNvPr>
          <p:cNvSpPr>
            <a:spLocks noGrp="1"/>
          </p:cNvSpPr>
          <p:nvPr>
            <p:ph type="title"/>
          </p:nvPr>
        </p:nvSpPr>
        <p:spPr/>
        <p:txBody>
          <a:bodyPr/>
          <a:lstStyle/>
          <a:p>
            <a:r>
              <a:rPr lang="en-US" dirty="0"/>
              <a:t>Activity: Preparing a Site Script</a:t>
            </a:r>
          </a:p>
        </p:txBody>
      </p:sp>
      <p:sp>
        <p:nvSpPr>
          <p:cNvPr id="6" name="Text Placeholder 5">
            <a:extLst>
              <a:ext uri="{FF2B5EF4-FFF2-40B4-BE49-F238E27FC236}">
                <a16:creationId xmlns:a16="http://schemas.microsoft.com/office/drawing/2014/main" id="{1E25E0BF-C5A2-6043-6C17-204B01E75DF2}"/>
              </a:ext>
            </a:extLst>
          </p:cNvPr>
          <p:cNvSpPr>
            <a:spLocks noGrp="1"/>
          </p:cNvSpPr>
          <p:nvPr>
            <p:ph type="body" sz="quarter" idx="13"/>
          </p:nvPr>
        </p:nvSpPr>
        <p:spPr>
          <a:xfrm>
            <a:off x="3268134" y="1091134"/>
            <a:ext cx="8589304" cy="2337866"/>
          </a:xfrm>
        </p:spPr>
        <p:txBody>
          <a:bodyPr/>
          <a:lstStyle/>
          <a:p>
            <a:r>
              <a:rPr lang="en-US" dirty="0"/>
              <a:t>The Company:</a:t>
            </a:r>
          </a:p>
          <a:p>
            <a:pPr lvl="1"/>
            <a:r>
              <a:rPr lang="en-US" dirty="0"/>
              <a:t>Develetech Industries is a manufacturer of electronics devices such as home automation and personal electronic devices such as Android tablets.</a:t>
            </a:r>
          </a:p>
          <a:p>
            <a:r>
              <a:rPr lang="en-US" dirty="0"/>
              <a:t>Your Role:</a:t>
            </a:r>
          </a:p>
          <a:p>
            <a:pPr lvl="1"/>
            <a:r>
              <a:rPr lang="en-US" dirty="0"/>
              <a:t>Member of </a:t>
            </a:r>
            <a:r>
              <a:rPr lang="en-US" dirty="0" err="1"/>
              <a:t>Develetech's</a:t>
            </a:r>
            <a:r>
              <a:rPr lang="en-US" dirty="0"/>
              <a:t> SharePoint implementation team.</a:t>
            </a:r>
          </a:p>
          <a:p>
            <a:r>
              <a:rPr lang="en-US" dirty="0"/>
              <a:t>The Goal:</a:t>
            </a:r>
          </a:p>
          <a:p>
            <a:pPr lvl="1"/>
            <a:r>
              <a:rPr lang="en-US" dirty="0"/>
              <a:t>Configure an intranet to provide employees with access to product information, marketing assets, process documentation, workflow management tools, and other resources.</a:t>
            </a:r>
          </a:p>
          <a:p>
            <a:pPr lvl="1"/>
            <a:endParaRPr lang="en-US" dirty="0"/>
          </a:p>
        </p:txBody>
      </p:sp>
      <p:sp>
        <p:nvSpPr>
          <p:cNvPr id="9" name="Text Placeholder 5">
            <a:extLst>
              <a:ext uri="{FF2B5EF4-FFF2-40B4-BE49-F238E27FC236}">
                <a16:creationId xmlns:a16="http://schemas.microsoft.com/office/drawing/2014/main" id="{6DF733C8-44C6-32FA-CC1B-B2CF31815C08}"/>
              </a:ext>
            </a:extLst>
          </p:cNvPr>
          <p:cNvSpPr txBox="1">
            <a:spLocks/>
          </p:cNvSpPr>
          <p:nvPr/>
        </p:nvSpPr>
        <p:spPr>
          <a:xfrm>
            <a:off x="249732" y="3610567"/>
            <a:ext cx="11091902" cy="1929622"/>
          </a:xfrm>
          <a:prstGeom prst="rect">
            <a:avLst/>
          </a:prstGeom>
        </p:spPr>
        <p:txBody>
          <a:bodyPr vert="horz" lIns="91440" tIns="45720" rIns="91440" bIns="45720" rtlCol="0">
            <a:noAutofit/>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401638" indent="-173038" algn="l" defTabSz="457200" rtl="0" eaLnBrk="1" latinLnBrk="0" hangingPunct="1">
              <a:spcBef>
                <a:spcPct val="20000"/>
              </a:spcBef>
              <a:buClr>
                <a:srgbClr val="009DDC"/>
              </a:buClr>
              <a:buFont typeface="Arial"/>
              <a:buChar char="•"/>
              <a:tabLst/>
              <a:defRPr lang="en-US" sz="1600" kern="1200">
                <a:solidFill>
                  <a:schemeClr val="tx1"/>
                </a:solidFill>
                <a:latin typeface="+mn-lt"/>
                <a:ea typeface="+mn-ea"/>
                <a:cs typeface="+mn-cs"/>
              </a:defRPr>
            </a:lvl2pPr>
            <a:lvl3pPr marL="630238" indent="-173038" algn="l" defTabSz="457200" rtl="0" eaLnBrk="1" latinLnBrk="0" hangingPunct="1">
              <a:spcBef>
                <a:spcPct val="20000"/>
              </a:spcBef>
              <a:buClr>
                <a:srgbClr val="009DDC"/>
              </a:buClr>
              <a:buFont typeface="Arial"/>
              <a:buChar char="•"/>
              <a:tabLst/>
              <a:defRPr lang="en-US" sz="1400" kern="1200">
                <a:solidFill>
                  <a:schemeClr val="tx1"/>
                </a:solidFill>
                <a:latin typeface="+mn-lt"/>
                <a:ea typeface="+mn-ea"/>
                <a:cs typeface="+mn-cs"/>
              </a:defRPr>
            </a:lvl3pPr>
            <a:lvl4pPr marL="858838" indent="-173038"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4pPr>
            <a:lvl5pPr marL="1030288" indent="-171450"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5pPr>
            <a:lvl6pPr marL="1198563" indent="-168275"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6pPr>
            <a:lvl7pPr marL="1316038" indent="-117475"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The Current Task:</a:t>
            </a:r>
          </a:p>
          <a:p>
            <a:pPr lvl="1"/>
            <a:r>
              <a:rPr lang="en-US" dirty="0"/>
              <a:t>Create a custom site template that will be used to simplify site creation and uniformly configure multiple sites.</a:t>
            </a:r>
          </a:p>
          <a:p>
            <a:pPr lvl="2"/>
            <a:r>
              <a:rPr lang="en-US" dirty="0"/>
              <a:t>Each sales region will have its own team site. </a:t>
            </a:r>
          </a:p>
          <a:p>
            <a:pPr lvl="2"/>
            <a:r>
              <a:rPr lang="en-US" dirty="0"/>
              <a:t>There are several regions now, and there will be more as Develetech expands.</a:t>
            </a:r>
          </a:p>
          <a:p>
            <a:pPr lvl="2"/>
            <a:r>
              <a:rPr lang="en-US" dirty="0"/>
              <a:t>Each region site will have numerous features added to it.</a:t>
            </a:r>
          </a:p>
          <a:p>
            <a:pPr lvl="2"/>
            <a:r>
              <a:rPr lang="en-US" dirty="0"/>
              <a:t>A first draft of the site script is nearly done.</a:t>
            </a:r>
          </a:p>
          <a:p>
            <a:pPr lvl="2"/>
            <a:r>
              <a:rPr lang="en-US" dirty="0"/>
              <a:t>Before you test it, you will examine the script, verify it's in the proper form, and confirm the actions it will perform.</a:t>
            </a:r>
          </a:p>
        </p:txBody>
      </p:sp>
      <p:pic>
        <p:nvPicPr>
          <p:cNvPr id="29" name="Picture 28">
            <a:extLst>
              <a:ext uri="{FF2B5EF4-FFF2-40B4-BE49-F238E27FC236}">
                <a16:creationId xmlns:a16="http://schemas.microsoft.com/office/drawing/2014/main" id="{A325F038-E544-D00B-98AE-BE6739F47111}"/>
              </a:ext>
            </a:extLst>
          </p:cNvPr>
          <p:cNvPicPr>
            <a:picLocks noChangeAspect="1"/>
          </p:cNvPicPr>
          <p:nvPr/>
        </p:nvPicPr>
        <p:blipFill>
          <a:blip r:embed="rId3"/>
          <a:stretch>
            <a:fillRect/>
          </a:stretch>
        </p:blipFill>
        <p:spPr>
          <a:xfrm>
            <a:off x="304800" y="1091134"/>
            <a:ext cx="2754358" cy="2156301"/>
          </a:xfrm>
          <a:prstGeom prst="rect">
            <a:avLst/>
          </a:prstGeom>
        </p:spPr>
      </p:pic>
    </p:spTree>
    <p:custDataLst>
      <p:tags r:id="rId1"/>
    </p:custDataLst>
    <p:extLst>
      <p:ext uri="{BB962C8B-B14F-4D97-AF65-F5344CB8AC3E}">
        <p14:creationId xmlns:p14="http://schemas.microsoft.com/office/powerpoint/2010/main" val="30524386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A865159-F16F-5770-FC48-01DCDA064C19}"/>
              </a:ext>
            </a:extLst>
          </p:cNvPr>
          <p:cNvSpPr>
            <a:spLocks noGrp="1"/>
          </p:cNvSpPr>
          <p:nvPr>
            <p:ph type="body" sz="quarter" idx="13"/>
          </p:nvPr>
        </p:nvSpPr>
        <p:spPr>
          <a:xfrm>
            <a:off x="336884" y="1171074"/>
            <a:ext cx="11602028" cy="5149515"/>
          </a:xfrm>
        </p:spPr>
        <p:txBody>
          <a:bodyPr/>
          <a:lstStyle/>
          <a:p>
            <a:r>
              <a:rPr lang="en-US" dirty="0"/>
              <a:t>Instructions in site scripts must be written in a form the computer will be able to process.</a:t>
            </a:r>
          </a:p>
          <a:p>
            <a:r>
              <a:rPr lang="en-US" dirty="0"/>
              <a:t>Sources you can use to determine what instructions are acceptable include:</a:t>
            </a:r>
          </a:p>
          <a:p>
            <a:pPr lvl="1"/>
            <a:r>
              <a:rPr lang="en-US" b="1" dirty="0"/>
              <a:t>Site Design Script Actions Schema</a:t>
            </a:r>
          </a:p>
          <a:p>
            <a:pPr lvl="2"/>
            <a:r>
              <a:rPr lang="en-US" dirty="0"/>
              <a:t>Definitive source – the one that SharePoint itself uses.</a:t>
            </a:r>
          </a:p>
          <a:p>
            <a:pPr lvl="2"/>
            <a:r>
              <a:rPr lang="en-US" dirty="0"/>
              <a:t>Identifies how a site script should be constructed.</a:t>
            </a:r>
          </a:p>
          <a:p>
            <a:pPr lvl="2"/>
            <a:r>
              <a:rPr lang="en-US" dirty="0"/>
              <a:t>An outline showing instructions that are allowed in the script.</a:t>
            </a:r>
          </a:p>
          <a:p>
            <a:pPr lvl="2"/>
            <a:r>
              <a:rPr lang="en-US" dirty="0"/>
              <a:t>Written in JSON (like site scripts are).</a:t>
            </a:r>
          </a:p>
          <a:p>
            <a:pPr lvl="2"/>
            <a:r>
              <a:rPr lang="en-US" dirty="0"/>
              <a:t>Accessible from </a:t>
            </a:r>
            <a:r>
              <a:rPr lang="en-US" dirty="0">
                <a:hlinkClick r:id="rId2"/>
              </a:rPr>
              <a:t>https://developer.microsoft.com/json-schemas/sp/site-design-script-actions.schema.json</a:t>
            </a:r>
            <a:endParaRPr lang="en-US" dirty="0"/>
          </a:p>
          <a:p>
            <a:pPr lvl="1"/>
            <a:r>
              <a:rPr lang="en-US" b="1" dirty="0"/>
              <a:t>Microsoft Learn</a:t>
            </a:r>
            <a:r>
              <a:rPr lang="en-US" dirty="0"/>
              <a:t> articles</a:t>
            </a:r>
          </a:p>
          <a:p>
            <a:pPr lvl="2"/>
            <a:r>
              <a:rPr lang="en-US" dirty="0"/>
              <a:t>Search site for </a:t>
            </a:r>
            <a:r>
              <a:rPr lang="en-US" b="1" i="1" dirty="0"/>
              <a:t>site template </a:t>
            </a:r>
            <a:r>
              <a:rPr lang="en-US" b="1" i="1" dirty="0" err="1"/>
              <a:t>json</a:t>
            </a:r>
            <a:r>
              <a:rPr lang="en-US" b="1" i="1" dirty="0"/>
              <a:t> schema</a:t>
            </a:r>
          </a:p>
          <a:p>
            <a:pPr lvl="2"/>
            <a:r>
              <a:rPr lang="en-US" dirty="0"/>
              <a:t>Accessible from </a:t>
            </a:r>
            <a:r>
              <a:rPr lang="en-US" dirty="0">
                <a:hlinkClick r:id="rId3"/>
              </a:rPr>
              <a:t>https://learn.microsoft.com</a:t>
            </a:r>
            <a:endParaRPr lang="en-US" dirty="0"/>
          </a:p>
          <a:p>
            <a:pPr lvl="2"/>
            <a:endParaRPr lang="en-US" dirty="0"/>
          </a:p>
        </p:txBody>
      </p:sp>
      <p:sp>
        <p:nvSpPr>
          <p:cNvPr id="2" name="Slide Number Placeholder 1">
            <a:extLst>
              <a:ext uri="{FF2B5EF4-FFF2-40B4-BE49-F238E27FC236}">
                <a16:creationId xmlns:a16="http://schemas.microsoft.com/office/drawing/2014/main" id="{047FCA19-BF5C-3D4A-7ECD-CBBC08737D3A}"/>
              </a:ext>
            </a:extLst>
          </p:cNvPr>
          <p:cNvSpPr>
            <a:spLocks noGrp="1"/>
          </p:cNvSpPr>
          <p:nvPr>
            <p:ph type="sldNum" sz="quarter" idx="12"/>
          </p:nvPr>
        </p:nvSpPr>
        <p:spPr/>
        <p:txBody>
          <a:bodyPr/>
          <a:lstStyle/>
          <a:p>
            <a:fld id="{A8160BDD-7155-D744-B749-9730458604AD}" type="slidenum">
              <a:rPr lang="en-US" smtClean="0"/>
              <a:pPr/>
              <a:t>8</a:t>
            </a:fld>
            <a:endParaRPr lang="en-US" dirty="0"/>
          </a:p>
        </p:txBody>
      </p:sp>
      <p:sp>
        <p:nvSpPr>
          <p:cNvPr id="3" name="Title 2">
            <a:extLst>
              <a:ext uri="{FF2B5EF4-FFF2-40B4-BE49-F238E27FC236}">
                <a16:creationId xmlns:a16="http://schemas.microsoft.com/office/drawing/2014/main" id="{F5ABE9E8-993E-583E-5031-23014560F84C}"/>
              </a:ext>
            </a:extLst>
          </p:cNvPr>
          <p:cNvSpPr>
            <a:spLocks noGrp="1"/>
          </p:cNvSpPr>
          <p:nvPr>
            <p:ph type="title"/>
          </p:nvPr>
        </p:nvSpPr>
        <p:spPr/>
        <p:txBody>
          <a:bodyPr/>
          <a:lstStyle/>
          <a:p>
            <a:r>
              <a:rPr lang="en-US" dirty="0"/>
              <a:t>Site Scripting Documentation</a:t>
            </a:r>
          </a:p>
        </p:txBody>
      </p:sp>
      <p:sp>
        <p:nvSpPr>
          <p:cNvPr id="5" name="Text Placeholder 12">
            <a:extLst>
              <a:ext uri="{FF2B5EF4-FFF2-40B4-BE49-F238E27FC236}">
                <a16:creationId xmlns:a16="http://schemas.microsoft.com/office/drawing/2014/main" id="{78232656-DD85-C0FE-1779-A1A4ABC31867}"/>
              </a:ext>
            </a:extLst>
          </p:cNvPr>
          <p:cNvSpPr txBox="1">
            <a:spLocks/>
          </p:cNvSpPr>
          <p:nvPr/>
        </p:nvSpPr>
        <p:spPr>
          <a:xfrm>
            <a:off x="6043999" y="3639954"/>
            <a:ext cx="3728317" cy="616752"/>
          </a:xfrm>
          <a:prstGeom prst="rect">
            <a:avLst/>
          </a:prstGeom>
        </p:spPr>
        <p:txBody>
          <a:bodyPr/>
          <a:lstStyle>
            <a:lvl1pPr marL="0" indent="0" algn="l" defTabSz="457200" rtl="0" eaLnBrk="1" latinLnBrk="0" hangingPunct="1">
              <a:spcBef>
                <a:spcPct val="200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b="1" dirty="0"/>
              <a:t>Schema:</a:t>
            </a:r>
            <a:r>
              <a:rPr lang="en-US" sz="1600" dirty="0"/>
              <a:t> An outline or model that defines the structure of something.</a:t>
            </a:r>
          </a:p>
        </p:txBody>
      </p:sp>
      <p:pic>
        <p:nvPicPr>
          <p:cNvPr id="7" name="Picture 6" descr="Text&#10;&#10;Description automatically generated with low confidence">
            <a:extLst>
              <a:ext uri="{FF2B5EF4-FFF2-40B4-BE49-F238E27FC236}">
                <a16:creationId xmlns:a16="http://schemas.microsoft.com/office/drawing/2014/main" id="{EDC50FAD-0105-AD23-3D49-F7D522ECE3BD}"/>
              </a:ext>
            </a:extLst>
          </p:cNvPr>
          <p:cNvPicPr>
            <a:picLocks noChangeAspect="1"/>
          </p:cNvPicPr>
          <p:nvPr/>
        </p:nvPicPr>
        <p:blipFill>
          <a:blip r:embed="rId4"/>
          <a:stretch>
            <a:fillRect/>
          </a:stretch>
        </p:blipFill>
        <p:spPr>
          <a:xfrm>
            <a:off x="5271631" y="3639954"/>
            <a:ext cx="712981" cy="628650"/>
          </a:xfrm>
          <a:prstGeom prst="rect">
            <a:avLst/>
          </a:prstGeom>
        </p:spPr>
      </p:pic>
    </p:spTree>
    <p:extLst>
      <p:ext uri="{BB962C8B-B14F-4D97-AF65-F5344CB8AC3E}">
        <p14:creationId xmlns:p14="http://schemas.microsoft.com/office/powerpoint/2010/main" val="1801890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174114E-127B-0D31-46CD-6FE080EA9680}"/>
              </a:ext>
            </a:extLst>
          </p:cNvPr>
          <p:cNvSpPr>
            <a:spLocks noGrp="1"/>
          </p:cNvSpPr>
          <p:nvPr>
            <p:ph type="sldNum" sz="quarter" idx="12"/>
          </p:nvPr>
        </p:nvSpPr>
        <p:spPr/>
        <p:txBody>
          <a:bodyPr/>
          <a:lstStyle/>
          <a:p>
            <a:fld id="{A8160BDD-7155-D744-B749-9730458604AD}" type="slidenum">
              <a:rPr lang="en-US" smtClean="0"/>
              <a:pPr/>
              <a:t>9</a:t>
            </a:fld>
            <a:endParaRPr lang="en-US" dirty="0"/>
          </a:p>
        </p:txBody>
      </p:sp>
      <p:sp>
        <p:nvSpPr>
          <p:cNvPr id="5" name="Title 4">
            <a:extLst>
              <a:ext uri="{FF2B5EF4-FFF2-40B4-BE49-F238E27FC236}">
                <a16:creationId xmlns:a16="http://schemas.microsoft.com/office/drawing/2014/main" id="{C01211DD-ECB1-F33E-944F-DF83B3794E73}"/>
              </a:ext>
            </a:extLst>
          </p:cNvPr>
          <p:cNvSpPr>
            <a:spLocks noGrp="1"/>
          </p:cNvSpPr>
          <p:nvPr>
            <p:ph type="title"/>
          </p:nvPr>
        </p:nvSpPr>
        <p:spPr/>
        <p:txBody>
          <a:bodyPr/>
          <a:lstStyle/>
          <a:p>
            <a:r>
              <a:rPr lang="en-US" dirty="0"/>
              <a:t>Activity: Getting Help on Site Script Instructions</a:t>
            </a:r>
          </a:p>
        </p:txBody>
      </p:sp>
      <p:sp>
        <p:nvSpPr>
          <p:cNvPr id="6" name="Text Placeholder 5">
            <a:extLst>
              <a:ext uri="{FF2B5EF4-FFF2-40B4-BE49-F238E27FC236}">
                <a16:creationId xmlns:a16="http://schemas.microsoft.com/office/drawing/2014/main" id="{1E25E0BF-C5A2-6043-6C17-204B01E75DF2}"/>
              </a:ext>
            </a:extLst>
          </p:cNvPr>
          <p:cNvSpPr>
            <a:spLocks noGrp="1"/>
          </p:cNvSpPr>
          <p:nvPr>
            <p:ph type="body" sz="quarter" idx="13"/>
          </p:nvPr>
        </p:nvSpPr>
        <p:spPr>
          <a:xfrm>
            <a:off x="455901" y="3610566"/>
            <a:ext cx="11634112" cy="2224527"/>
          </a:xfrm>
        </p:spPr>
        <p:txBody>
          <a:bodyPr/>
          <a:lstStyle/>
          <a:p>
            <a:r>
              <a:rPr lang="en-US" sz="2000" dirty="0"/>
              <a:t>You can look up actions in:</a:t>
            </a:r>
          </a:p>
          <a:p>
            <a:pPr lvl="1"/>
            <a:r>
              <a:rPr lang="en-US" sz="1800" b="1" dirty="0"/>
              <a:t>The Site Design Script Actions Schema</a:t>
            </a:r>
            <a:endParaRPr lang="en-US" sz="1800" dirty="0"/>
          </a:p>
          <a:p>
            <a:pPr lvl="2"/>
            <a:r>
              <a:rPr lang="en-US" sz="1600" dirty="0"/>
              <a:t>The “rule book” for site scripting.</a:t>
            </a:r>
          </a:p>
          <a:p>
            <a:pPr lvl="2"/>
            <a:r>
              <a:rPr lang="en-US" sz="1600" dirty="0"/>
              <a:t>Good resource to identify what actions and </a:t>
            </a:r>
            <a:r>
              <a:rPr lang="en-US" sz="1600" dirty="0" err="1"/>
              <a:t>subactions</a:t>
            </a:r>
            <a:r>
              <a:rPr lang="en-US" sz="1600" dirty="0"/>
              <a:t> you can include in your script.</a:t>
            </a:r>
          </a:p>
          <a:p>
            <a:pPr lvl="2"/>
            <a:r>
              <a:rPr lang="en-US" sz="1600" dirty="0"/>
              <a:t>A web file that you can open and view in a web browser.</a:t>
            </a:r>
          </a:p>
          <a:p>
            <a:pPr lvl="1"/>
            <a:r>
              <a:rPr lang="en-US" sz="1800" b="1" dirty="0"/>
              <a:t>Microsoft's online documentation</a:t>
            </a:r>
            <a:endParaRPr lang="en-US" sz="1800" dirty="0"/>
          </a:p>
          <a:p>
            <a:pPr lvl="2"/>
            <a:r>
              <a:rPr lang="en-US" sz="1600" dirty="0"/>
              <a:t>Another good place to learn about the instructions you can include in a site script.</a:t>
            </a:r>
          </a:p>
        </p:txBody>
      </p:sp>
      <p:pic>
        <p:nvPicPr>
          <p:cNvPr id="29" name="Picture 28">
            <a:extLst>
              <a:ext uri="{FF2B5EF4-FFF2-40B4-BE49-F238E27FC236}">
                <a16:creationId xmlns:a16="http://schemas.microsoft.com/office/drawing/2014/main" id="{A325F038-E544-D00B-98AE-BE6739F47111}"/>
              </a:ext>
            </a:extLst>
          </p:cNvPr>
          <p:cNvPicPr>
            <a:picLocks noChangeAspect="1"/>
          </p:cNvPicPr>
          <p:nvPr/>
        </p:nvPicPr>
        <p:blipFill>
          <a:blip r:embed="rId3"/>
          <a:stretch>
            <a:fillRect/>
          </a:stretch>
        </p:blipFill>
        <p:spPr>
          <a:xfrm>
            <a:off x="304800" y="1091134"/>
            <a:ext cx="2754358" cy="2156301"/>
          </a:xfrm>
          <a:prstGeom prst="rect">
            <a:avLst/>
          </a:prstGeom>
        </p:spPr>
      </p:pic>
      <p:sp>
        <p:nvSpPr>
          <p:cNvPr id="3" name="Text Placeholder 5">
            <a:extLst>
              <a:ext uri="{FF2B5EF4-FFF2-40B4-BE49-F238E27FC236}">
                <a16:creationId xmlns:a16="http://schemas.microsoft.com/office/drawing/2014/main" id="{5C0E55BC-8588-A3FB-EEFF-F690DC750891}"/>
              </a:ext>
            </a:extLst>
          </p:cNvPr>
          <p:cNvSpPr txBox="1">
            <a:spLocks/>
          </p:cNvSpPr>
          <p:nvPr/>
        </p:nvSpPr>
        <p:spPr>
          <a:xfrm>
            <a:off x="4681928" y="2038460"/>
            <a:ext cx="5106649" cy="844611"/>
          </a:xfrm>
          <a:prstGeom prst="rect">
            <a:avLst/>
          </a:prstGeom>
        </p:spPr>
        <p:txBody>
          <a:bodyPr vert="horz" lIns="91440" tIns="45720" rIns="91440" bIns="45720" rtlCol="0">
            <a:noAutofit/>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401638" indent="-173038" algn="l" defTabSz="457200" rtl="0" eaLnBrk="1" latinLnBrk="0" hangingPunct="1">
              <a:spcBef>
                <a:spcPct val="20000"/>
              </a:spcBef>
              <a:buClr>
                <a:srgbClr val="009DDC"/>
              </a:buClr>
              <a:buFont typeface="Arial"/>
              <a:buChar char="•"/>
              <a:tabLst/>
              <a:defRPr lang="en-US" sz="1600" kern="1200">
                <a:solidFill>
                  <a:schemeClr val="tx1"/>
                </a:solidFill>
                <a:latin typeface="+mn-lt"/>
                <a:ea typeface="+mn-ea"/>
                <a:cs typeface="+mn-cs"/>
              </a:defRPr>
            </a:lvl2pPr>
            <a:lvl3pPr marL="630238" indent="-173038" algn="l" defTabSz="457200" rtl="0" eaLnBrk="1" latinLnBrk="0" hangingPunct="1">
              <a:spcBef>
                <a:spcPct val="20000"/>
              </a:spcBef>
              <a:buClr>
                <a:srgbClr val="009DDC"/>
              </a:buClr>
              <a:buFont typeface="Arial"/>
              <a:buChar char="•"/>
              <a:tabLst/>
              <a:defRPr lang="en-US" sz="1400" kern="1200">
                <a:solidFill>
                  <a:schemeClr val="tx1"/>
                </a:solidFill>
                <a:latin typeface="+mn-lt"/>
                <a:ea typeface="+mn-ea"/>
                <a:cs typeface="+mn-cs"/>
              </a:defRPr>
            </a:lvl3pPr>
            <a:lvl4pPr marL="858838" indent="-173038"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4pPr>
            <a:lvl5pPr marL="1030288" indent="-171450" algn="l" defTabSz="457200" rtl="0" eaLnBrk="1" latinLnBrk="0" hangingPunct="1">
              <a:spcBef>
                <a:spcPct val="20000"/>
              </a:spcBef>
              <a:buClr>
                <a:srgbClr val="009DDC"/>
              </a:buClr>
              <a:buFont typeface="Arial" panose="020B0604020202020204" pitchFamily="34" charset="0"/>
              <a:buChar char="•"/>
              <a:defRPr lang="en-US" sz="1400" kern="1200">
                <a:solidFill>
                  <a:schemeClr val="tx1"/>
                </a:solidFill>
                <a:latin typeface="+mn-lt"/>
                <a:ea typeface="+mn-ea"/>
                <a:cs typeface="+mn-cs"/>
              </a:defRPr>
            </a:lvl5pPr>
            <a:lvl6pPr marL="1198563" indent="-168275"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6pPr>
            <a:lvl7pPr marL="1316038" indent="-117475"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dirty="0"/>
              <a:t>As you compose a script, you may need to look up various actions you want to use.</a:t>
            </a:r>
          </a:p>
        </p:txBody>
      </p:sp>
    </p:spTree>
    <p:custDataLst>
      <p:tags r:id="rId1"/>
    </p:custDataLst>
    <p:extLst>
      <p:ext uri="{BB962C8B-B14F-4D97-AF65-F5344CB8AC3E}">
        <p14:creationId xmlns:p14="http://schemas.microsoft.com/office/powerpoint/2010/main" val="424891824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XFILEPNG" val="C:\Data\work\091097\trunk\091097\images\01_howascript.png"/>
</p:tagLst>
</file>

<file path=ppt/tags/tag2.xml><?xml version="1.0" encoding="utf-8"?>
<p:tagLst xmlns:a="http://schemas.openxmlformats.org/drawingml/2006/main" xmlns:r="http://schemas.openxmlformats.org/officeDocument/2006/relationships" xmlns:p="http://schemas.openxmlformats.org/presentationml/2006/main">
  <p:tag name="XFILEPNG" val="C:\Data\work\091097\trunk\091097\images\01_sitescript_03.png"/>
</p:tagLst>
</file>

<file path=ppt/tags/tag3.xml><?xml version="1.0" encoding="utf-8"?>
<p:tagLst xmlns:a="http://schemas.openxmlformats.org/drawingml/2006/main" xmlns:r="http://schemas.openxmlformats.org/officeDocument/2006/relationships" xmlns:p="http://schemas.openxmlformats.org/presentationml/2006/main">
  <p:tag name="XFILEPNG" val="C:\Data\work\091097\trunk\091097\images\01_sitescript_03.png"/>
</p:tagLst>
</file>

<file path=ppt/tags/tag4.xml><?xml version="1.0" encoding="utf-8"?>
<p:tagLst xmlns:a="http://schemas.openxmlformats.org/drawingml/2006/main" xmlns:r="http://schemas.openxmlformats.org/officeDocument/2006/relationships" xmlns:p="http://schemas.openxmlformats.org/presentationml/2006/main">
  <p:tag name="XFILEPNG" val="C:\Data\work\091097\trunk\091097\images\01_howascript.png"/>
</p:tagLst>
</file>

<file path=ppt/tags/tag5.xml><?xml version="1.0" encoding="utf-8"?>
<p:tagLst xmlns:a="http://schemas.openxmlformats.org/drawingml/2006/main" xmlns:r="http://schemas.openxmlformats.org/officeDocument/2006/relationships" xmlns:p="http://schemas.openxmlformats.org/presentationml/2006/main">
  <p:tag name="XFILEPNG" val="C:\Data\work\091097\trunk\091097\images\01_sitescript_03.png"/>
</p:tagLst>
</file>

<file path=ppt/tags/tag6.xml><?xml version="1.0" encoding="utf-8"?>
<p:tagLst xmlns:a="http://schemas.openxmlformats.org/drawingml/2006/main" xmlns:r="http://schemas.openxmlformats.org/officeDocument/2006/relationships" xmlns:p="http://schemas.openxmlformats.org/presentationml/2006/main">
  <p:tag name="XFILEPNG" val="\\LO0376\work\091097\trunk\091097\images\01_omt.png"/>
</p:tagLst>
</file>

<file path=ppt/tags/tag7.xml><?xml version="1.0" encoding="utf-8"?>
<p:tagLst xmlns:a="http://schemas.openxmlformats.org/drawingml/2006/main" xmlns:r="http://schemas.openxmlformats.org/officeDocument/2006/relationships" xmlns:p="http://schemas.openxmlformats.org/presentationml/2006/main">
  <p:tag name="XFILEPNG" val="C:\Data\work\091097\trunk\091097\images\01_howascript.png"/>
</p:tagLst>
</file>

<file path=ppt/tags/tag8.xml><?xml version="1.0" encoding="utf-8"?>
<p:tagLst xmlns:a="http://schemas.openxmlformats.org/drawingml/2006/main" xmlns:r="http://schemas.openxmlformats.org/officeDocument/2006/relationships" xmlns:p="http://schemas.openxmlformats.org/presentationml/2006/main">
  <p:tag name="XFILEPNG" val="C:\Data\work\091096\trunk\091096\images\02_prods.png"/>
</p:tagLst>
</file>

<file path=ppt/theme/theme1.xml><?xml version="1.0" encoding="utf-8"?>
<a:theme xmlns:a="http://schemas.openxmlformats.org/drawingml/2006/main" name="LO Choice">
  <a:themeElements>
    <a:clrScheme name="LO">
      <a:dk1>
        <a:sysClr val="windowText" lastClr="000000"/>
      </a:dk1>
      <a:lt1>
        <a:sysClr val="window" lastClr="FFFFFF"/>
      </a:lt1>
      <a:dk2>
        <a:srgbClr val="000000"/>
      </a:dk2>
      <a:lt2>
        <a:srgbClr val="FFFFFF"/>
      </a:lt2>
      <a:accent1>
        <a:srgbClr val="009DDC"/>
      </a:accent1>
      <a:accent2>
        <a:srgbClr val="1D76BB"/>
      </a:accent2>
      <a:accent3>
        <a:srgbClr val="B2D237"/>
      </a:accent3>
      <a:accent4>
        <a:srgbClr val="1D3764"/>
      </a:accent4>
      <a:accent5>
        <a:srgbClr val="972883"/>
      </a:accent5>
      <a:accent6>
        <a:srgbClr val="5F1F5A"/>
      </a:accent6>
      <a:hlink>
        <a:srgbClr val="009DDC"/>
      </a:hlink>
      <a:folHlink>
        <a:srgbClr val="009DDC"/>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E62428"/>
          </a:solidFill>
          <a:prstDash val="solid"/>
        </a:ln>
        <a:effectLst/>
      </a:spPr>
      <a:bodyPr rtlCol="0" anchor="ctr"/>
      <a:lstStyle>
        <a:defPPr algn="ctr" defTabSz="914400">
          <a:defRPr sz="1100" b="1" kern="0" dirty="0" err="1">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LO_OV_Template_5_1-WIDE.potx" id="{AF669B5B-6BCC-46EA-8452-D03C8FDB5311}" vid="{05F4ABF9-4CA0-49FA-A617-17B424E0F0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LO_OV_Template_5_1-WIDE</Template>
  <TotalTime>15079</TotalTime>
  <Words>1910</Words>
  <Application>Microsoft Office PowerPoint</Application>
  <PresentationFormat>Widescreen</PresentationFormat>
  <Paragraphs>218</Paragraphs>
  <Slides>19</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Courier New</vt:lpstr>
      <vt:lpstr>LO Choice</vt:lpstr>
      <vt:lpstr>Creating Custom Site Templates</vt:lpstr>
      <vt:lpstr>Prepare a Site Script</vt:lpstr>
      <vt:lpstr>Tenant-Wide Customization</vt:lpstr>
      <vt:lpstr>Custom Site Templates</vt:lpstr>
      <vt:lpstr>How a Site Script Becomes a Custom Site Template</vt:lpstr>
      <vt:lpstr>Site Scripts</vt:lpstr>
      <vt:lpstr>Activity: Preparing a Site Script</vt:lpstr>
      <vt:lpstr>Site Scripting Documentation</vt:lpstr>
      <vt:lpstr>Activity: Getting Help on Site Script Instructions</vt:lpstr>
      <vt:lpstr>Activity: Editing a Site Script</vt:lpstr>
      <vt:lpstr>Generate and Use a Custom Site Template</vt:lpstr>
      <vt:lpstr>Site Design</vt:lpstr>
      <vt:lpstr>SharePoint Online Management Shell</vt:lpstr>
      <vt:lpstr>Commands for Managing Site Scripts</vt:lpstr>
      <vt:lpstr>Activity: Uploading the Site Script (Instructor Only)</vt:lpstr>
      <vt:lpstr>Commands for Managing Site Designs</vt:lpstr>
      <vt:lpstr>Activity: Generating a Custom Site Template (Instructor Only)</vt:lpstr>
      <vt:lpstr>Activity: Applying a Custom Site Template to a New SharePoint Site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Wilson</dc:creator>
  <cp:lastModifiedBy>Michelle Farney</cp:lastModifiedBy>
  <cp:revision>477</cp:revision>
  <dcterms:created xsi:type="dcterms:W3CDTF">2022-04-19T12:49:36Z</dcterms:created>
  <dcterms:modified xsi:type="dcterms:W3CDTF">2023-04-13T18:55:39Z</dcterms:modified>
</cp:coreProperties>
</file>