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64" r:id="rId5"/>
    <p:sldId id="265" r:id="rId6"/>
    <p:sldId id="263" r:id="rId7"/>
  </p:sldIdLst>
  <p:sldSz cx="6858000" cy="9144000" type="letter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" userDrawn="1">
          <p15:clr>
            <a:srgbClr val="A4A3A4"/>
          </p15:clr>
        </p15:guide>
        <p15:guide id="2" pos="346" userDrawn="1">
          <p15:clr>
            <a:srgbClr val="A4A3A4"/>
          </p15:clr>
        </p15:guide>
        <p15:guide id="3" pos="3974" userDrawn="1">
          <p15:clr>
            <a:srgbClr val="A4A3A4"/>
          </p15:clr>
        </p15:guide>
        <p15:guide id="4" orient="horz" pos="54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345D"/>
    <a:srgbClr val="6086C0"/>
    <a:srgbClr val="62C5EB"/>
    <a:srgbClr val="89CDB6"/>
    <a:srgbClr val="AFCF64"/>
    <a:srgbClr val="F9E865"/>
    <a:srgbClr val="FFB351"/>
    <a:srgbClr val="F96040"/>
    <a:srgbClr val="8CC63E"/>
    <a:srgbClr val="23B5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30" autoAdjust="0"/>
  </p:normalViewPr>
  <p:slideViewPr>
    <p:cSldViewPr snapToGrid="0">
      <p:cViewPr>
        <p:scale>
          <a:sx n="77" d="100"/>
          <a:sy n="77" d="100"/>
        </p:scale>
        <p:origin x="1104" y="-252"/>
      </p:cViewPr>
      <p:guideLst>
        <p:guide orient="horz" pos="340"/>
        <p:guide pos="346"/>
        <p:guide pos="3974"/>
        <p:guide orient="horz" pos="54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B2FC75-5174-48B2-B632-6BA0ADD61C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1496484"/>
            <a:ext cx="5143500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4E7293-E449-46DD-A8FD-6AA17CC248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7849D8-C4AC-4738-B8D3-48D8EA014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E2C6F-EF9B-4B9B-9664-C8CFFD5D581A}" type="datetimeFigureOut">
              <a:rPr lang="en-US" smtClean="0"/>
              <a:t>6/6/2022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0686DA-195D-4CE7-9D30-84C1F00FA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DC3AE-113A-471D-A621-7C2307ACA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5153B-A88B-49C0-9DC6-8130295132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217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3">
            <a:extLst>
              <a:ext uri="{FF2B5EF4-FFF2-40B4-BE49-F238E27FC236}">
                <a16:creationId xmlns:a16="http://schemas.microsoft.com/office/drawing/2014/main" id="{19F1D91B-87A2-4062-AB59-DD8696A6B9F6}"/>
              </a:ext>
            </a:extLst>
          </p:cNvPr>
          <p:cNvSpPr txBox="1">
            <a:spLocks/>
          </p:cNvSpPr>
          <p:nvPr userDrawn="1"/>
        </p:nvSpPr>
        <p:spPr>
          <a:xfrm>
            <a:off x="461349" y="447030"/>
            <a:ext cx="3108325" cy="5231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5143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7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Storyboard:</a:t>
            </a:r>
            <a:br>
              <a:rPr lang="en-US" sz="1400" dirty="0">
                <a:solidFill>
                  <a:schemeClr val="bg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n-US" sz="2000" b="1" dirty="0">
              <a:solidFill>
                <a:schemeClr val="accent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0" name="Title 3">
            <a:extLst>
              <a:ext uri="{FF2B5EF4-FFF2-40B4-BE49-F238E27FC236}">
                <a16:creationId xmlns:a16="http://schemas.microsoft.com/office/drawing/2014/main" id="{E30E6AFA-018C-41C9-84CC-BC01C2F087BE}"/>
              </a:ext>
            </a:extLst>
          </p:cNvPr>
          <p:cNvSpPr txBox="1">
            <a:spLocks/>
          </p:cNvSpPr>
          <p:nvPr userDrawn="1"/>
        </p:nvSpPr>
        <p:spPr>
          <a:xfrm>
            <a:off x="3527795" y="447030"/>
            <a:ext cx="3108325" cy="5231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5143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7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14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Scene:</a:t>
            </a:r>
            <a:br>
              <a:rPr lang="en-US" sz="1400" dirty="0">
                <a:solidFill>
                  <a:schemeClr val="bg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n-US" sz="1800" b="1" dirty="0">
              <a:solidFill>
                <a:schemeClr val="accent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A2D1F453-A5B3-43AF-B106-FCF237D20D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1349" y="722313"/>
            <a:ext cx="3017520" cy="247085"/>
          </a:xfrm>
        </p:spPr>
        <p:txBody>
          <a:bodyPr/>
          <a:lstStyle>
            <a:lvl1pPr>
              <a:defRPr lang="en-US" sz="1800" b="1" kern="1200" dirty="0" smtClean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dirty="0"/>
              <a:t>Movie Title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56727BCD-FFB9-4F7C-B166-8DFF448B81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7794" y="722313"/>
            <a:ext cx="3108325" cy="247650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sz="1800" b="1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28588" lvl="0" indent="-128588">
              <a:spcBef>
                <a:spcPct val="0"/>
              </a:spcBef>
            </a:pPr>
            <a:r>
              <a:rPr lang="en-US" dirty="0"/>
              <a:t>Scene Number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9883E9D4-DA16-4057-A4F2-4046E1AE6FCA}"/>
              </a:ext>
            </a:extLst>
          </p:cNvPr>
          <p:cNvCxnSpPr>
            <a:cxnSpLocks/>
          </p:cNvCxnSpPr>
          <p:nvPr userDrawn="1"/>
        </p:nvCxnSpPr>
        <p:spPr>
          <a:xfrm>
            <a:off x="549275" y="1047999"/>
            <a:ext cx="5759450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 Placeholder 79">
            <a:extLst>
              <a:ext uri="{FF2B5EF4-FFF2-40B4-BE49-F238E27FC236}">
                <a16:creationId xmlns:a16="http://schemas.microsoft.com/office/drawing/2014/main" id="{0E72F31E-C8BA-4283-A745-B980F5BF0FE9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571776" y="1190247"/>
            <a:ext cx="366713" cy="374650"/>
          </a:xfr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en-US" sz="1800" b="1" dirty="0">
                <a:solidFill>
                  <a:schemeClr val="tx1"/>
                </a:solidFill>
              </a:defRPr>
            </a:lvl1pPr>
          </a:lstStyle>
          <a:p>
            <a:pPr marL="0" lvl="0" algn="ctr" defTabSz="914400"/>
            <a:r>
              <a:rPr lang="en-US" dirty="0"/>
              <a:t>#</a:t>
            </a:r>
          </a:p>
        </p:txBody>
      </p:sp>
      <p:sp>
        <p:nvSpPr>
          <p:cNvPr id="54" name="Text Placeholder 81">
            <a:extLst>
              <a:ext uri="{FF2B5EF4-FFF2-40B4-BE49-F238E27FC236}">
                <a16:creationId xmlns:a16="http://schemas.microsoft.com/office/drawing/2014/main" id="{6FA70002-E106-4814-80D9-9B16C47D16A5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8489" y="1190247"/>
            <a:ext cx="1735137" cy="374650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en-US" sz="1800" b="1" dirty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defTabSz="914400"/>
            <a:r>
              <a:rPr lang="en-US" dirty="0"/>
              <a:t>Shot</a:t>
            </a:r>
          </a:p>
        </p:txBody>
      </p:sp>
      <p:sp>
        <p:nvSpPr>
          <p:cNvPr id="56" name="Text Placeholder 79">
            <a:extLst>
              <a:ext uri="{FF2B5EF4-FFF2-40B4-BE49-F238E27FC236}">
                <a16:creationId xmlns:a16="http://schemas.microsoft.com/office/drawing/2014/main" id="{4F866A5A-6650-4ADF-994F-0651F91384B4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3592100" y="1202026"/>
            <a:ext cx="366713" cy="374650"/>
          </a:xfr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en-US" sz="1800" b="1" dirty="0">
                <a:solidFill>
                  <a:schemeClr val="tx1"/>
                </a:solidFill>
              </a:defRPr>
            </a:lvl1pPr>
          </a:lstStyle>
          <a:p>
            <a:pPr marL="0" lvl="0" algn="ctr" defTabSz="914400"/>
            <a:r>
              <a:rPr lang="en-US" dirty="0"/>
              <a:t>#</a:t>
            </a:r>
          </a:p>
        </p:txBody>
      </p:sp>
      <p:sp>
        <p:nvSpPr>
          <p:cNvPr id="57" name="Text Placeholder 81">
            <a:extLst>
              <a:ext uri="{FF2B5EF4-FFF2-40B4-BE49-F238E27FC236}">
                <a16:creationId xmlns:a16="http://schemas.microsoft.com/office/drawing/2014/main" id="{B8B08313-1651-4123-A6B4-C19864969C8A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958813" y="1202026"/>
            <a:ext cx="1735137" cy="374650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en-US" sz="1800" b="1" dirty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defTabSz="914400"/>
            <a:r>
              <a:rPr lang="en-US" dirty="0"/>
              <a:t>Shot</a:t>
            </a:r>
          </a:p>
        </p:txBody>
      </p:sp>
      <p:sp>
        <p:nvSpPr>
          <p:cNvPr id="52" name="Picture Placeholder 52">
            <a:extLst>
              <a:ext uri="{FF2B5EF4-FFF2-40B4-BE49-F238E27FC236}">
                <a16:creationId xmlns:a16="http://schemas.microsoft.com/office/drawing/2014/main" id="{48C6F7E2-3FED-477E-A00E-80F6441FD6D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71536" y="1569801"/>
            <a:ext cx="2708275" cy="1895805"/>
          </a:xfrm>
          <a:solidFill>
            <a:schemeClr val="bg1">
              <a:lumMod val="95000"/>
            </a:schemeClr>
          </a:soli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 algn="ctr">
              <a:buNone/>
              <a:defRPr lang="en-US" sz="3600" b="1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marL="0" lvl="0" algn="ctr" defTabSz="914400"/>
            <a:r>
              <a:rPr lang="en-US" dirty="0"/>
              <a:t>Shot</a:t>
            </a:r>
          </a:p>
        </p:txBody>
      </p:sp>
      <p:sp>
        <p:nvSpPr>
          <p:cNvPr id="55" name="Picture Placeholder 52">
            <a:extLst>
              <a:ext uri="{FF2B5EF4-FFF2-40B4-BE49-F238E27FC236}">
                <a16:creationId xmlns:a16="http://schemas.microsoft.com/office/drawing/2014/main" id="{DA974C86-489F-44D2-B2E4-F025BBC5F274}"/>
              </a:ext>
            </a:extLst>
          </p:cNvPr>
          <p:cNvSpPr>
            <a:spLocks noGrp="1"/>
          </p:cNvSpPr>
          <p:nvPr>
            <p:ph type="pic" sz="quarter" idx="60" hasCustomPrompt="1"/>
          </p:nvPr>
        </p:nvSpPr>
        <p:spPr>
          <a:xfrm>
            <a:off x="3591860" y="1581580"/>
            <a:ext cx="2708275" cy="1895805"/>
          </a:xfrm>
          <a:solidFill>
            <a:schemeClr val="bg1">
              <a:lumMod val="95000"/>
            </a:schemeClr>
          </a:soli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 algn="ctr">
              <a:buNone/>
              <a:defRPr lang="en-US" sz="3600" b="1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marL="0" lvl="0" algn="ctr" defTabSz="914400"/>
            <a:r>
              <a:rPr lang="en-US" dirty="0"/>
              <a:t>Shot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FF8067-A5A8-42B1-A36B-7ED0A8732861}"/>
              </a:ext>
            </a:extLst>
          </p:cNvPr>
          <p:cNvSpPr txBox="1"/>
          <p:nvPr userDrawn="1"/>
        </p:nvSpPr>
        <p:spPr>
          <a:xfrm>
            <a:off x="461350" y="3575049"/>
            <a:ext cx="2497734" cy="983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Action</a:t>
            </a:r>
            <a:r>
              <a:rPr lang="en-US" sz="1400" b="1" dirty="0">
                <a:solidFill>
                  <a:srgbClr val="14345D"/>
                </a:solidFill>
              </a:rPr>
              <a:t>:</a:t>
            </a:r>
            <a:endParaRPr lang="en-US" sz="1400" i="1" dirty="0">
              <a:solidFill>
                <a:schemeClr val="bg2">
                  <a:lumMod val="50000"/>
                </a:schemeClr>
              </a:solidFill>
              <a:latin typeface="+mj-lt"/>
            </a:endParaRP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Audio:</a:t>
            </a:r>
            <a:endParaRPr lang="en-US" sz="1400" i="1" spc="-2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Camera:</a:t>
            </a:r>
            <a:endParaRPr lang="en-US" sz="1400" i="1" spc="-2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Media info:</a:t>
            </a:r>
            <a:endParaRPr lang="en-US" sz="1400" i="1" spc="-2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14" name="Action Text">
            <a:extLst>
              <a:ext uri="{FF2B5EF4-FFF2-40B4-BE49-F238E27FC236}">
                <a16:creationId xmlns:a16="http://schemas.microsoft.com/office/drawing/2014/main" id="{F1B15F07-CC5B-4BA1-A6AE-A1504A021ED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119236" y="3608278"/>
            <a:ext cx="2151426" cy="184493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Action Here</a:t>
            </a:r>
          </a:p>
        </p:txBody>
      </p: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BEEAB7C6-8C31-41C2-870B-BE92B468E4C8}"/>
              </a:ext>
            </a:extLst>
          </p:cNvPr>
          <p:cNvCxnSpPr>
            <a:cxnSpLocks/>
          </p:cNvCxnSpPr>
          <p:nvPr userDrawn="1"/>
        </p:nvCxnSpPr>
        <p:spPr>
          <a:xfrm>
            <a:off x="1201297" y="3785915"/>
            <a:ext cx="1836829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Audio">
            <a:extLst>
              <a:ext uri="{FF2B5EF4-FFF2-40B4-BE49-F238E27FC236}">
                <a16:creationId xmlns:a16="http://schemas.microsoft.com/office/drawing/2014/main" id="{DA229F25-003A-448C-A6AF-9A24FBC6B2A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119236" y="3836576"/>
            <a:ext cx="2151426" cy="184493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Audio Here</a:t>
            </a: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784C6E59-C003-47DF-A96F-694532A3E92A}"/>
              </a:ext>
            </a:extLst>
          </p:cNvPr>
          <p:cNvCxnSpPr>
            <a:cxnSpLocks/>
          </p:cNvCxnSpPr>
          <p:nvPr userDrawn="1"/>
        </p:nvCxnSpPr>
        <p:spPr>
          <a:xfrm>
            <a:off x="1192107" y="4024369"/>
            <a:ext cx="1844694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Camera">
            <a:extLst>
              <a:ext uri="{FF2B5EF4-FFF2-40B4-BE49-F238E27FC236}">
                <a16:creationId xmlns:a16="http://schemas.microsoft.com/office/drawing/2014/main" id="{67B3242B-D1E0-4730-8918-82A4C10ECADE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203057" y="4070970"/>
            <a:ext cx="2067606" cy="184493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Camera Here</a:t>
            </a:r>
          </a:p>
        </p:txBody>
      </p: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F95096B7-51F2-47C6-AB86-B0C2BFD4DCBF}"/>
              </a:ext>
            </a:extLst>
          </p:cNvPr>
          <p:cNvCxnSpPr>
            <a:cxnSpLocks/>
          </p:cNvCxnSpPr>
          <p:nvPr userDrawn="1"/>
        </p:nvCxnSpPr>
        <p:spPr>
          <a:xfrm>
            <a:off x="1315228" y="4257714"/>
            <a:ext cx="1739319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Media Info">
            <a:extLst>
              <a:ext uri="{FF2B5EF4-FFF2-40B4-BE49-F238E27FC236}">
                <a16:creationId xmlns:a16="http://schemas.microsoft.com/office/drawing/2014/main" id="{9CCC4A49-FED8-408D-837F-22A498D46DE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444991" y="4299268"/>
            <a:ext cx="1825671" cy="184493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Media Info Here</a:t>
            </a:r>
          </a:p>
        </p:txBody>
      </p: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7E8969C8-6073-4417-8DBB-2F4C5A2BD884}"/>
              </a:ext>
            </a:extLst>
          </p:cNvPr>
          <p:cNvCxnSpPr>
            <a:cxnSpLocks/>
          </p:cNvCxnSpPr>
          <p:nvPr userDrawn="1"/>
        </p:nvCxnSpPr>
        <p:spPr>
          <a:xfrm>
            <a:off x="1543836" y="4482207"/>
            <a:ext cx="1543660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Media Info2">
            <a:extLst>
              <a:ext uri="{FF2B5EF4-FFF2-40B4-BE49-F238E27FC236}">
                <a16:creationId xmlns:a16="http://schemas.microsoft.com/office/drawing/2014/main" id="{16C374AD-7CE3-44EF-887C-D816806DE0C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66521" y="4493214"/>
            <a:ext cx="2713289" cy="203046"/>
          </a:xfrm>
        </p:spPr>
        <p:txBody>
          <a:bodyPr wrap="square" lIns="0" tIns="0" rIns="0" bIns="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Medio Info Here</a:t>
            </a:r>
          </a:p>
        </p:txBody>
      </p: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6ADF7430-C0BE-4870-866A-559061E82B81}"/>
              </a:ext>
            </a:extLst>
          </p:cNvPr>
          <p:cNvCxnSpPr>
            <a:cxnSpLocks/>
          </p:cNvCxnSpPr>
          <p:nvPr userDrawn="1"/>
        </p:nvCxnSpPr>
        <p:spPr>
          <a:xfrm>
            <a:off x="647114" y="4671194"/>
            <a:ext cx="2311138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124">
            <a:extLst>
              <a:ext uri="{FF2B5EF4-FFF2-40B4-BE49-F238E27FC236}">
                <a16:creationId xmlns:a16="http://schemas.microsoft.com/office/drawing/2014/main" id="{3C6A13D4-2B2A-42A6-A157-18C8C682EFF1}"/>
              </a:ext>
            </a:extLst>
          </p:cNvPr>
          <p:cNvSpPr txBox="1"/>
          <p:nvPr userDrawn="1"/>
        </p:nvSpPr>
        <p:spPr>
          <a:xfrm>
            <a:off x="3593183" y="3605623"/>
            <a:ext cx="2497734" cy="983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Action</a:t>
            </a:r>
            <a:r>
              <a:rPr lang="en-US" sz="1400" b="1" dirty="0">
                <a:solidFill>
                  <a:srgbClr val="14345D"/>
                </a:solidFill>
              </a:rPr>
              <a:t>:</a:t>
            </a:r>
            <a:endParaRPr lang="en-US" sz="1400" i="1" dirty="0">
              <a:solidFill>
                <a:schemeClr val="bg2">
                  <a:lumMod val="50000"/>
                </a:schemeClr>
              </a:solidFill>
              <a:latin typeface="+mj-lt"/>
            </a:endParaRP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Audio:</a:t>
            </a:r>
            <a:endParaRPr lang="en-US" sz="1400" i="1" spc="-2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Camera:</a:t>
            </a:r>
            <a:endParaRPr lang="en-US" sz="1400" i="1" spc="-2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Media info:</a:t>
            </a:r>
            <a:endParaRPr lang="en-US" sz="1400" i="1" spc="-2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31" name="Action Text">
            <a:extLst>
              <a:ext uri="{FF2B5EF4-FFF2-40B4-BE49-F238E27FC236}">
                <a16:creationId xmlns:a16="http://schemas.microsoft.com/office/drawing/2014/main" id="{DC4D6F69-3549-4BDE-B731-091205DBF880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4251069" y="3638852"/>
            <a:ext cx="2151426" cy="184493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Action Here</a:t>
            </a:r>
          </a:p>
        </p:txBody>
      </p: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5C74C644-4769-406C-9FA5-2F3FD77EF22D}"/>
              </a:ext>
            </a:extLst>
          </p:cNvPr>
          <p:cNvCxnSpPr>
            <a:cxnSpLocks/>
          </p:cNvCxnSpPr>
          <p:nvPr userDrawn="1"/>
        </p:nvCxnSpPr>
        <p:spPr>
          <a:xfrm>
            <a:off x="4333130" y="3816489"/>
            <a:ext cx="1836829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Audio">
            <a:extLst>
              <a:ext uri="{FF2B5EF4-FFF2-40B4-BE49-F238E27FC236}">
                <a16:creationId xmlns:a16="http://schemas.microsoft.com/office/drawing/2014/main" id="{3756DCD3-FD29-4557-97FE-710DE7FCDCA4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4251069" y="3867150"/>
            <a:ext cx="2151426" cy="184493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Audio Here</a:t>
            </a:r>
          </a:p>
        </p:txBody>
      </p: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79553600-C914-4A21-982F-7E7A8724ED05}"/>
              </a:ext>
            </a:extLst>
          </p:cNvPr>
          <p:cNvCxnSpPr>
            <a:cxnSpLocks/>
          </p:cNvCxnSpPr>
          <p:nvPr userDrawn="1"/>
        </p:nvCxnSpPr>
        <p:spPr>
          <a:xfrm>
            <a:off x="4323940" y="4054943"/>
            <a:ext cx="1844694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Camera">
            <a:extLst>
              <a:ext uri="{FF2B5EF4-FFF2-40B4-BE49-F238E27FC236}">
                <a16:creationId xmlns:a16="http://schemas.microsoft.com/office/drawing/2014/main" id="{A662C519-3FDE-4011-BBE6-E2EC260F950A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4334890" y="4101544"/>
            <a:ext cx="2067606" cy="184493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Camera Here</a:t>
            </a:r>
          </a:p>
        </p:txBody>
      </p:sp>
      <p:cxnSp>
        <p:nvCxnSpPr>
          <p:cNvPr id="128" name="Straight Connector 127">
            <a:extLst>
              <a:ext uri="{FF2B5EF4-FFF2-40B4-BE49-F238E27FC236}">
                <a16:creationId xmlns:a16="http://schemas.microsoft.com/office/drawing/2014/main" id="{5057055D-0F46-4D90-8938-693044ED91F9}"/>
              </a:ext>
            </a:extLst>
          </p:cNvPr>
          <p:cNvCxnSpPr>
            <a:cxnSpLocks/>
          </p:cNvCxnSpPr>
          <p:nvPr userDrawn="1"/>
        </p:nvCxnSpPr>
        <p:spPr>
          <a:xfrm>
            <a:off x="4447061" y="4288288"/>
            <a:ext cx="1739319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Media Info">
            <a:extLst>
              <a:ext uri="{FF2B5EF4-FFF2-40B4-BE49-F238E27FC236}">
                <a16:creationId xmlns:a16="http://schemas.microsoft.com/office/drawing/2014/main" id="{AF486E53-F3A0-4CC0-A85D-2950A4EB8E39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4576824" y="4329842"/>
            <a:ext cx="1825671" cy="184493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Media Info Here</a:t>
            </a:r>
          </a:p>
        </p:txBody>
      </p: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EB9CC637-9E72-4932-AC8C-7179031DC566}"/>
              </a:ext>
            </a:extLst>
          </p:cNvPr>
          <p:cNvCxnSpPr>
            <a:cxnSpLocks/>
          </p:cNvCxnSpPr>
          <p:nvPr userDrawn="1"/>
        </p:nvCxnSpPr>
        <p:spPr>
          <a:xfrm>
            <a:off x="4675669" y="4512781"/>
            <a:ext cx="1543660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Media Info2">
            <a:extLst>
              <a:ext uri="{FF2B5EF4-FFF2-40B4-BE49-F238E27FC236}">
                <a16:creationId xmlns:a16="http://schemas.microsoft.com/office/drawing/2014/main" id="{98B0053D-4495-4930-B86E-16820DC85884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3698354" y="4523788"/>
            <a:ext cx="2713289" cy="203046"/>
          </a:xfrm>
        </p:spPr>
        <p:txBody>
          <a:bodyPr wrap="square" lIns="0" tIns="0" rIns="0" bIns="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Medio Info Here</a:t>
            </a:r>
          </a:p>
        </p:txBody>
      </p: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0212DA3F-3D9B-417C-AD85-BC24A3DF0C80}"/>
              </a:ext>
            </a:extLst>
          </p:cNvPr>
          <p:cNvCxnSpPr>
            <a:cxnSpLocks/>
          </p:cNvCxnSpPr>
          <p:nvPr userDrawn="1"/>
        </p:nvCxnSpPr>
        <p:spPr>
          <a:xfrm>
            <a:off x="3778947" y="4701768"/>
            <a:ext cx="2311138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 Placeholder 79">
            <a:extLst>
              <a:ext uri="{FF2B5EF4-FFF2-40B4-BE49-F238E27FC236}">
                <a16:creationId xmlns:a16="http://schemas.microsoft.com/office/drawing/2014/main" id="{DE40488A-2568-4536-9F25-746C79133E75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550168" y="4885916"/>
            <a:ext cx="366713" cy="374650"/>
          </a:xfr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en-US" sz="1800" b="1" dirty="0">
                <a:solidFill>
                  <a:schemeClr val="tx1"/>
                </a:solidFill>
              </a:defRPr>
            </a:lvl1pPr>
          </a:lstStyle>
          <a:p>
            <a:pPr marL="0" lvl="0" algn="ctr" defTabSz="914400"/>
            <a:r>
              <a:rPr lang="en-US" dirty="0"/>
              <a:t>#</a:t>
            </a:r>
          </a:p>
        </p:txBody>
      </p:sp>
      <p:sp>
        <p:nvSpPr>
          <p:cNvPr id="63" name="Text Placeholder 81">
            <a:extLst>
              <a:ext uri="{FF2B5EF4-FFF2-40B4-BE49-F238E27FC236}">
                <a16:creationId xmlns:a16="http://schemas.microsoft.com/office/drawing/2014/main" id="{6463348B-93D6-4CBD-88DA-3F72049D278B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916881" y="4885916"/>
            <a:ext cx="1735137" cy="374650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en-US" sz="1800" b="1" dirty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defTabSz="914400"/>
            <a:r>
              <a:rPr lang="en-US" dirty="0"/>
              <a:t>Shot</a:t>
            </a:r>
          </a:p>
        </p:txBody>
      </p:sp>
      <p:sp>
        <p:nvSpPr>
          <p:cNvPr id="59" name="Text Placeholder 79">
            <a:extLst>
              <a:ext uri="{FF2B5EF4-FFF2-40B4-BE49-F238E27FC236}">
                <a16:creationId xmlns:a16="http://schemas.microsoft.com/office/drawing/2014/main" id="{A71822FD-F73A-428E-AA87-453B680E866D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3599797" y="4885916"/>
            <a:ext cx="366713" cy="374650"/>
          </a:xfr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en-US" sz="1800" b="1" dirty="0">
                <a:solidFill>
                  <a:schemeClr val="tx1"/>
                </a:solidFill>
              </a:defRPr>
            </a:lvl1pPr>
          </a:lstStyle>
          <a:p>
            <a:pPr marL="0" lvl="0" algn="ctr" defTabSz="914400"/>
            <a:r>
              <a:rPr lang="en-US" dirty="0"/>
              <a:t>#</a:t>
            </a:r>
          </a:p>
        </p:txBody>
      </p:sp>
      <p:sp>
        <p:nvSpPr>
          <p:cNvPr id="60" name="Text Placeholder 81">
            <a:extLst>
              <a:ext uri="{FF2B5EF4-FFF2-40B4-BE49-F238E27FC236}">
                <a16:creationId xmlns:a16="http://schemas.microsoft.com/office/drawing/2014/main" id="{E1F7FF42-0096-42FC-AA68-F637169D4F43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3966510" y="4885916"/>
            <a:ext cx="1735137" cy="374650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en-US" sz="1800" b="1" dirty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defTabSz="914400"/>
            <a:r>
              <a:rPr lang="en-US" dirty="0"/>
              <a:t>Shot</a:t>
            </a:r>
          </a:p>
        </p:txBody>
      </p:sp>
      <p:sp>
        <p:nvSpPr>
          <p:cNvPr id="61" name="Picture Placeholder 52">
            <a:extLst>
              <a:ext uri="{FF2B5EF4-FFF2-40B4-BE49-F238E27FC236}">
                <a16:creationId xmlns:a16="http://schemas.microsoft.com/office/drawing/2014/main" id="{112F1158-97A5-4F95-99EE-03657290F97A}"/>
              </a:ext>
            </a:extLst>
          </p:cNvPr>
          <p:cNvSpPr>
            <a:spLocks noGrp="1"/>
          </p:cNvSpPr>
          <p:nvPr>
            <p:ph type="pic" sz="quarter" idx="66" hasCustomPrompt="1"/>
          </p:nvPr>
        </p:nvSpPr>
        <p:spPr>
          <a:xfrm>
            <a:off x="549928" y="5265470"/>
            <a:ext cx="2708275" cy="1895805"/>
          </a:xfrm>
          <a:solidFill>
            <a:schemeClr val="bg1">
              <a:lumMod val="95000"/>
            </a:schemeClr>
          </a:soli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 algn="ctr">
              <a:buNone/>
              <a:defRPr lang="en-US" sz="3600" b="1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marL="0" lvl="0" algn="ctr" defTabSz="914400"/>
            <a:r>
              <a:rPr lang="en-US" dirty="0"/>
              <a:t>Shot</a:t>
            </a:r>
          </a:p>
        </p:txBody>
      </p:sp>
      <p:sp>
        <p:nvSpPr>
          <p:cNvPr id="58" name="Picture Placeholder 52">
            <a:extLst>
              <a:ext uri="{FF2B5EF4-FFF2-40B4-BE49-F238E27FC236}">
                <a16:creationId xmlns:a16="http://schemas.microsoft.com/office/drawing/2014/main" id="{45913BDC-7814-4D71-8955-13D3F6D9D8B9}"/>
              </a:ext>
            </a:extLst>
          </p:cNvPr>
          <p:cNvSpPr>
            <a:spLocks noGrp="1"/>
          </p:cNvSpPr>
          <p:nvPr>
            <p:ph type="pic" sz="quarter" idx="63" hasCustomPrompt="1"/>
          </p:nvPr>
        </p:nvSpPr>
        <p:spPr>
          <a:xfrm>
            <a:off x="3599557" y="5265470"/>
            <a:ext cx="2708275" cy="1895805"/>
          </a:xfrm>
          <a:solidFill>
            <a:schemeClr val="bg1">
              <a:lumMod val="95000"/>
            </a:schemeClr>
          </a:soli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 algn="ctr">
              <a:buNone/>
              <a:defRPr lang="en-US" sz="3600" b="1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marL="0" lvl="0" algn="ctr" defTabSz="914400"/>
            <a:r>
              <a:rPr lang="en-US" dirty="0"/>
              <a:t>Shot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6BE7AD75-61AF-4135-913A-EF0677BCC220}"/>
              </a:ext>
            </a:extLst>
          </p:cNvPr>
          <p:cNvSpPr txBox="1"/>
          <p:nvPr userDrawn="1"/>
        </p:nvSpPr>
        <p:spPr>
          <a:xfrm>
            <a:off x="496809" y="7300476"/>
            <a:ext cx="2497734" cy="983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Action</a:t>
            </a:r>
            <a:r>
              <a:rPr lang="en-US" sz="1400" b="1" dirty="0">
                <a:solidFill>
                  <a:srgbClr val="14345D"/>
                </a:solidFill>
              </a:rPr>
              <a:t>:</a:t>
            </a:r>
            <a:endParaRPr lang="en-US" sz="1400" i="1" dirty="0">
              <a:solidFill>
                <a:schemeClr val="bg2">
                  <a:lumMod val="50000"/>
                </a:schemeClr>
              </a:solidFill>
              <a:latin typeface="+mj-lt"/>
            </a:endParaRP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Audio:</a:t>
            </a:r>
            <a:endParaRPr lang="en-US" sz="1400" i="1" spc="-2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Camera:</a:t>
            </a:r>
            <a:endParaRPr lang="en-US" sz="1400" i="1" spc="-2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Media info:</a:t>
            </a:r>
            <a:endParaRPr lang="en-US" sz="1400" i="1" spc="-2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42" name="Action Text">
            <a:extLst>
              <a:ext uri="{FF2B5EF4-FFF2-40B4-BE49-F238E27FC236}">
                <a16:creationId xmlns:a16="http://schemas.microsoft.com/office/drawing/2014/main" id="{6CB4300D-9E64-4739-B975-1F3FE0363CD2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1154695" y="7333705"/>
            <a:ext cx="2151426" cy="184493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Action Here</a:t>
            </a:r>
          </a:p>
        </p:txBody>
      </p: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61579B1A-551F-4564-A35B-B206D8981DFB}"/>
              </a:ext>
            </a:extLst>
          </p:cNvPr>
          <p:cNvCxnSpPr>
            <a:cxnSpLocks/>
          </p:cNvCxnSpPr>
          <p:nvPr userDrawn="1"/>
        </p:nvCxnSpPr>
        <p:spPr>
          <a:xfrm>
            <a:off x="1236756" y="7511342"/>
            <a:ext cx="1836829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Audio">
            <a:extLst>
              <a:ext uri="{FF2B5EF4-FFF2-40B4-BE49-F238E27FC236}">
                <a16:creationId xmlns:a16="http://schemas.microsoft.com/office/drawing/2014/main" id="{3F680BCF-E284-4FFB-95FA-F7755A633C2F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1154695" y="7562003"/>
            <a:ext cx="2151426" cy="184493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Audio Here</a:t>
            </a:r>
          </a:p>
        </p:txBody>
      </p: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EDEBF7C6-339D-4820-BA99-0309699F9160}"/>
              </a:ext>
            </a:extLst>
          </p:cNvPr>
          <p:cNvCxnSpPr>
            <a:cxnSpLocks/>
          </p:cNvCxnSpPr>
          <p:nvPr userDrawn="1"/>
        </p:nvCxnSpPr>
        <p:spPr>
          <a:xfrm>
            <a:off x="1227566" y="7749796"/>
            <a:ext cx="1844694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Camera">
            <a:extLst>
              <a:ext uri="{FF2B5EF4-FFF2-40B4-BE49-F238E27FC236}">
                <a16:creationId xmlns:a16="http://schemas.microsoft.com/office/drawing/2014/main" id="{73016D1D-74C3-4684-9182-6CBD02EEFE59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1238516" y="7796397"/>
            <a:ext cx="2067606" cy="184493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Camera Here</a:t>
            </a:r>
          </a:p>
        </p:txBody>
      </p: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02954C2F-BDA7-44C2-87F5-C00F4C6E9D29}"/>
              </a:ext>
            </a:extLst>
          </p:cNvPr>
          <p:cNvCxnSpPr>
            <a:cxnSpLocks/>
          </p:cNvCxnSpPr>
          <p:nvPr userDrawn="1"/>
        </p:nvCxnSpPr>
        <p:spPr>
          <a:xfrm>
            <a:off x="1350687" y="7983141"/>
            <a:ext cx="1739319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Media Info">
            <a:extLst>
              <a:ext uri="{FF2B5EF4-FFF2-40B4-BE49-F238E27FC236}">
                <a16:creationId xmlns:a16="http://schemas.microsoft.com/office/drawing/2014/main" id="{BDC7A925-2134-41C5-8069-DAC52B641A17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1480450" y="8024695"/>
            <a:ext cx="1825671" cy="184493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Media Info Here</a:t>
            </a:r>
          </a:p>
        </p:txBody>
      </p: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F90201B1-9D4B-43B4-ACA8-6A81FAE4D01A}"/>
              </a:ext>
            </a:extLst>
          </p:cNvPr>
          <p:cNvCxnSpPr>
            <a:cxnSpLocks/>
          </p:cNvCxnSpPr>
          <p:nvPr userDrawn="1"/>
        </p:nvCxnSpPr>
        <p:spPr>
          <a:xfrm>
            <a:off x="1579295" y="8207634"/>
            <a:ext cx="1543660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Media Info2">
            <a:extLst>
              <a:ext uri="{FF2B5EF4-FFF2-40B4-BE49-F238E27FC236}">
                <a16:creationId xmlns:a16="http://schemas.microsoft.com/office/drawing/2014/main" id="{8ED04F78-83D6-4D42-B318-350FD607BCFE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601980" y="8218641"/>
            <a:ext cx="2713289" cy="203046"/>
          </a:xfrm>
        </p:spPr>
        <p:txBody>
          <a:bodyPr wrap="square" lIns="0" tIns="0" rIns="0" bIns="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Medio Info Here</a:t>
            </a:r>
          </a:p>
        </p:txBody>
      </p: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278D760F-C193-4214-A63C-F8465622BD4F}"/>
              </a:ext>
            </a:extLst>
          </p:cNvPr>
          <p:cNvCxnSpPr>
            <a:cxnSpLocks/>
          </p:cNvCxnSpPr>
          <p:nvPr userDrawn="1"/>
        </p:nvCxnSpPr>
        <p:spPr>
          <a:xfrm>
            <a:off x="682573" y="8396621"/>
            <a:ext cx="2311138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TextBox 146">
            <a:extLst>
              <a:ext uri="{FF2B5EF4-FFF2-40B4-BE49-F238E27FC236}">
                <a16:creationId xmlns:a16="http://schemas.microsoft.com/office/drawing/2014/main" id="{F0435651-AA19-45A8-81DA-147CDCC9A9B7}"/>
              </a:ext>
            </a:extLst>
          </p:cNvPr>
          <p:cNvSpPr txBox="1"/>
          <p:nvPr userDrawn="1"/>
        </p:nvSpPr>
        <p:spPr>
          <a:xfrm>
            <a:off x="3591860" y="7300476"/>
            <a:ext cx="2497734" cy="983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Action</a:t>
            </a:r>
            <a:r>
              <a:rPr lang="en-US" sz="1400" b="1" dirty="0">
                <a:solidFill>
                  <a:srgbClr val="14345D"/>
                </a:solidFill>
              </a:rPr>
              <a:t>:</a:t>
            </a:r>
            <a:endParaRPr lang="en-US" sz="1400" i="1" dirty="0">
              <a:solidFill>
                <a:schemeClr val="bg2">
                  <a:lumMod val="50000"/>
                </a:schemeClr>
              </a:solidFill>
              <a:latin typeface="+mj-lt"/>
            </a:endParaRP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Audio:</a:t>
            </a:r>
            <a:endParaRPr lang="en-US" sz="1400" i="1" spc="-2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Camera:</a:t>
            </a:r>
            <a:endParaRPr lang="en-US" sz="1400" i="1" spc="-2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Media info:</a:t>
            </a:r>
            <a:endParaRPr lang="en-US" sz="1400" i="1" spc="-2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53" name="Action Text">
            <a:extLst>
              <a:ext uri="{FF2B5EF4-FFF2-40B4-BE49-F238E27FC236}">
                <a16:creationId xmlns:a16="http://schemas.microsoft.com/office/drawing/2014/main" id="{4DCC5A95-3366-4E03-B0DB-C63AEAB6A731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4249746" y="7333705"/>
            <a:ext cx="2151426" cy="184493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Action Here</a:t>
            </a:r>
          </a:p>
        </p:txBody>
      </p:sp>
      <p:cxnSp>
        <p:nvCxnSpPr>
          <p:cNvPr id="148" name="Straight Connector 147">
            <a:extLst>
              <a:ext uri="{FF2B5EF4-FFF2-40B4-BE49-F238E27FC236}">
                <a16:creationId xmlns:a16="http://schemas.microsoft.com/office/drawing/2014/main" id="{0D3AA12F-42A2-4B01-BCDB-5537A2B5A7A2}"/>
              </a:ext>
            </a:extLst>
          </p:cNvPr>
          <p:cNvCxnSpPr>
            <a:cxnSpLocks/>
          </p:cNvCxnSpPr>
          <p:nvPr userDrawn="1"/>
        </p:nvCxnSpPr>
        <p:spPr>
          <a:xfrm>
            <a:off x="4331807" y="7511342"/>
            <a:ext cx="1836829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Audio">
            <a:extLst>
              <a:ext uri="{FF2B5EF4-FFF2-40B4-BE49-F238E27FC236}">
                <a16:creationId xmlns:a16="http://schemas.microsoft.com/office/drawing/2014/main" id="{87CEF7C5-C32D-414F-90DD-AAA171DCFAF2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4249746" y="7562003"/>
            <a:ext cx="2151426" cy="184493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Audio Here</a:t>
            </a:r>
          </a:p>
        </p:txBody>
      </p:sp>
      <p:cxnSp>
        <p:nvCxnSpPr>
          <p:cNvPr id="149" name="Straight Connector 148">
            <a:extLst>
              <a:ext uri="{FF2B5EF4-FFF2-40B4-BE49-F238E27FC236}">
                <a16:creationId xmlns:a16="http://schemas.microsoft.com/office/drawing/2014/main" id="{B947BB46-EC3E-4663-8F82-4917A1A5FA83}"/>
              </a:ext>
            </a:extLst>
          </p:cNvPr>
          <p:cNvCxnSpPr>
            <a:cxnSpLocks/>
          </p:cNvCxnSpPr>
          <p:nvPr userDrawn="1"/>
        </p:nvCxnSpPr>
        <p:spPr>
          <a:xfrm>
            <a:off x="4322617" y="7749796"/>
            <a:ext cx="1844694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Camera">
            <a:extLst>
              <a:ext uri="{FF2B5EF4-FFF2-40B4-BE49-F238E27FC236}">
                <a16:creationId xmlns:a16="http://schemas.microsoft.com/office/drawing/2014/main" id="{22184A42-54AB-49AA-9899-7E93BAD3D749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4333567" y="7796397"/>
            <a:ext cx="2067606" cy="184493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Camera Here</a:t>
            </a:r>
          </a:p>
        </p:txBody>
      </p:sp>
      <p:cxnSp>
        <p:nvCxnSpPr>
          <p:cNvPr id="150" name="Straight Connector 149">
            <a:extLst>
              <a:ext uri="{FF2B5EF4-FFF2-40B4-BE49-F238E27FC236}">
                <a16:creationId xmlns:a16="http://schemas.microsoft.com/office/drawing/2014/main" id="{CA0C4F43-E985-4924-BFE3-95AE54582CFD}"/>
              </a:ext>
            </a:extLst>
          </p:cNvPr>
          <p:cNvCxnSpPr>
            <a:cxnSpLocks/>
          </p:cNvCxnSpPr>
          <p:nvPr userDrawn="1"/>
        </p:nvCxnSpPr>
        <p:spPr>
          <a:xfrm>
            <a:off x="4445738" y="7983141"/>
            <a:ext cx="1739319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Media Info">
            <a:extLst>
              <a:ext uri="{FF2B5EF4-FFF2-40B4-BE49-F238E27FC236}">
                <a16:creationId xmlns:a16="http://schemas.microsoft.com/office/drawing/2014/main" id="{BE367BDC-A93F-4C93-9C9C-D78DE292B32F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4575501" y="8024695"/>
            <a:ext cx="1825671" cy="184493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Media Info Here</a:t>
            </a:r>
          </a:p>
        </p:txBody>
      </p:sp>
      <p:cxnSp>
        <p:nvCxnSpPr>
          <p:cNvPr id="151" name="Straight Connector 150">
            <a:extLst>
              <a:ext uri="{FF2B5EF4-FFF2-40B4-BE49-F238E27FC236}">
                <a16:creationId xmlns:a16="http://schemas.microsoft.com/office/drawing/2014/main" id="{F2D1CD15-6621-4FC3-B3FD-BE27239EFEA5}"/>
              </a:ext>
            </a:extLst>
          </p:cNvPr>
          <p:cNvCxnSpPr>
            <a:cxnSpLocks/>
          </p:cNvCxnSpPr>
          <p:nvPr userDrawn="1"/>
        </p:nvCxnSpPr>
        <p:spPr>
          <a:xfrm>
            <a:off x="4674346" y="8207634"/>
            <a:ext cx="1543660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Media Info2">
            <a:extLst>
              <a:ext uri="{FF2B5EF4-FFF2-40B4-BE49-F238E27FC236}">
                <a16:creationId xmlns:a16="http://schemas.microsoft.com/office/drawing/2014/main" id="{6A406D58-4726-483F-839C-E85E3407D97F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3697031" y="8218641"/>
            <a:ext cx="2713289" cy="203046"/>
          </a:xfrm>
        </p:spPr>
        <p:txBody>
          <a:bodyPr wrap="square" lIns="0" tIns="0" rIns="0" bIns="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Medio Info Here</a:t>
            </a:r>
          </a:p>
        </p:txBody>
      </p:sp>
      <p:cxnSp>
        <p:nvCxnSpPr>
          <p:cNvPr id="152" name="Straight Connector 151">
            <a:extLst>
              <a:ext uri="{FF2B5EF4-FFF2-40B4-BE49-F238E27FC236}">
                <a16:creationId xmlns:a16="http://schemas.microsoft.com/office/drawing/2014/main" id="{67969D2A-8E4D-47B1-907B-49E6E1C92E93}"/>
              </a:ext>
            </a:extLst>
          </p:cNvPr>
          <p:cNvCxnSpPr>
            <a:cxnSpLocks/>
          </p:cNvCxnSpPr>
          <p:nvPr userDrawn="1"/>
        </p:nvCxnSpPr>
        <p:spPr>
          <a:xfrm>
            <a:off x="3777624" y="8396621"/>
            <a:ext cx="2311138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4EE53BA1-F2F0-481D-ACF8-09581BDADB02}"/>
              </a:ext>
            </a:extLst>
          </p:cNvPr>
          <p:cNvSpPr/>
          <p:nvPr userDrawn="1"/>
        </p:nvSpPr>
        <p:spPr>
          <a:xfrm>
            <a:off x="6020474" y="8702881"/>
            <a:ext cx="447158" cy="3075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i="1" dirty="0">
                <a:solidFill>
                  <a:srgbClr val="14345D"/>
                </a:solidFill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2488318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>
            <a:extLst>
              <a:ext uri="{FF2B5EF4-FFF2-40B4-BE49-F238E27FC236}">
                <a16:creationId xmlns:a16="http://schemas.microsoft.com/office/drawing/2014/main" id="{0DD8EA44-B2AA-488E-A03D-3B38D5D086E9}"/>
              </a:ext>
            </a:extLst>
          </p:cNvPr>
          <p:cNvSpPr txBox="1">
            <a:spLocks/>
          </p:cNvSpPr>
          <p:nvPr userDrawn="1"/>
        </p:nvSpPr>
        <p:spPr>
          <a:xfrm>
            <a:off x="461349" y="447030"/>
            <a:ext cx="3108325" cy="5231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5143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7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Storyboard:</a:t>
            </a:r>
            <a:br>
              <a:rPr lang="en-US" sz="1400" dirty="0">
                <a:solidFill>
                  <a:schemeClr val="bg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n-US" sz="2000" b="1" dirty="0">
              <a:solidFill>
                <a:schemeClr val="accent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Title 3">
            <a:extLst>
              <a:ext uri="{FF2B5EF4-FFF2-40B4-BE49-F238E27FC236}">
                <a16:creationId xmlns:a16="http://schemas.microsoft.com/office/drawing/2014/main" id="{D09B3EAD-D0AA-47E0-8D3B-606A640CD0C3}"/>
              </a:ext>
            </a:extLst>
          </p:cNvPr>
          <p:cNvSpPr txBox="1">
            <a:spLocks/>
          </p:cNvSpPr>
          <p:nvPr userDrawn="1"/>
        </p:nvSpPr>
        <p:spPr>
          <a:xfrm>
            <a:off x="3527795" y="447030"/>
            <a:ext cx="3108325" cy="5231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5143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7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14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Scene:</a:t>
            </a:r>
            <a:br>
              <a:rPr lang="en-US" sz="1400" dirty="0">
                <a:solidFill>
                  <a:schemeClr val="bg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n-US" sz="1800" b="1" dirty="0">
              <a:solidFill>
                <a:schemeClr val="accent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E9F92AF-6DFD-47C6-8352-E82BD82B1A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1349" y="722313"/>
            <a:ext cx="3017520" cy="247085"/>
          </a:xfrm>
        </p:spPr>
        <p:txBody>
          <a:bodyPr/>
          <a:lstStyle>
            <a:lvl1pPr>
              <a:defRPr lang="en-US" sz="1800" b="1" kern="1200" dirty="0" smtClean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dirty="0"/>
              <a:t>Movie Title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CB22AE60-20EC-4F10-B4F8-96ACEE5F4C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7794" y="722313"/>
            <a:ext cx="3108325" cy="247650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sz="1800" b="1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28588" lvl="0" indent="-128588">
              <a:spcBef>
                <a:spcPct val="0"/>
              </a:spcBef>
            </a:pPr>
            <a:r>
              <a:rPr lang="en-US" dirty="0"/>
              <a:t>Scene Number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DE353EA-6BB8-4C19-8454-21B95AC6313F}"/>
              </a:ext>
            </a:extLst>
          </p:cNvPr>
          <p:cNvCxnSpPr>
            <a:cxnSpLocks/>
          </p:cNvCxnSpPr>
          <p:nvPr userDrawn="1"/>
        </p:nvCxnSpPr>
        <p:spPr>
          <a:xfrm>
            <a:off x="549275" y="1081865"/>
            <a:ext cx="5759450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 Placeholder 79">
            <a:extLst>
              <a:ext uri="{FF2B5EF4-FFF2-40B4-BE49-F238E27FC236}">
                <a16:creationId xmlns:a16="http://schemas.microsoft.com/office/drawing/2014/main" id="{E52C1041-C978-4988-9C1D-2C55F22BE123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561975" y="1281113"/>
            <a:ext cx="366713" cy="374650"/>
          </a:xfr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en-US" sz="1800" b="1" dirty="0">
                <a:solidFill>
                  <a:schemeClr val="tx1"/>
                </a:solidFill>
              </a:defRPr>
            </a:lvl1pPr>
          </a:lstStyle>
          <a:p>
            <a:pPr marL="0" lvl="0" algn="ctr" defTabSz="914400"/>
            <a:r>
              <a:rPr lang="en-US" dirty="0"/>
              <a:t>#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62AD7949-3B4D-470A-BD51-41D17ACADA6B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28688" y="1281113"/>
            <a:ext cx="1735137" cy="374650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en-US" sz="1800" b="1" dirty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defTabSz="914400"/>
            <a:r>
              <a:rPr lang="en-US" dirty="0"/>
              <a:t>Shot</a:t>
            </a:r>
          </a:p>
        </p:txBody>
      </p:sp>
      <p:sp>
        <p:nvSpPr>
          <p:cNvPr id="55" name="Picture Placeholder 52">
            <a:extLst>
              <a:ext uri="{FF2B5EF4-FFF2-40B4-BE49-F238E27FC236}">
                <a16:creationId xmlns:a16="http://schemas.microsoft.com/office/drawing/2014/main" id="{4144F291-5EE2-476F-8344-134BADB8272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61735" y="1660667"/>
            <a:ext cx="2708275" cy="1895805"/>
          </a:xfrm>
          <a:solidFill>
            <a:schemeClr val="bg1">
              <a:lumMod val="95000"/>
            </a:schemeClr>
          </a:soli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 algn="ctr">
              <a:buNone/>
              <a:defRPr lang="en-US" sz="3600" b="1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marL="0" lvl="0" algn="ctr" defTabSz="914400"/>
            <a:r>
              <a:rPr lang="en-US" dirty="0"/>
              <a:t>Shot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961836-3BE6-4F1F-88E0-3AAEB0F59FDE}"/>
              </a:ext>
            </a:extLst>
          </p:cNvPr>
          <p:cNvSpPr txBox="1"/>
          <p:nvPr userDrawn="1"/>
        </p:nvSpPr>
        <p:spPr>
          <a:xfrm>
            <a:off x="3527795" y="1590956"/>
            <a:ext cx="2891385" cy="140961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Description:</a:t>
            </a:r>
            <a:b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</a:br>
            <a:endParaRPr lang="en-US" sz="1400" i="1" dirty="0">
              <a:solidFill>
                <a:schemeClr val="bg2">
                  <a:lumMod val="50000"/>
                </a:schemeClr>
              </a:solidFill>
              <a:latin typeface="+mj-lt"/>
            </a:endParaRP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Action: </a:t>
            </a:r>
            <a:endParaRPr lang="en-US" sz="1400" i="1" dirty="0">
              <a:solidFill>
                <a:schemeClr val="bg2">
                  <a:lumMod val="50000"/>
                </a:schemeClr>
              </a:solidFill>
              <a:latin typeface="+mj-lt"/>
            </a:endParaRP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Audio: </a:t>
            </a:r>
            <a:endParaRPr lang="en-US" sz="1400" i="1" spc="-2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Camera: </a:t>
            </a:r>
            <a:r>
              <a:rPr lang="en-US" sz="1400" i="1" spc="-20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Media info: </a:t>
            </a:r>
            <a:r>
              <a:rPr lang="en-US" sz="1400" i="1" spc="-20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</a:p>
        </p:txBody>
      </p:sp>
      <p:sp>
        <p:nvSpPr>
          <p:cNvPr id="56" name="Description 2">
            <a:extLst>
              <a:ext uri="{FF2B5EF4-FFF2-40B4-BE49-F238E27FC236}">
                <a16:creationId xmlns:a16="http://schemas.microsoft.com/office/drawing/2014/main" id="{E2648416-323D-4244-B6C1-F8DEED46ED70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517363" y="1633249"/>
            <a:ext cx="2076877" cy="182880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Shot Here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4832673-E9F7-4675-AFF9-51F96A966624}"/>
              </a:ext>
            </a:extLst>
          </p:cNvPr>
          <p:cNvCxnSpPr>
            <a:cxnSpLocks/>
          </p:cNvCxnSpPr>
          <p:nvPr userDrawn="1"/>
        </p:nvCxnSpPr>
        <p:spPr>
          <a:xfrm>
            <a:off x="4559986" y="1818699"/>
            <a:ext cx="1748739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Description 1">
            <a:extLst>
              <a:ext uri="{FF2B5EF4-FFF2-40B4-BE49-F238E27FC236}">
                <a16:creationId xmlns:a16="http://schemas.microsoft.com/office/drawing/2014/main" id="{008832D6-7804-44D7-B908-6030BAB9DB6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527795" y="1818875"/>
            <a:ext cx="3066445" cy="182880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Shot Here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C33A797-4609-4FA0-B1B3-DF47863AA45E}"/>
              </a:ext>
            </a:extLst>
          </p:cNvPr>
          <p:cNvCxnSpPr>
            <a:cxnSpLocks/>
          </p:cNvCxnSpPr>
          <p:nvPr userDrawn="1"/>
        </p:nvCxnSpPr>
        <p:spPr>
          <a:xfrm>
            <a:off x="3611321" y="2001315"/>
            <a:ext cx="2697404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Action Text">
            <a:extLst>
              <a:ext uri="{FF2B5EF4-FFF2-40B4-BE49-F238E27FC236}">
                <a16:creationId xmlns:a16="http://schemas.microsoft.com/office/drawing/2014/main" id="{D6A3B2B8-CFDB-4722-BA3B-FE52D350657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080510" y="2053269"/>
            <a:ext cx="2513730" cy="182880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Action Here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A8066B3-21AD-439A-8B41-DC1459ABA4DE}"/>
              </a:ext>
            </a:extLst>
          </p:cNvPr>
          <p:cNvCxnSpPr>
            <a:cxnSpLocks/>
          </p:cNvCxnSpPr>
          <p:nvPr userDrawn="1"/>
        </p:nvCxnSpPr>
        <p:spPr>
          <a:xfrm>
            <a:off x="4162571" y="2230905"/>
            <a:ext cx="2146154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Audio">
            <a:extLst>
              <a:ext uri="{FF2B5EF4-FFF2-40B4-BE49-F238E27FC236}">
                <a16:creationId xmlns:a16="http://schemas.microsoft.com/office/drawing/2014/main" id="{59F2C7CB-7F01-4548-B551-A75D9604A572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080510" y="2281567"/>
            <a:ext cx="2513730" cy="182880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Audio Here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BC3D3E4-9A12-4B1B-87C9-B2D5CA521875}"/>
              </a:ext>
            </a:extLst>
          </p:cNvPr>
          <p:cNvCxnSpPr>
            <a:cxnSpLocks/>
          </p:cNvCxnSpPr>
          <p:nvPr userDrawn="1"/>
        </p:nvCxnSpPr>
        <p:spPr>
          <a:xfrm>
            <a:off x="4153381" y="2469359"/>
            <a:ext cx="2155344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Camera">
            <a:extLst>
              <a:ext uri="{FF2B5EF4-FFF2-40B4-BE49-F238E27FC236}">
                <a16:creationId xmlns:a16="http://schemas.microsoft.com/office/drawing/2014/main" id="{7BD0FCB7-B5B5-44DB-9F59-8454CBEB27A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164330" y="2515961"/>
            <a:ext cx="2429910" cy="182880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Camera Here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9F428C4-1D1D-4F5C-8405-6F85B52995CA}"/>
              </a:ext>
            </a:extLst>
          </p:cNvPr>
          <p:cNvCxnSpPr>
            <a:cxnSpLocks/>
          </p:cNvCxnSpPr>
          <p:nvPr userDrawn="1"/>
        </p:nvCxnSpPr>
        <p:spPr>
          <a:xfrm>
            <a:off x="4276502" y="2702704"/>
            <a:ext cx="2032223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Media Info">
            <a:extLst>
              <a:ext uri="{FF2B5EF4-FFF2-40B4-BE49-F238E27FC236}">
                <a16:creationId xmlns:a16="http://schemas.microsoft.com/office/drawing/2014/main" id="{045BD05D-D402-49BD-A760-ADC1E5E341DE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406264" y="2744259"/>
            <a:ext cx="2187975" cy="182880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Media Info Here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0B29253-D402-46E8-BA17-F194E6BB075F}"/>
              </a:ext>
            </a:extLst>
          </p:cNvPr>
          <p:cNvCxnSpPr>
            <a:cxnSpLocks/>
          </p:cNvCxnSpPr>
          <p:nvPr userDrawn="1"/>
        </p:nvCxnSpPr>
        <p:spPr>
          <a:xfrm>
            <a:off x="4505110" y="2927197"/>
            <a:ext cx="1803615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Media Info2">
            <a:extLst>
              <a:ext uri="{FF2B5EF4-FFF2-40B4-BE49-F238E27FC236}">
                <a16:creationId xmlns:a16="http://schemas.microsoft.com/office/drawing/2014/main" id="{333FF301-D378-4397-B7BF-E437A12EDE3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527795" y="2938204"/>
            <a:ext cx="3066445" cy="373205"/>
          </a:xfrm>
        </p:spPr>
        <p:txBody>
          <a:bodyPr wrap="square" lIns="0" tIns="0" rIns="0" bIns="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Medio Info Here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257EEFA-20D6-425A-995C-8C689D19AA3F}"/>
              </a:ext>
            </a:extLst>
          </p:cNvPr>
          <p:cNvCxnSpPr>
            <a:cxnSpLocks/>
          </p:cNvCxnSpPr>
          <p:nvPr userDrawn="1"/>
        </p:nvCxnSpPr>
        <p:spPr>
          <a:xfrm>
            <a:off x="3608388" y="3116184"/>
            <a:ext cx="2700337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A295718-06B4-432A-9120-2BE2AE59C86A}"/>
              </a:ext>
            </a:extLst>
          </p:cNvPr>
          <p:cNvCxnSpPr>
            <a:cxnSpLocks/>
          </p:cNvCxnSpPr>
          <p:nvPr userDrawn="1"/>
        </p:nvCxnSpPr>
        <p:spPr>
          <a:xfrm>
            <a:off x="3611321" y="3305838"/>
            <a:ext cx="2697404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8D68986-09A4-4E02-9B8A-A746055BEBED}"/>
              </a:ext>
            </a:extLst>
          </p:cNvPr>
          <p:cNvCxnSpPr>
            <a:cxnSpLocks/>
          </p:cNvCxnSpPr>
          <p:nvPr userDrawn="1"/>
        </p:nvCxnSpPr>
        <p:spPr>
          <a:xfrm>
            <a:off x="3608388" y="3540948"/>
            <a:ext cx="2697404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 Placeholder 79">
            <a:extLst>
              <a:ext uri="{FF2B5EF4-FFF2-40B4-BE49-F238E27FC236}">
                <a16:creationId xmlns:a16="http://schemas.microsoft.com/office/drawing/2014/main" id="{0131C613-41F6-4039-A85F-80047A20A27F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561975" y="3808961"/>
            <a:ext cx="366713" cy="374650"/>
          </a:xfr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en-US" sz="1800" b="1" dirty="0">
                <a:solidFill>
                  <a:schemeClr val="tx1"/>
                </a:solidFill>
              </a:defRPr>
            </a:lvl1pPr>
          </a:lstStyle>
          <a:p>
            <a:pPr marL="0" lvl="0" algn="ctr" defTabSz="914400"/>
            <a:r>
              <a:rPr lang="en-US" dirty="0"/>
              <a:t>#</a:t>
            </a:r>
          </a:p>
        </p:txBody>
      </p:sp>
      <p:sp>
        <p:nvSpPr>
          <p:cNvPr id="84" name="Text Placeholder 81">
            <a:extLst>
              <a:ext uri="{FF2B5EF4-FFF2-40B4-BE49-F238E27FC236}">
                <a16:creationId xmlns:a16="http://schemas.microsoft.com/office/drawing/2014/main" id="{D65A02A1-3502-4BAC-B00F-EF6099C0CE72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928688" y="3808961"/>
            <a:ext cx="1735137" cy="374650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en-US" sz="1800" b="1" dirty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defTabSz="914400"/>
            <a:r>
              <a:rPr lang="en-US" dirty="0"/>
              <a:t>Shot</a:t>
            </a:r>
          </a:p>
        </p:txBody>
      </p:sp>
      <p:sp>
        <p:nvSpPr>
          <p:cNvPr id="54" name="Picture Placeholder 52">
            <a:extLst>
              <a:ext uri="{FF2B5EF4-FFF2-40B4-BE49-F238E27FC236}">
                <a16:creationId xmlns:a16="http://schemas.microsoft.com/office/drawing/2014/main" id="{E7E75596-57AE-46FC-8068-DEA1A8F2224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9275" y="4183611"/>
            <a:ext cx="2708275" cy="1895805"/>
          </a:xfrm>
          <a:solidFill>
            <a:schemeClr val="bg1">
              <a:lumMod val="95000"/>
            </a:schemeClr>
          </a:soli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 algn="ctr">
              <a:buNone/>
              <a:defRPr lang="en-US" sz="3600" b="1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marL="0" lvl="0" algn="ctr" defTabSz="914400"/>
            <a:r>
              <a:rPr lang="en-US" dirty="0"/>
              <a:t>Shot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288015FD-9AE3-4A06-B385-3483A477F7B1}"/>
              </a:ext>
            </a:extLst>
          </p:cNvPr>
          <p:cNvSpPr txBox="1"/>
          <p:nvPr userDrawn="1"/>
        </p:nvSpPr>
        <p:spPr>
          <a:xfrm>
            <a:off x="3429000" y="4181702"/>
            <a:ext cx="2891385" cy="140961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Description:</a:t>
            </a:r>
            <a:b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</a:br>
            <a:endParaRPr lang="en-US" sz="1400" i="1" dirty="0">
              <a:solidFill>
                <a:schemeClr val="bg2">
                  <a:lumMod val="50000"/>
                </a:schemeClr>
              </a:solidFill>
              <a:latin typeface="+mj-lt"/>
            </a:endParaRP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Action: </a:t>
            </a:r>
            <a:endParaRPr lang="en-US" sz="1400" i="1" dirty="0">
              <a:solidFill>
                <a:schemeClr val="bg2">
                  <a:lumMod val="50000"/>
                </a:schemeClr>
              </a:solidFill>
              <a:latin typeface="+mj-lt"/>
            </a:endParaRP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Audio: </a:t>
            </a:r>
            <a:endParaRPr lang="en-US" sz="1400" i="1" spc="-2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Camera: </a:t>
            </a:r>
            <a:r>
              <a:rPr lang="en-US" sz="1400" i="1" spc="-20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Media info: </a:t>
            </a:r>
            <a:r>
              <a:rPr lang="en-US" sz="1400" i="1" spc="-20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</a:p>
        </p:txBody>
      </p:sp>
      <p:sp>
        <p:nvSpPr>
          <p:cNvPr id="97" name="Description 2">
            <a:extLst>
              <a:ext uri="{FF2B5EF4-FFF2-40B4-BE49-F238E27FC236}">
                <a16:creationId xmlns:a16="http://schemas.microsoft.com/office/drawing/2014/main" id="{E72888FB-E6FA-4780-AB9F-37ACD3BCEE6D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4418568" y="4223995"/>
            <a:ext cx="2076877" cy="182880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Shot Here</a:t>
            </a:r>
          </a:p>
        </p:txBody>
      </p: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7346C37B-F4A3-4606-8AE6-D72FE88F6881}"/>
              </a:ext>
            </a:extLst>
          </p:cNvPr>
          <p:cNvCxnSpPr>
            <a:cxnSpLocks/>
          </p:cNvCxnSpPr>
          <p:nvPr userDrawn="1"/>
        </p:nvCxnSpPr>
        <p:spPr>
          <a:xfrm>
            <a:off x="4461191" y="4409445"/>
            <a:ext cx="1748739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Description 1">
            <a:extLst>
              <a:ext uri="{FF2B5EF4-FFF2-40B4-BE49-F238E27FC236}">
                <a16:creationId xmlns:a16="http://schemas.microsoft.com/office/drawing/2014/main" id="{3F7E9A16-56E0-4837-903D-298604E513C1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3429000" y="4409621"/>
            <a:ext cx="3066445" cy="182880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Shot Here</a:t>
            </a:r>
          </a:p>
        </p:txBody>
      </p: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2D236158-C654-40EB-8AAA-F02C4E6E6EB3}"/>
              </a:ext>
            </a:extLst>
          </p:cNvPr>
          <p:cNvCxnSpPr>
            <a:cxnSpLocks/>
          </p:cNvCxnSpPr>
          <p:nvPr userDrawn="1"/>
        </p:nvCxnSpPr>
        <p:spPr>
          <a:xfrm>
            <a:off x="3512526" y="4592061"/>
            <a:ext cx="2697404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Action Text">
            <a:extLst>
              <a:ext uri="{FF2B5EF4-FFF2-40B4-BE49-F238E27FC236}">
                <a16:creationId xmlns:a16="http://schemas.microsoft.com/office/drawing/2014/main" id="{B392D536-29A2-4F6F-B94A-B2AD3AC2BFC7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3981715" y="4644015"/>
            <a:ext cx="2513730" cy="182880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Action Here</a:t>
            </a:r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1E6CEB9C-78C8-4D38-B1F1-8B8E23F11B32}"/>
              </a:ext>
            </a:extLst>
          </p:cNvPr>
          <p:cNvCxnSpPr>
            <a:cxnSpLocks/>
          </p:cNvCxnSpPr>
          <p:nvPr userDrawn="1"/>
        </p:nvCxnSpPr>
        <p:spPr>
          <a:xfrm>
            <a:off x="4063776" y="4821651"/>
            <a:ext cx="2146154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Audio">
            <a:extLst>
              <a:ext uri="{FF2B5EF4-FFF2-40B4-BE49-F238E27FC236}">
                <a16:creationId xmlns:a16="http://schemas.microsoft.com/office/drawing/2014/main" id="{F7B809C0-82F7-4066-BD47-EA9D24745908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3981715" y="4872313"/>
            <a:ext cx="2513730" cy="182880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Audio Here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BE611715-A5AB-4A56-B7F9-F49D7402BB32}"/>
              </a:ext>
            </a:extLst>
          </p:cNvPr>
          <p:cNvCxnSpPr>
            <a:cxnSpLocks/>
          </p:cNvCxnSpPr>
          <p:nvPr userDrawn="1"/>
        </p:nvCxnSpPr>
        <p:spPr>
          <a:xfrm>
            <a:off x="4054586" y="5060105"/>
            <a:ext cx="2155344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Camera">
            <a:extLst>
              <a:ext uri="{FF2B5EF4-FFF2-40B4-BE49-F238E27FC236}">
                <a16:creationId xmlns:a16="http://schemas.microsoft.com/office/drawing/2014/main" id="{33A23E4E-5445-4422-BFA5-906CB2DE923E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4065535" y="5106707"/>
            <a:ext cx="2429910" cy="182880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Camera Here</a:t>
            </a:r>
          </a:p>
        </p:txBody>
      </p: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39F70761-C72F-41E1-954A-74E1F7F4DF14}"/>
              </a:ext>
            </a:extLst>
          </p:cNvPr>
          <p:cNvCxnSpPr>
            <a:cxnSpLocks/>
          </p:cNvCxnSpPr>
          <p:nvPr userDrawn="1"/>
        </p:nvCxnSpPr>
        <p:spPr>
          <a:xfrm>
            <a:off x="4177707" y="5293450"/>
            <a:ext cx="2032223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Media Info">
            <a:extLst>
              <a:ext uri="{FF2B5EF4-FFF2-40B4-BE49-F238E27FC236}">
                <a16:creationId xmlns:a16="http://schemas.microsoft.com/office/drawing/2014/main" id="{2A285995-B7B8-4770-A285-5FF77DF3672A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4307469" y="5335005"/>
            <a:ext cx="2187975" cy="182880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Media Info Here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AA22AE59-5E3B-4CAB-929D-B6A134C5D6E4}"/>
              </a:ext>
            </a:extLst>
          </p:cNvPr>
          <p:cNvCxnSpPr>
            <a:cxnSpLocks/>
          </p:cNvCxnSpPr>
          <p:nvPr userDrawn="1"/>
        </p:nvCxnSpPr>
        <p:spPr>
          <a:xfrm>
            <a:off x="4406315" y="5517943"/>
            <a:ext cx="1803615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Media Info2">
            <a:extLst>
              <a:ext uri="{FF2B5EF4-FFF2-40B4-BE49-F238E27FC236}">
                <a16:creationId xmlns:a16="http://schemas.microsoft.com/office/drawing/2014/main" id="{83AA5CB2-FDAA-4BD7-9CD3-0A38D599385B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3429000" y="5528950"/>
            <a:ext cx="3066445" cy="373205"/>
          </a:xfrm>
        </p:spPr>
        <p:txBody>
          <a:bodyPr wrap="square" lIns="0" tIns="0" rIns="0" bIns="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Medio Info Here</a:t>
            </a: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A0A236FB-12A2-45E7-BF69-03AB6F6FE7A0}"/>
              </a:ext>
            </a:extLst>
          </p:cNvPr>
          <p:cNvCxnSpPr>
            <a:cxnSpLocks/>
          </p:cNvCxnSpPr>
          <p:nvPr userDrawn="1"/>
        </p:nvCxnSpPr>
        <p:spPr>
          <a:xfrm>
            <a:off x="3509593" y="5706930"/>
            <a:ext cx="2700337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671A4ECD-AFD2-4988-BCF4-35DE66E4ABE9}"/>
              </a:ext>
            </a:extLst>
          </p:cNvPr>
          <p:cNvCxnSpPr>
            <a:cxnSpLocks/>
          </p:cNvCxnSpPr>
          <p:nvPr userDrawn="1"/>
        </p:nvCxnSpPr>
        <p:spPr>
          <a:xfrm>
            <a:off x="3512526" y="5896584"/>
            <a:ext cx="2697404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5A22377E-66C7-4FCD-AB25-752F179D9F78}"/>
              </a:ext>
            </a:extLst>
          </p:cNvPr>
          <p:cNvCxnSpPr>
            <a:cxnSpLocks/>
          </p:cNvCxnSpPr>
          <p:nvPr userDrawn="1"/>
        </p:nvCxnSpPr>
        <p:spPr>
          <a:xfrm>
            <a:off x="3509593" y="6131694"/>
            <a:ext cx="2697404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 hidden="1">
            <a:extLst>
              <a:ext uri="{FF2B5EF4-FFF2-40B4-BE49-F238E27FC236}">
                <a16:creationId xmlns:a16="http://schemas.microsoft.com/office/drawing/2014/main" id="{CA05C0C0-35DA-4A14-8C50-99A8F2D7A54E}"/>
              </a:ext>
            </a:extLst>
          </p:cNvPr>
          <p:cNvCxnSpPr>
            <a:cxnSpLocks/>
          </p:cNvCxnSpPr>
          <p:nvPr userDrawn="1"/>
        </p:nvCxnSpPr>
        <p:spPr>
          <a:xfrm>
            <a:off x="4162571" y="4726256"/>
            <a:ext cx="2146154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 hidden="1">
            <a:extLst>
              <a:ext uri="{FF2B5EF4-FFF2-40B4-BE49-F238E27FC236}">
                <a16:creationId xmlns:a16="http://schemas.microsoft.com/office/drawing/2014/main" id="{76A1B6DD-7BF8-44B2-A251-1166604B286C}"/>
              </a:ext>
            </a:extLst>
          </p:cNvPr>
          <p:cNvCxnSpPr>
            <a:cxnSpLocks/>
          </p:cNvCxnSpPr>
          <p:nvPr userDrawn="1"/>
        </p:nvCxnSpPr>
        <p:spPr>
          <a:xfrm>
            <a:off x="4153381" y="4964710"/>
            <a:ext cx="2155344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 hidden="1">
            <a:extLst>
              <a:ext uri="{FF2B5EF4-FFF2-40B4-BE49-F238E27FC236}">
                <a16:creationId xmlns:a16="http://schemas.microsoft.com/office/drawing/2014/main" id="{E64D2174-1387-44A3-8EE8-527290CF4FF0}"/>
              </a:ext>
            </a:extLst>
          </p:cNvPr>
          <p:cNvCxnSpPr>
            <a:cxnSpLocks/>
          </p:cNvCxnSpPr>
          <p:nvPr userDrawn="1"/>
        </p:nvCxnSpPr>
        <p:spPr>
          <a:xfrm>
            <a:off x="4276502" y="5198055"/>
            <a:ext cx="2032223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 hidden="1">
            <a:extLst>
              <a:ext uri="{FF2B5EF4-FFF2-40B4-BE49-F238E27FC236}">
                <a16:creationId xmlns:a16="http://schemas.microsoft.com/office/drawing/2014/main" id="{EFEEEB69-3807-4ED0-B7BF-36CEDC50259F}"/>
              </a:ext>
            </a:extLst>
          </p:cNvPr>
          <p:cNvCxnSpPr>
            <a:cxnSpLocks/>
          </p:cNvCxnSpPr>
          <p:nvPr userDrawn="1"/>
        </p:nvCxnSpPr>
        <p:spPr>
          <a:xfrm>
            <a:off x="4505110" y="5422548"/>
            <a:ext cx="1803615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 Placeholder 79">
            <a:extLst>
              <a:ext uri="{FF2B5EF4-FFF2-40B4-BE49-F238E27FC236}">
                <a16:creationId xmlns:a16="http://schemas.microsoft.com/office/drawing/2014/main" id="{C0D8F76C-D373-4CF6-B8B0-65D7B6BB8F7F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49275" y="6331905"/>
            <a:ext cx="366713" cy="374650"/>
          </a:xfr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en-US" sz="1800" b="1" dirty="0">
                <a:solidFill>
                  <a:schemeClr val="tx1"/>
                </a:solidFill>
              </a:defRPr>
            </a:lvl1pPr>
          </a:lstStyle>
          <a:p>
            <a:pPr marL="0" lvl="0" algn="ctr" defTabSz="914400"/>
            <a:r>
              <a:rPr lang="en-US" dirty="0"/>
              <a:t>#</a:t>
            </a:r>
          </a:p>
        </p:txBody>
      </p:sp>
      <p:sp>
        <p:nvSpPr>
          <p:cNvPr id="86" name="Text Placeholder 81">
            <a:extLst>
              <a:ext uri="{FF2B5EF4-FFF2-40B4-BE49-F238E27FC236}">
                <a16:creationId xmlns:a16="http://schemas.microsoft.com/office/drawing/2014/main" id="{DF45051B-D4C2-4AF2-8431-CCA0B29D8B2B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915988" y="6331905"/>
            <a:ext cx="1735137" cy="374650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en-US" sz="1800" b="1" dirty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defTabSz="914400"/>
            <a:r>
              <a:rPr lang="en-US" dirty="0"/>
              <a:t>Shot</a:t>
            </a:r>
          </a:p>
        </p:txBody>
      </p:sp>
      <p:sp>
        <p:nvSpPr>
          <p:cNvPr id="53" name="Picture Placeholder 52">
            <a:extLst>
              <a:ext uri="{FF2B5EF4-FFF2-40B4-BE49-F238E27FC236}">
                <a16:creationId xmlns:a16="http://schemas.microsoft.com/office/drawing/2014/main" id="{E2FE218E-60E0-4054-BD4B-F587C0284E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62387" y="6710768"/>
            <a:ext cx="2708275" cy="1895805"/>
          </a:xfrm>
          <a:solidFill>
            <a:schemeClr val="bg1">
              <a:lumMod val="95000"/>
            </a:schemeClr>
          </a:soli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 algn="ctr">
              <a:buNone/>
              <a:defRPr lang="en-US" sz="3600" b="1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marL="0" lvl="0" algn="ctr" defTabSz="914400"/>
            <a:r>
              <a:rPr lang="en-US" dirty="0"/>
              <a:t>Shot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D9CFB9EE-F5AA-43DD-8515-5593D8BAAEAE}"/>
              </a:ext>
            </a:extLst>
          </p:cNvPr>
          <p:cNvSpPr txBox="1"/>
          <p:nvPr userDrawn="1"/>
        </p:nvSpPr>
        <p:spPr>
          <a:xfrm>
            <a:off x="3429000" y="6703826"/>
            <a:ext cx="2891385" cy="140961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Description:</a:t>
            </a:r>
            <a:b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</a:br>
            <a:endParaRPr lang="en-US" sz="1400" i="1" dirty="0">
              <a:solidFill>
                <a:schemeClr val="bg2">
                  <a:lumMod val="50000"/>
                </a:schemeClr>
              </a:solidFill>
              <a:latin typeface="+mj-lt"/>
            </a:endParaRP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Action: </a:t>
            </a:r>
            <a:endParaRPr lang="en-US" sz="1400" i="1" dirty="0">
              <a:solidFill>
                <a:schemeClr val="bg2">
                  <a:lumMod val="50000"/>
                </a:schemeClr>
              </a:solidFill>
              <a:latin typeface="+mj-lt"/>
            </a:endParaRP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Audio: </a:t>
            </a:r>
            <a:endParaRPr lang="en-US" sz="1400" i="1" spc="-2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Camera: </a:t>
            </a:r>
            <a:r>
              <a:rPr lang="en-US" sz="1400" i="1" spc="-20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Media info: </a:t>
            </a:r>
            <a:r>
              <a:rPr lang="en-US" sz="1400" i="1" spc="-20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</a:p>
        </p:txBody>
      </p:sp>
      <p:sp>
        <p:nvSpPr>
          <p:cNvPr id="114" name="Description 2">
            <a:extLst>
              <a:ext uri="{FF2B5EF4-FFF2-40B4-BE49-F238E27FC236}">
                <a16:creationId xmlns:a16="http://schemas.microsoft.com/office/drawing/2014/main" id="{43F9AC9B-FBE4-422B-919B-E25AC4733C5F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4418568" y="6746119"/>
            <a:ext cx="2076877" cy="182880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Shot Here</a:t>
            </a:r>
          </a:p>
        </p:txBody>
      </p: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B7A87376-31F9-440D-A121-9595ED3EF816}"/>
              </a:ext>
            </a:extLst>
          </p:cNvPr>
          <p:cNvCxnSpPr>
            <a:cxnSpLocks/>
          </p:cNvCxnSpPr>
          <p:nvPr userDrawn="1"/>
        </p:nvCxnSpPr>
        <p:spPr>
          <a:xfrm>
            <a:off x="4461191" y="6931569"/>
            <a:ext cx="1748739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Description 1">
            <a:extLst>
              <a:ext uri="{FF2B5EF4-FFF2-40B4-BE49-F238E27FC236}">
                <a16:creationId xmlns:a16="http://schemas.microsoft.com/office/drawing/2014/main" id="{848DCF7A-B3F6-4855-B2A9-EEAAB0382E90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3429000" y="6931745"/>
            <a:ext cx="3066445" cy="182880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Shot Here</a:t>
            </a:r>
          </a:p>
        </p:txBody>
      </p: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C0E07946-9BEC-4A44-B30B-A7F05051C759}"/>
              </a:ext>
            </a:extLst>
          </p:cNvPr>
          <p:cNvCxnSpPr>
            <a:cxnSpLocks/>
          </p:cNvCxnSpPr>
          <p:nvPr userDrawn="1"/>
        </p:nvCxnSpPr>
        <p:spPr>
          <a:xfrm>
            <a:off x="3512526" y="7114185"/>
            <a:ext cx="2697404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Action Text">
            <a:extLst>
              <a:ext uri="{FF2B5EF4-FFF2-40B4-BE49-F238E27FC236}">
                <a16:creationId xmlns:a16="http://schemas.microsoft.com/office/drawing/2014/main" id="{83276C6C-A100-49DA-AAB7-30895CFD6482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3981715" y="7166139"/>
            <a:ext cx="2513730" cy="182880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Action Here</a:t>
            </a:r>
          </a:p>
        </p:txBody>
      </p: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47D86732-3D57-493B-9119-2940961937C6}"/>
              </a:ext>
            </a:extLst>
          </p:cNvPr>
          <p:cNvCxnSpPr>
            <a:cxnSpLocks/>
          </p:cNvCxnSpPr>
          <p:nvPr userDrawn="1"/>
        </p:nvCxnSpPr>
        <p:spPr>
          <a:xfrm>
            <a:off x="4063776" y="7343775"/>
            <a:ext cx="2146154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Audio">
            <a:extLst>
              <a:ext uri="{FF2B5EF4-FFF2-40B4-BE49-F238E27FC236}">
                <a16:creationId xmlns:a16="http://schemas.microsoft.com/office/drawing/2014/main" id="{18384CFF-C36A-49F9-87F5-0CD469F001F8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3981715" y="7394437"/>
            <a:ext cx="2513730" cy="182880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Audio Here</a:t>
            </a:r>
          </a:p>
        </p:txBody>
      </p: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EDEBB8FE-9769-4A6E-8894-C05B699B7B5C}"/>
              </a:ext>
            </a:extLst>
          </p:cNvPr>
          <p:cNvCxnSpPr>
            <a:cxnSpLocks/>
          </p:cNvCxnSpPr>
          <p:nvPr userDrawn="1"/>
        </p:nvCxnSpPr>
        <p:spPr>
          <a:xfrm>
            <a:off x="4054586" y="7582229"/>
            <a:ext cx="2155344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Camera">
            <a:extLst>
              <a:ext uri="{FF2B5EF4-FFF2-40B4-BE49-F238E27FC236}">
                <a16:creationId xmlns:a16="http://schemas.microsoft.com/office/drawing/2014/main" id="{28824C31-E4CB-414D-962A-B0233373C0C0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4065535" y="7628831"/>
            <a:ext cx="2429910" cy="182880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Camera Here</a:t>
            </a: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9A9CB7AB-90DD-48C4-8F11-6696BD3CAE40}"/>
              </a:ext>
            </a:extLst>
          </p:cNvPr>
          <p:cNvCxnSpPr>
            <a:cxnSpLocks/>
          </p:cNvCxnSpPr>
          <p:nvPr userDrawn="1"/>
        </p:nvCxnSpPr>
        <p:spPr>
          <a:xfrm>
            <a:off x="4177707" y="7815574"/>
            <a:ext cx="2032223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Media Info">
            <a:extLst>
              <a:ext uri="{FF2B5EF4-FFF2-40B4-BE49-F238E27FC236}">
                <a16:creationId xmlns:a16="http://schemas.microsoft.com/office/drawing/2014/main" id="{E6D63788-E244-4E46-82AF-C4D8EEF47F23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4307469" y="7857129"/>
            <a:ext cx="2187975" cy="182880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Media Info Here</a:t>
            </a:r>
          </a:p>
        </p:txBody>
      </p: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103BF802-2805-4E3A-A330-0717A381D90B}"/>
              </a:ext>
            </a:extLst>
          </p:cNvPr>
          <p:cNvCxnSpPr>
            <a:cxnSpLocks/>
          </p:cNvCxnSpPr>
          <p:nvPr userDrawn="1"/>
        </p:nvCxnSpPr>
        <p:spPr>
          <a:xfrm>
            <a:off x="4406315" y="8040067"/>
            <a:ext cx="1803615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Media Info2">
            <a:extLst>
              <a:ext uri="{FF2B5EF4-FFF2-40B4-BE49-F238E27FC236}">
                <a16:creationId xmlns:a16="http://schemas.microsoft.com/office/drawing/2014/main" id="{0D70904F-960C-447F-A871-2BC69EE4DB26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3429000" y="8051074"/>
            <a:ext cx="3066445" cy="373205"/>
          </a:xfrm>
        </p:spPr>
        <p:txBody>
          <a:bodyPr wrap="square" lIns="0" tIns="0" rIns="0" bIns="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800"/>
              </a:spcBef>
              <a:buNone/>
              <a:defRPr lang="en-US" sz="1400" i="1" kern="1200" dirty="0">
                <a:solidFill>
                  <a:schemeClr val="bg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192881" indent="0">
              <a:buNone/>
              <a:defRPr sz="1200" i="1"/>
            </a:lvl2pPr>
            <a:lvl3pPr marL="385763" indent="0">
              <a:buNone/>
              <a:defRPr sz="1200" i="1"/>
            </a:lvl3pPr>
            <a:lvl4pPr marL="578644" indent="0">
              <a:buNone/>
              <a:defRPr sz="1200" i="1"/>
            </a:lvl4pPr>
            <a:lvl5pPr marL="771525" indent="0">
              <a:buNone/>
              <a:defRPr sz="1200" i="1"/>
            </a:lvl5pPr>
          </a:lstStyle>
          <a:p>
            <a:pPr lvl="0"/>
            <a:r>
              <a:rPr lang="en-US" dirty="0"/>
              <a:t>Describe your Medio Info Here</a:t>
            </a:r>
          </a:p>
        </p:txBody>
      </p: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7B417285-EF9A-4EC8-925C-2DB0236E6277}"/>
              </a:ext>
            </a:extLst>
          </p:cNvPr>
          <p:cNvCxnSpPr>
            <a:cxnSpLocks/>
          </p:cNvCxnSpPr>
          <p:nvPr userDrawn="1"/>
        </p:nvCxnSpPr>
        <p:spPr>
          <a:xfrm>
            <a:off x="3509593" y="8229054"/>
            <a:ext cx="2700337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8FEBF555-E738-41A5-84F4-F2CF515A4735}"/>
              </a:ext>
            </a:extLst>
          </p:cNvPr>
          <p:cNvCxnSpPr>
            <a:cxnSpLocks/>
          </p:cNvCxnSpPr>
          <p:nvPr userDrawn="1"/>
        </p:nvCxnSpPr>
        <p:spPr>
          <a:xfrm>
            <a:off x="3512526" y="8418708"/>
            <a:ext cx="2697404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7B801C86-0916-4519-BEFE-A4E8FDBBA8F1}"/>
              </a:ext>
            </a:extLst>
          </p:cNvPr>
          <p:cNvCxnSpPr>
            <a:cxnSpLocks/>
          </p:cNvCxnSpPr>
          <p:nvPr userDrawn="1"/>
        </p:nvCxnSpPr>
        <p:spPr>
          <a:xfrm>
            <a:off x="3509593" y="8653818"/>
            <a:ext cx="2697404" cy="0"/>
          </a:xfrm>
          <a:prstGeom prst="line">
            <a:avLst/>
          </a:prstGeom>
          <a:ln w="63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B2FE19-5D95-42F2-A952-8C10FD9CA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020473" y="8696970"/>
            <a:ext cx="447158" cy="307576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 i="1" smtClean="0">
                <a:solidFill>
                  <a:srgbClr val="14345D"/>
                </a:solidFill>
              </a:defRPr>
            </a:lvl1pPr>
          </a:lstStyle>
          <a:p>
            <a:pPr algn="ctr"/>
            <a:fld id="{BCD5153B-A88B-49C0-9DC6-81302951326B}" type="slidenum">
              <a:rPr lang="en-US" smtClean="0"/>
              <a:pPr algn="ct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9174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47706BE-BACE-4E66-BE5F-1A426D618B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DB1796-A545-42AB-AF18-8F0BB54D38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F297EE-51DA-4824-899F-488F347C53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2E2C6F-EF9B-4B9B-9664-C8CFFD5D581A}" type="datetimeFigureOut">
              <a:rPr lang="en-US" smtClean="0"/>
              <a:t>6/6/2022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F94C3C-0E77-4AC8-A5BB-B79F455F48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6B0ACA-9EEB-47D3-A53C-9872374F20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5153B-A88B-49C0-9DC6-8130295132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1727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</p:sldLayoutIdLs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E4845B-A258-4593-98CA-E4E520C437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Movie Title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E0310A-26D2-6B30-CB56-A5CA4B79D6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7835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68C4B-774C-8E65-F329-FD923843B3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511ED8-C054-A65D-D981-5E35FF9299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9EAAE8-4E43-6CFE-F6FA-A70D02AABB8C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CFCC22-AB53-C313-09EC-09481C5EB270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C09258D-6763-42B1-FC74-6E633857A58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B73F82D-A1D6-918A-3881-11C6D5D2196F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063585F-1B3F-A269-0ED6-206CE5B1C178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610E716-78F8-2A00-387E-4E11F1BFB657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CAE2B9B-B893-91C1-F693-ADDA3FC34BAB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F4B72F7-5545-486B-B2AC-8AE46040FCB9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EDEDE50-4555-084D-AB6D-4504DD80A7E3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FACDA19-EB0C-193E-2E88-CE1DA606F0C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9EA0C4F-785E-A3E1-80A2-CA5ACAD76068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40C8560D-EA2D-0114-C6B4-64ADCC2CCA63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98D5C9B-D1CD-ED68-0F17-23CFCD023AB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0F56A596-83C8-44E2-6A0C-8BFD106A430D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AD4CD20-38D6-76B9-8F4F-313CBFD06420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2BDFC25-5C37-ABDB-4F76-C7635C05CD88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3D7E354-37FB-6C46-EBD1-A0A7D7D1FF0C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8F7FB15-0AFF-4574-E4E1-A71CCFE2D9FF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F669A51-8256-B2CF-00F4-19FC62509F2B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CC5E5504-247D-1DBE-AB0C-54F2B92CB49F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B42A0C34-90B7-D4A0-2012-E64180E7E593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21353FB6-0561-0C26-6CD5-EC18F86F09D4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ABE67E42-8767-02DC-616D-694E07B1AFC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42D8307F-BD42-49F0-9EF2-F34E998908D0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F6714B5A-9877-D658-94E5-29E5DA346E04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738F0935-59F1-5D56-A8A6-1E82CF94A27C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C05A9EF-E4DA-E93A-D388-7E49E30C67B9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7B8952A8-3911-054B-B122-08E2A6DD4031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1C50CF58-3D79-DA36-7EFE-B0D0E404A376}"/>
              </a:ext>
            </a:extLst>
          </p:cNvPr>
          <p:cNvSpPr>
            <a:spLocks noGrp="1"/>
          </p:cNvSpPr>
          <p:nvPr>
            <p:ph type="body" sz="quarter" idx="7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529DF6F8-277A-48FB-5D99-9A22EE9ED729}"/>
              </a:ext>
            </a:extLst>
          </p:cNvPr>
          <p:cNvSpPr>
            <a:spLocks noGrp="1"/>
          </p:cNvSpPr>
          <p:nvPr>
            <p:ph type="body" sz="quarter" idx="7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0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A6D8D-07FE-4F55-AFDA-CFF4855C2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Movie Title   </a:t>
            </a:r>
          </a:p>
        </p:txBody>
      </p:sp>
      <p:sp>
        <p:nvSpPr>
          <p:cNvPr id="71" name="Text Placeholder 70">
            <a:extLst>
              <a:ext uri="{FF2B5EF4-FFF2-40B4-BE49-F238E27FC236}">
                <a16:creationId xmlns:a16="http://schemas.microsoft.com/office/drawing/2014/main" id="{D8B1374A-7784-4F08-B08D-7D025888A3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77500" lnSpcReduction="20000"/>
          </a:bodyPr>
          <a:lstStyle/>
          <a:p>
            <a:endParaRPr lang="en-US"/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EECFED8F-CA8A-4E61-9CC8-1E409DB3CD14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8D83B01E-5A20-4C81-B44B-117EF8A6E933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E25766DD-9782-4CD6-B794-BB729B9749CF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B7B57BCE-75B5-4DB4-8010-DA4F3440D383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2" name="Picture Placeholder 71" descr="Picture placeholder">
            <a:extLst>
              <a:ext uri="{FF2B5EF4-FFF2-40B4-BE49-F238E27FC236}">
                <a16:creationId xmlns:a16="http://schemas.microsoft.com/office/drawing/2014/main" id="{7C9D7309-F686-49E2-BB60-DAFA1801CEF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80" name="Picture Placeholder 79" descr="Picture placeholder">
            <a:extLst>
              <a:ext uri="{FF2B5EF4-FFF2-40B4-BE49-F238E27FC236}">
                <a16:creationId xmlns:a16="http://schemas.microsoft.com/office/drawing/2014/main" id="{631B8EB9-4C0E-429B-99C6-60297C9C3B12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/>
      </p:sp>
      <p:sp>
        <p:nvSpPr>
          <p:cNvPr id="73" name="Text Placeholder 72">
            <a:extLst>
              <a:ext uri="{FF2B5EF4-FFF2-40B4-BE49-F238E27FC236}">
                <a16:creationId xmlns:a16="http://schemas.microsoft.com/office/drawing/2014/main" id="{8F55BFCD-4E4C-4606-B684-E0D7926BEAC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4" name="Text Placeholder 73">
            <a:extLst>
              <a:ext uri="{FF2B5EF4-FFF2-40B4-BE49-F238E27FC236}">
                <a16:creationId xmlns:a16="http://schemas.microsoft.com/office/drawing/2014/main" id="{77B8221C-6197-4E4B-9D25-83AC9BFBFA66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5" name="Text Placeholder 74">
            <a:extLst>
              <a:ext uri="{FF2B5EF4-FFF2-40B4-BE49-F238E27FC236}">
                <a16:creationId xmlns:a16="http://schemas.microsoft.com/office/drawing/2014/main" id="{CB5FE3D6-FA10-4185-A0D6-673324435635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352D0A9A-2A19-4AF0-BDB6-6FD53974571F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BE8DFAB8-3ABA-4901-976F-0B6B3AD741CA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9" name="Text Placeholder 88">
            <a:extLst>
              <a:ext uri="{FF2B5EF4-FFF2-40B4-BE49-F238E27FC236}">
                <a16:creationId xmlns:a16="http://schemas.microsoft.com/office/drawing/2014/main" id="{286AAC72-4309-4F6C-83C5-A34E99EB8C65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0" name="Text Placeholder 89">
            <a:extLst>
              <a:ext uri="{FF2B5EF4-FFF2-40B4-BE49-F238E27FC236}">
                <a16:creationId xmlns:a16="http://schemas.microsoft.com/office/drawing/2014/main" id="{D75EC502-0815-473B-9854-5388450F9553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1" name="Text Placeholder 90">
            <a:extLst>
              <a:ext uri="{FF2B5EF4-FFF2-40B4-BE49-F238E27FC236}">
                <a16:creationId xmlns:a16="http://schemas.microsoft.com/office/drawing/2014/main" id="{63C51B96-884C-44FB-A54E-76176EA0151A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2" name="Text Placeholder 91">
            <a:extLst>
              <a:ext uri="{FF2B5EF4-FFF2-40B4-BE49-F238E27FC236}">
                <a16:creationId xmlns:a16="http://schemas.microsoft.com/office/drawing/2014/main" id="{661B27FB-807A-474C-BC07-A7CB43AD64AC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3" name="Text Placeholder 92">
            <a:extLst>
              <a:ext uri="{FF2B5EF4-FFF2-40B4-BE49-F238E27FC236}">
                <a16:creationId xmlns:a16="http://schemas.microsoft.com/office/drawing/2014/main" id="{3FC858E2-E2E8-4647-A59A-6E18567FC6FF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DFF0B2FA-1922-4944-B2F2-CE89BDB8253A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8" name="Text Placeholder 87">
            <a:extLst>
              <a:ext uri="{FF2B5EF4-FFF2-40B4-BE49-F238E27FC236}">
                <a16:creationId xmlns:a16="http://schemas.microsoft.com/office/drawing/2014/main" id="{E8AA4912-1042-4E66-A848-79CDBE6294FB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E108FED0-E4C5-464A-8FD5-D302EF99C4FC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5" name="Text Placeholder 84">
            <a:extLst>
              <a:ext uri="{FF2B5EF4-FFF2-40B4-BE49-F238E27FC236}">
                <a16:creationId xmlns:a16="http://schemas.microsoft.com/office/drawing/2014/main" id="{941900B9-6369-41DC-9A07-206B42D12666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6" name="Picture Placeholder 85" descr="Picture placeholder">
            <a:extLst>
              <a:ext uri="{FF2B5EF4-FFF2-40B4-BE49-F238E27FC236}">
                <a16:creationId xmlns:a16="http://schemas.microsoft.com/office/drawing/2014/main" id="{C82F81EA-1694-4BD9-8645-189E2951A889}"/>
              </a:ext>
            </a:extLst>
          </p:cNvPr>
          <p:cNvSpPr>
            <a:spLocks noGrp="1"/>
          </p:cNvSpPr>
          <p:nvPr>
            <p:ph type="pic" sz="quarter" idx="66"/>
          </p:nvPr>
        </p:nvSpPr>
        <p:spPr/>
      </p:sp>
      <p:sp>
        <p:nvSpPr>
          <p:cNvPr id="83" name="Picture Placeholder 82" descr="Picture placeholder">
            <a:extLst>
              <a:ext uri="{FF2B5EF4-FFF2-40B4-BE49-F238E27FC236}">
                <a16:creationId xmlns:a16="http://schemas.microsoft.com/office/drawing/2014/main" id="{1B232C99-6F56-4E9D-B688-064FF25C04B8}"/>
              </a:ext>
            </a:extLst>
          </p:cNvPr>
          <p:cNvSpPr>
            <a:spLocks noGrp="1"/>
          </p:cNvSpPr>
          <p:nvPr>
            <p:ph type="pic" sz="quarter" idx="63"/>
          </p:nvPr>
        </p:nvSpPr>
        <p:spPr/>
      </p:sp>
      <p:sp>
        <p:nvSpPr>
          <p:cNvPr id="94" name="Text Placeholder 93">
            <a:extLst>
              <a:ext uri="{FF2B5EF4-FFF2-40B4-BE49-F238E27FC236}">
                <a16:creationId xmlns:a16="http://schemas.microsoft.com/office/drawing/2014/main" id="{45CF74C3-A48D-4D05-8A26-4951CFB63150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5" name="Text Placeholder 94">
            <a:extLst>
              <a:ext uri="{FF2B5EF4-FFF2-40B4-BE49-F238E27FC236}">
                <a16:creationId xmlns:a16="http://schemas.microsoft.com/office/drawing/2014/main" id="{C83A0163-6A59-4ACB-8EDB-DEDAA52BC9D6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6" name="Text Placeholder 95">
            <a:extLst>
              <a:ext uri="{FF2B5EF4-FFF2-40B4-BE49-F238E27FC236}">
                <a16:creationId xmlns:a16="http://schemas.microsoft.com/office/drawing/2014/main" id="{7C425E1C-3BE4-46D4-B373-90D3B1F70650}"/>
              </a:ext>
            </a:extLst>
          </p:cNvPr>
          <p:cNvSpPr>
            <a:spLocks noGrp="1"/>
          </p:cNvSpPr>
          <p:nvPr>
            <p:ph type="body" sz="quarter" idx="7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7" name="Text Placeholder 96">
            <a:extLst>
              <a:ext uri="{FF2B5EF4-FFF2-40B4-BE49-F238E27FC236}">
                <a16:creationId xmlns:a16="http://schemas.microsoft.com/office/drawing/2014/main" id="{0F851635-C580-48AC-9FE9-3CA39D090E5D}"/>
              </a:ext>
            </a:extLst>
          </p:cNvPr>
          <p:cNvSpPr>
            <a:spLocks noGrp="1"/>
          </p:cNvSpPr>
          <p:nvPr>
            <p:ph type="body" sz="quarter" idx="7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8" name="Text Placeholder 97">
            <a:extLst>
              <a:ext uri="{FF2B5EF4-FFF2-40B4-BE49-F238E27FC236}">
                <a16:creationId xmlns:a16="http://schemas.microsoft.com/office/drawing/2014/main" id="{2FC86E9E-D76A-4A64-B3EF-0B2D4B0A82A7}"/>
              </a:ext>
            </a:extLst>
          </p:cNvPr>
          <p:cNvSpPr>
            <a:spLocks noGrp="1"/>
          </p:cNvSpPr>
          <p:nvPr>
            <p:ph type="body" sz="quarter" idx="7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9" name="Text Placeholder 98">
            <a:extLst>
              <a:ext uri="{FF2B5EF4-FFF2-40B4-BE49-F238E27FC236}">
                <a16:creationId xmlns:a16="http://schemas.microsoft.com/office/drawing/2014/main" id="{3B9E3A25-7CBB-4164-B41C-0F00FF49DF03}"/>
              </a:ext>
            </a:extLst>
          </p:cNvPr>
          <p:cNvSpPr>
            <a:spLocks noGrp="1"/>
          </p:cNvSpPr>
          <p:nvPr>
            <p:ph type="body" sz="quarter" idx="7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0" name="Text Placeholder 99">
            <a:extLst>
              <a:ext uri="{FF2B5EF4-FFF2-40B4-BE49-F238E27FC236}">
                <a16:creationId xmlns:a16="http://schemas.microsoft.com/office/drawing/2014/main" id="{62F1FF1C-A6E4-49A2-B4C1-B88C55545189}"/>
              </a:ext>
            </a:extLst>
          </p:cNvPr>
          <p:cNvSpPr>
            <a:spLocks noGrp="1"/>
          </p:cNvSpPr>
          <p:nvPr>
            <p:ph type="body" sz="quarter" idx="8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1" name="Text Placeholder 100">
            <a:extLst>
              <a:ext uri="{FF2B5EF4-FFF2-40B4-BE49-F238E27FC236}">
                <a16:creationId xmlns:a16="http://schemas.microsoft.com/office/drawing/2014/main" id="{C1613EA6-58E6-43EC-83D1-B42F0EB8C7E5}"/>
              </a:ext>
            </a:extLst>
          </p:cNvPr>
          <p:cNvSpPr>
            <a:spLocks noGrp="1"/>
          </p:cNvSpPr>
          <p:nvPr>
            <p:ph type="body" sz="quarter" idx="8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2" name="Text Placeholder 101">
            <a:extLst>
              <a:ext uri="{FF2B5EF4-FFF2-40B4-BE49-F238E27FC236}">
                <a16:creationId xmlns:a16="http://schemas.microsoft.com/office/drawing/2014/main" id="{6AB5E7A0-2173-4128-BD01-113BEAB7F711}"/>
              </a:ext>
            </a:extLst>
          </p:cNvPr>
          <p:cNvSpPr>
            <a:spLocks noGrp="1"/>
          </p:cNvSpPr>
          <p:nvPr>
            <p:ph type="body" sz="quarter" idx="8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3" name="Text Placeholder 102">
            <a:extLst>
              <a:ext uri="{FF2B5EF4-FFF2-40B4-BE49-F238E27FC236}">
                <a16:creationId xmlns:a16="http://schemas.microsoft.com/office/drawing/2014/main" id="{27DDFF11-AC9A-4787-822B-AF5993C50749}"/>
              </a:ext>
            </a:extLst>
          </p:cNvPr>
          <p:cNvSpPr>
            <a:spLocks noGrp="1"/>
          </p:cNvSpPr>
          <p:nvPr>
            <p:ph type="body" sz="quarter" idx="8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533735"/>
      </p:ext>
    </p:extLst>
  </p:cSld>
  <p:clrMapOvr>
    <a:masterClrMapping/>
  </p:clrMapOvr>
</p:sld>
</file>

<file path=ppt/theme/theme1.xml><?xml version="1.0" encoding="utf-8"?>
<a:theme xmlns:a="http://schemas.openxmlformats.org/drawingml/2006/main" name="Mai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11332249_win32_fixed" id="{E5B49088-7B77-4084-B7A5-AABA4A7DC196}" vid="{8A63F2D9-71F9-4E2D-8874-1FFB93F3CBE8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4" ma:contentTypeDescription="Create a new document." ma:contentTypeScope="" ma:versionID="2d714a3296df14eba7a100bb665443ca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49549bf45bfbbfb6cffed527380e77e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9E1B259-4A6A-4BB0-B81E-4834DA9974D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28173AC-C6DC-4656-81E5-6453236EAECE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3.xml><?xml version="1.0" encoding="utf-8"?>
<ds:datastoreItem xmlns:ds="http://schemas.openxmlformats.org/officeDocument/2006/customXml" ds:itemID="{137143DA-AEFC-4A05-A54B-D2970B6C581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tf11332249_win32</Template>
  <TotalTime>3</TotalTime>
  <Words>4</Words>
  <Application>Microsoft Office PowerPoint</Application>
  <PresentationFormat>Letter Paper (8.5x11 in)</PresentationFormat>
  <Paragraphs>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Tahoma</vt:lpstr>
      <vt:lpstr>Main Title</vt:lpstr>
      <vt:lpstr>Movie Title </vt:lpstr>
      <vt:lpstr>PowerPoint Presentation</vt:lpstr>
      <vt:lpstr>Movie Title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Movie Title</dc:title>
  <dc:creator>Brian Wilson</dc:creator>
  <cp:lastModifiedBy>Brian Wilson</cp:lastModifiedBy>
  <cp:revision>2</cp:revision>
  <dcterms:created xsi:type="dcterms:W3CDTF">2022-06-06T13:16:29Z</dcterms:created>
  <dcterms:modified xsi:type="dcterms:W3CDTF">2022-06-06T13:20:03Z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