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3"/>
  </p:notesMasterIdLst>
  <p:handoutMasterIdLst>
    <p:handoutMasterId r:id="rId4"/>
  </p:handoutMasterIdLst>
  <p:sldIdLst>
    <p:sldId id="268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46" autoAdjust="0"/>
  </p:normalViewPr>
  <p:slideViewPr>
    <p:cSldViewPr>
      <p:cViewPr varScale="1">
        <p:scale>
          <a:sx n="86" d="100"/>
          <a:sy n="86" d="100"/>
        </p:scale>
        <p:origin x="12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8/4/2020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8/4/2020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9144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100" descr="book">
            <a:extLst>
              <a:ext uri="{FF2B5EF4-FFF2-40B4-BE49-F238E27FC236}">
                <a16:creationId xmlns:a16="http://schemas.microsoft.com/office/drawing/2014/main" id="{09F59B51-C9CC-4DF6-8E10-4632928847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5A9553-962E-4240-844E-734EAAE4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33E492-9AFA-4CAE-B07B-7C1C0D61D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4800599" y="4648199"/>
            <a:ext cx="4354443" cy="224292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360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946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41566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72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480783"/>
            <a:ext cx="77724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980596"/>
            <a:ext cx="77724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16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2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71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766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91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9144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496"/>
            <a:ext cx="8460150" cy="4386103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C97CB2FE-FA07-47EC-B391-E0375C6755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1036463"/>
            <a:ext cx="865561" cy="75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688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4194"/>
            <a:ext cx="8460151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 descr="choice blocks-02.png">
            <a:extLst>
              <a:ext uri="{FF2B5EF4-FFF2-40B4-BE49-F238E27FC236}">
                <a16:creationId xmlns:a16="http://schemas.microsoft.com/office/drawing/2014/main" id="{E259ACEE-8472-4B3D-B9D8-5F70F6E2B2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6248400" y="4267200"/>
            <a:ext cx="28956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eader_stroke.png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4488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20584" y="644547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11" r:id="rId16"/>
    <p:sldLayoutId id="2147483824" r:id="rId17"/>
    <p:sldLayoutId id="2147483827" r:id="rId18"/>
    <p:sldLayoutId id="2147483808" r:id="rId19"/>
    <p:sldLayoutId id="2147483809" r:id="rId20"/>
    <p:sldLayoutId id="2147483812" r:id="rId21"/>
    <p:sldLayoutId id="2147483813" r:id="rId22"/>
    <p:sldLayoutId id="2147483814" r:id="rId23"/>
    <p:sldLayoutId id="2147483815" r:id="rId2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Getting Started with Office 365</a:t>
            </a:r>
          </a:p>
          <a:p>
            <a:r>
              <a:rPr lang="en-US" dirty="0"/>
              <a:t>Collaborating with Shared Files</a:t>
            </a:r>
          </a:p>
          <a:p>
            <a:r>
              <a:rPr lang="en-US" dirty="0"/>
              <a:t>Using Productivity Apps</a:t>
            </a:r>
          </a:p>
          <a:p>
            <a:r>
              <a:rPr lang="en-US" dirty="0"/>
              <a:t>Using </a:t>
            </a:r>
            <a:r>
              <a:rPr lang="en-US"/>
              <a:t>Outlook on </a:t>
            </a:r>
            <a:r>
              <a:rPr lang="en-US" dirty="0"/>
              <a:t>the Web</a:t>
            </a:r>
          </a:p>
          <a:p>
            <a:r>
              <a:rPr lang="en-US" dirty="0"/>
              <a:t>Collaborating with Teams</a:t>
            </a:r>
          </a:p>
          <a:p>
            <a:r>
              <a:rPr lang="en-US" dirty="0"/>
              <a:t>Configuring Teams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4109055113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C5A209F0-3A10-4164-BFE6-F94292788432}" vid="{3EF6DB90-8CCD-4819-A86D-0BFAE91588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LO_OV_Template_4_2</Template>
  <TotalTime>1</TotalTime>
  <Words>25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LO Choice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Brian Wilson</dc:creator>
  <cp:lastModifiedBy>Michelle Farney</cp:lastModifiedBy>
  <cp:revision>2</cp:revision>
  <dcterms:created xsi:type="dcterms:W3CDTF">2020-06-22T20:38:29Z</dcterms:created>
  <dcterms:modified xsi:type="dcterms:W3CDTF">2020-08-04T13:47:49Z</dcterms:modified>
</cp:coreProperties>
</file>