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8" r:id="rId1"/>
  </p:sldMasterIdLst>
  <p:notesMasterIdLst>
    <p:notesMasterId r:id="rId29"/>
  </p:notesMasterIdLst>
  <p:handoutMasterIdLst>
    <p:handoutMasterId r:id="rId30"/>
  </p:handoutMasterIdLst>
  <p:sldIdLst>
    <p:sldId id="261" r:id="rId2"/>
    <p:sldId id="314" r:id="rId3"/>
    <p:sldId id="292" r:id="rId4"/>
    <p:sldId id="293" r:id="rId5"/>
    <p:sldId id="294" r:id="rId6"/>
    <p:sldId id="295" r:id="rId7"/>
    <p:sldId id="296" r:id="rId8"/>
    <p:sldId id="297" r:id="rId9"/>
    <p:sldId id="298" r:id="rId10"/>
    <p:sldId id="299" r:id="rId11"/>
    <p:sldId id="301" r:id="rId12"/>
    <p:sldId id="315" r:id="rId13"/>
    <p:sldId id="300" r:id="rId14"/>
    <p:sldId id="302" r:id="rId15"/>
    <p:sldId id="303" r:id="rId16"/>
    <p:sldId id="304" r:id="rId17"/>
    <p:sldId id="306" r:id="rId18"/>
    <p:sldId id="316" r:id="rId19"/>
    <p:sldId id="305" r:id="rId20"/>
    <p:sldId id="307" r:id="rId21"/>
    <p:sldId id="308" r:id="rId22"/>
    <p:sldId id="309" r:id="rId23"/>
    <p:sldId id="310" r:id="rId24"/>
    <p:sldId id="311" r:id="rId25"/>
    <p:sldId id="312" r:id="rId26"/>
    <p:sldId id="313" r:id="rId27"/>
    <p:sldId id="263"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1DD"/>
    <a:srgbClr val="1B3764"/>
    <a:srgbClr val="C4C4C4"/>
    <a:srgbClr val="89898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6" autoAdjust="0"/>
    <p:restoredTop sz="86458" autoAdjust="0"/>
  </p:normalViewPr>
  <p:slideViewPr>
    <p:cSldViewPr>
      <p:cViewPr varScale="1">
        <p:scale>
          <a:sx n="74" d="100"/>
          <a:sy n="74" d="100"/>
        </p:scale>
        <p:origin x="1224" y="60"/>
      </p:cViewPr>
      <p:guideLst>
        <p:guide orient="horz" pos="2160"/>
        <p:guide pos="2880"/>
      </p:guideLst>
    </p:cSldViewPr>
  </p:slideViewPr>
  <p:outlineViewPr>
    <p:cViewPr>
      <p:scale>
        <a:sx n="33" d="100"/>
        <a:sy n="33" d="100"/>
      </p:scale>
      <p:origin x="0" y="-1482"/>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21" d="100"/>
          <a:sy n="121" d="100"/>
        </p:scale>
        <p:origin x="5020" y="9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8/6/2020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8/6/2020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Lesson Outlin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pic>
        <p:nvPicPr>
          <p:cNvPr id="13" name="Picture 12" descr="course outline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580888"/>
            <a:ext cx="9144000" cy="896112"/>
          </a:xfrm>
          <a:prstGeom prst="rect">
            <a:avLst/>
          </a:prstGeom>
        </p:spPr>
      </p:pic>
      <p:sp>
        <p:nvSpPr>
          <p:cNvPr id="11" name="Content Placeholder 2"/>
          <p:cNvSpPr>
            <a:spLocks noGrp="1"/>
          </p:cNvSpPr>
          <p:nvPr>
            <p:ph idx="1"/>
          </p:nvPr>
        </p:nvSpPr>
        <p:spPr>
          <a:xfrm>
            <a:off x="341925" y="1302040"/>
            <a:ext cx="8460150" cy="4131352"/>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sz="1400"/>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Course/Lesson outline</a:t>
            </a:r>
          </a:p>
        </p:txBody>
      </p:sp>
    </p:spTree>
    <p:extLst>
      <p:ext uri="{BB962C8B-B14F-4D97-AF65-F5344CB8AC3E}">
        <p14:creationId xmlns:p14="http://schemas.microsoft.com/office/powerpoint/2010/main" val="1274907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lossary Term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E353B-495C-4B36-B7B9-BDB47B8D29B0}"/>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AFE95E1-3B2D-4F7F-8B4B-E56698179A37}"/>
              </a:ext>
            </a:extLst>
          </p:cNvPr>
          <p:cNvSpPr>
            <a:spLocks noGrp="1"/>
          </p:cNvSpPr>
          <p:nvPr>
            <p:ph type="sldNum" sz="quarter" idx="10"/>
          </p:nvPr>
        </p:nvSpPr>
        <p:spPr/>
        <p:txBody>
          <a:bodyPr/>
          <a:lstStyle/>
          <a:p>
            <a:fld id="{A8160BDD-7155-D744-B749-9730458604AD}" type="slidenum">
              <a:rPr lang="en-US" smtClean="0"/>
              <a:pPr/>
              <a:t>‹#›</a:t>
            </a:fld>
            <a:endParaRPr lang="en-US" dirty="0"/>
          </a:p>
        </p:txBody>
      </p:sp>
      <p:pic>
        <p:nvPicPr>
          <p:cNvPr id="4" name="Picture 100" descr="book">
            <a:extLst>
              <a:ext uri="{FF2B5EF4-FFF2-40B4-BE49-F238E27FC236}">
                <a16:creationId xmlns:a16="http://schemas.microsoft.com/office/drawing/2014/main" id="{09F59B51-C9CC-4DF6-8E10-4632928847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22374" y="2057400"/>
            <a:ext cx="1299252" cy="1157211"/>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2">
            <a:extLst>
              <a:ext uri="{FF2B5EF4-FFF2-40B4-BE49-F238E27FC236}">
                <a16:creationId xmlns:a16="http://schemas.microsoft.com/office/drawing/2014/main" id="{D5A58856-F166-4DAD-97B3-888D3997E4D0}"/>
              </a:ext>
            </a:extLst>
          </p:cNvPr>
          <p:cNvSpPr>
            <a:spLocks noGrp="1"/>
          </p:cNvSpPr>
          <p:nvPr>
            <p:ph type="body" sz="quarter" idx="13" hasCustomPrompt="1"/>
          </p:nvPr>
        </p:nvSpPr>
        <p:spPr>
          <a:xfrm>
            <a:off x="685800" y="3429000"/>
            <a:ext cx="77724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1405997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pic>
        <p:nvPicPr>
          <p:cNvPr id="9" name="Picture 8">
            <a:extLst>
              <a:ext uri="{FF2B5EF4-FFF2-40B4-BE49-F238E27FC236}">
                <a16:creationId xmlns:a16="http://schemas.microsoft.com/office/drawing/2014/main" id="{C1F28B54-DCF8-48E1-A25A-E747ACAB1ADA}"/>
              </a:ext>
            </a:extLst>
          </p:cNvPr>
          <p:cNvPicPr>
            <a:picLocks noChangeAspect="1"/>
          </p:cNvPicPr>
          <p:nvPr userDrawn="1"/>
        </p:nvPicPr>
        <p:blipFill>
          <a:blip r:embed="rId2"/>
          <a:stretch>
            <a:fillRect/>
          </a:stretch>
        </p:blipFill>
        <p:spPr>
          <a:xfrm>
            <a:off x="7385231" y="5341937"/>
            <a:ext cx="1416844" cy="881063"/>
          </a:xfrm>
          <a:prstGeom prst="rect">
            <a:avLst/>
          </a:prstGeom>
        </p:spPr>
      </p:pic>
    </p:spTree>
    <p:extLst>
      <p:ext uri="{BB962C8B-B14F-4D97-AF65-F5344CB8AC3E}">
        <p14:creationId xmlns:p14="http://schemas.microsoft.com/office/powerpoint/2010/main" val="8989451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9" name="Picture 8">
            <a:extLst>
              <a:ext uri="{FF2B5EF4-FFF2-40B4-BE49-F238E27FC236}">
                <a16:creationId xmlns:a16="http://schemas.microsoft.com/office/drawing/2014/main" id="{C1F28B54-DCF8-48E1-A25A-E747ACAB1ADA}"/>
              </a:ext>
            </a:extLst>
          </p:cNvPr>
          <p:cNvPicPr>
            <a:picLocks noChangeAspect="1"/>
          </p:cNvPicPr>
          <p:nvPr userDrawn="1"/>
        </p:nvPicPr>
        <p:blipFill>
          <a:blip r:embed="rId2"/>
          <a:stretch>
            <a:fillRect/>
          </a:stretch>
        </p:blipFill>
        <p:spPr>
          <a:xfrm>
            <a:off x="3028024" y="2574545"/>
            <a:ext cx="3087952" cy="1920240"/>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341925" y="291741"/>
            <a:ext cx="7883768"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12" name="Picture 11" descr="bottom graphic.png">
            <a:extLst>
              <a:ext uri="{FF2B5EF4-FFF2-40B4-BE49-F238E27FC236}">
                <a16:creationId xmlns:a16="http://schemas.microsoft.com/office/drawing/2014/main" id="{C4E4A9A1-6CA7-4F15-AE41-4322B294710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Tree>
    <p:extLst>
      <p:ext uri="{BB962C8B-B14F-4D97-AF65-F5344CB8AC3E}">
        <p14:creationId xmlns:p14="http://schemas.microsoft.com/office/powerpoint/2010/main" val="3890014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a:lvl1pPr>
          </a:lstStyle>
          <a:p>
            <a:r>
              <a:rPr lang="en-US" dirty="0"/>
              <a:t>Click to add Activity title</a:t>
            </a:r>
          </a:p>
        </p:txBody>
      </p:sp>
      <p:sp>
        <p:nvSpPr>
          <p:cNvPr id="9" name="Content Placeholder 2">
            <a:extLst>
              <a:ext uri="{FF2B5EF4-FFF2-40B4-BE49-F238E27FC236}">
                <a16:creationId xmlns:a16="http://schemas.microsoft.com/office/drawing/2014/main" id="{855A9553-962E-4240-844E-734EAAE42311}"/>
              </a:ext>
            </a:extLst>
          </p:cNvPr>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7" name="Picture 6">
            <a:extLst>
              <a:ext uri="{FF2B5EF4-FFF2-40B4-BE49-F238E27FC236}">
                <a16:creationId xmlns:a16="http://schemas.microsoft.com/office/drawing/2014/main" id="{2033E492-9AFA-4CAE-B07B-7C1C0D61D739}"/>
              </a:ext>
            </a:extLst>
          </p:cNvPr>
          <p:cNvPicPr>
            <a:picLocks noChangeAspect="1"/>
          </p:cNvPicPr>
          <p:nvPr userDrawn="1"/>
        </p:nvPicPr>
        <p:blipFill>
          <a:blip r:embed="rId2"/>
          <a:stretch>
            <a:fillRect/>
          </a:stretch>
        </p:blipFill>
        <p:spPr>
          <a:xfrm>
            <a:off x="7385231" y="5341937"/>
            <a:ext cx="1416844" cy="881063"/>
          </a:xfrm>
          <a:prstGeom prst="rect">
            <a:avLst/>
          </a:prstGeom>
        </p:spPr>
      </p:pic>
    </p:spTree>
    <p:extLst>
      <p:ext uri="{BB962C8B-B14F-4D97-AF65-F5344CB8AC3E}">
        <p14:creationId xmlns:p14="http://schemas.microsoft.com/office/powerpoint/2010/main" val="2865784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inds-On Activity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4512820"/>
            <a:ext cx="8001000" cy="611187"/>
          </a:xfrm>
        </p:spPr>
        <p:txBody>
          <a:bodyPr/>
          <a:lstStyle>
            <a:lvl1pPr marL="0" indent="0" algn="ctr">
              <a:buNone/>
              <a:defRPr sz="2800">
                <a:solidFill>
                  <a:schemeClr val="tx1"/>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userDrawn="1"/>
        </p:nvSpPr>
        <p:spPr>
          <a:xfrm>
            <a:off x="341925" y="291741"/>
            <a:ext cx="7883768"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Activity</a:t>
            </a:r>
          </a:p>
        </p:txBody>
      </p:sp>
      <p:pic>
        <p:nvPicPr>
          <p:cNvPr id="7" name="Picture 6">
            <a:extLst>
              <a:ext uri="{FF2B5EF4-FFF2-40B4-BE49-F238E27FC236}">
                <a16:creationId xmlns:a16="http://schemas.microsoft.com/office/drawing/2014/main" id="{F2DE749B-ABEB-48F3-9D2B-5E513D86529A}"/>
              </a:ext>
            </a:extLst>
          </p:cNvPr>
          <p:cNvPicPr>
            <a:picLocks noChangeAspect="1"/>
          </p:cNvPicPr>
          <p:nvPr userDrawn="1"/>
        </p:nvPicPr>
        <p:blipFill>
          <a:blip r:embed="rId2"/>
          <a:stretch>
            <a:fillRect/>
          </a:stretch>
        </p:blipFill>
        <p:spPr>
          <a:xfrm>
            <a:off x="2805920" y="2574545"/>
            <a:ext cx="3532160" cy="1920240"/>
          </a:xfrm>
          <a:prstGeom prst="rect">
            <a:avLst/>
          </a:prstGeom>
        </p:spPr>
      </p:pic>
      <p:pic>
        <p:nvPicPr>
          <p:cNvPr id="8" name="Picture 7" descr="bottom graphic.png">
            <a:extLst>
              <a:ext uri="{FF2B5EF4-FFF2-40B4-BE49-F238E27FC236}">
                <a16:creationId xmlns:a16="http://schemas.microsoft.com/office/drawing/2014/main" id="{7FA1B561-FD09-4177-BEFF-5AE0DBC8A7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Tree>
    <p:extLst>
      <p:ext uri="{BB962C8B-B14F-4D97-AF65-F5344CB8AC3E}">
        <p14:creationId xmlns:p14="http://schemas.microsoft.com/office/powerpoint/2010/main" val="234221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4800599" y="4648199"/>
            <a:ext cx="4354443" cy="2242929"/>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1302039"/>
            <a:ext cx="846015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341925" y="291741"/>
            <a:ext cx="7883768" cy="461665"/>
          </a:xfrm>
          <a:prstGeom prst="rect">
            <a:avLst/>
          </a:prstGeom>
          <a:noFill/>
        </p:spPr>
        <p:txBody>
          <a:bodyPr wrap="square" rtlCol="0">
            <a:spAutoFit/>
          </a:bodyPr>
          <a:lstStyle/>
          <a:p>
            <a:r>
              <a:rPr lang="en-US" sz="2400" dirty="0">
                <a:solidFill>
                  <a:schemeClr val="bg1"/>
                </a:solidFill>
                <a:latin typeface="Calibri" panose="020F0502020204030204" pitchFamily="34" charset="0"/>
              </a:rPr>
              <a:t>Reflective Questions</a:t>
            </a:r>
          </a:p>
        </p:txBody>
      </p:sp>
    </p:spTree>
    <p:extLst>
      <p:ext uri="{BB962C8B-B14F-4D97-AF65-F5344CB8AC3E}">
        <p14:creationId xmlns:p14="http://schemas.microsoft.com/office/powerpoint/2010/main" val="33412433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14450360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_NoHead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160BDD-7155-D744-B749-9730458604AD}" type="slidenum">
              <a:rPr lang="en-US" smtClean="0"/>
              <a:t>‹#›</a:t>
            </a:fld>
            <a:endParaRPr lang="en-US" dirty="0"/>
          </a:p>
        </p:txBody>
      </p:sp>
      <p:sp>
        <p:nvSpPr>
          <p:cNvPr id="2" name="Rectangle 1">
            <a:extLst>
              <a:ext uri="{FF2B5EF4-FFF2-40B4-BE49-F238E27FC236}">
                <a16:creationId xmlns:a16="http://schemas.microsoft.com/office/drawing/2014/main" id="{C8193AA2-F1FD-415B-809F-52E7D4576B38}"/>
              </a:ext>
            </a:extLst>
          </p:cNvPr>
          <p:cNvSpPr/>
          <p:nvPr userDrawn="1"/>
        </p:nvSpPr>
        <p:spPr>
          <a:xfrm>
            <a:off x="0" y="0"/>
            <a:ext cx="9144000" cy="979749"/>
          </a:xfrm>
          <a:prstGeom prst="rect">
            <a:avLst/>
          </a:prstGeom>
          <a:solidFill>
            <a:schemeClr val="bg2"/>
          </a:solidFill>
          <a:ln w="28575" cap="flat" cmpd="sng" algn="ctr">
            <a:solidFill>
              <a:schemeClr val="bg1"/>
            </a:solid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39194659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33415667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Content Placeholder 2"/>
          <p:cNvSpPr>
            <a:spLocks noGrp="1"/>
          </p:cNvSpPr>
          <p:nvPr>
            <p:ph sz="half" idx="1"/>
          </p:nvPr>
        </p:nvSpPr>
        <p:spPr>
          <a:xfrm>
            <a:off x="457200" y="1600200"/>
            <a:ext cx="4038600" cy="4525963"/>
          </a:xfrm>
        </p:spPr>
        <p:txBody>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600200"/>
            <a:ext cx="4038600" cy="4525963"/>
          </a:xfrm>
        </p:spPr>
        <p:txBody>
          <a:bodyPr>
            <a:noAutofit/>
          </a:bodyPr>
          <a:lstStyle>
            <a:lvl1pPr>
              <a:defRPr sz="1800"/>
            </a:lvl1pPr>
            <a:lvl2pPr>
              <a:defRPr sz="1600"/>
            </a:lvl2pPr>
            <a:lvl3pPr>
              <a:defRPr sz="1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1629972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3480783"/>
            <a:ext cx="7772400" cy="1362075"/>
          </a:xfrm>
        </p:spPr>
        <p:txBody>
          <a:bodyPr anchor="t"/>
          <a:lstStyle>
            <a:lvl1pPr algn="ctr">
              <a:defRPr sz="4000" b="0" cap="none" baseline="0"/>
            </a:lvl1pPr>
          </a:lstStyle>
          <a:p>
            <a:r>
              <a:rPr lang="en-US" dirty="0"/>
              <a:t>Click to add Topic title</a:t>
            </a:r>
          </a:p>
        </p:txBody>
      </p:sp>
      <p:sp>
        <p:nvSpPr>
          <p:cNvPr id="3" name="Text Placeholder 2"/>
          <p:cNvSpPr>
            <a:spLocks noGrp="1"/>
          </p:cNvSpPr>
          <p:nvPr>
            <p:ph type="body" idx="1" hasCustomPrompt="1"/>
          </p:nvPr>
        </p:nvSpPr>
        <p:spPr>
          <a:xfrm>
            <a:off x="722313" y="1980596"/>
            <a:ext cx="7772400" cy="1500187"/>
          </a:xfrm>
        </p:spPr>
        <p:txBody>
          <a:bodyPr anchor="b"/>
          <a:lstStyle>
            <a:lvl1pPr marL="0" indent="0" algn="ctr">
              <a:buNone/>
              <a:defRPr sz="40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add "Topic [letter]"</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
        <p:nvSpPr>
          <p:cNvPr id="5" name="Footer Placeholder 2">
            <a:extLst>
              <a:ext uri="{FF2B5EF4-FFF2-40B4-BE49-F238E27FC236}">
                <a16:creationId xmlns:a16="http://schemas.microsoft.com/office/drawing/2014/main" id="{8FDC4D2C-B4F5-41A9-ABFD-D19613EFB4E4}"/>
              </a:ext>
            </a:extLst>
          </p:cNvPr>
          <p:cNvSpPr txBox="1">
            <a:spLocks/>
          </p:cNvSpPr>
          <p:nvPr userDrawn="1"/>
        </p:nvSpPr>
        <p:spPr>
          <a:xfrm>
            <a:off x="77594" y="6455640"/>
            <a:ext cx="4814957"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2020 Logical Operations, Inc. All rights reserved.</a:t>
            </a:r>
          </a:p>
        </p:txBody>
      </p:sp>
    </p:spTree>
    <p:extLst>
      <p:ext uri="{BB962C8B-B14F-4D97-AF65-F5344CB8AC3E}">
        <p14:creationId xmlns:p14="http://schemas.microsoft.com/office/powerpoint/2010/main" val="34844822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lgn="l">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noAutofit/>
          </a:bodyPr>
          <a:lstStyle>
            <a:lvl1pPr>
              <a:defRPr sz="1800"/>
            </a:lvl1pPr>
            <a:lvl2pPr>
              <a:defRPr sz="1600"/>
            </a:lvl2pPr>
            <a:lvl3pPr>
              <a:defRPr sz="14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p:txBody>
      </p:sp>
      <p:sp>
        <p:nvSpPr>
          <p:cNvPr id="9" name="Slide Number Placeholder 8"/>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9229169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107462"/>
            <a:ext cx="7797800" cy="820616"/>
          </a:xfrm>
        </p:spPr>
        <p:txBody>
          <a:bodyPr anchor="ctr" anchorCtr="0">
            <a:noAutofit/>
          </a:bodyPr>
          <a:lstStyle>
            <a:lvl1pPr algn="l">
              <a:defRPr sz="2400" b="0"/>
            </a:lvl1pPr>
          </a:lstStyle>
          <a:p>
            <a:r>
              <a:rPr lang="en-US" dirty="0"/>
              <a:t>Click to add title</a:t>
            </a:r>
          </a:p>
        </p:txBody>
      </p:sp>
      <p:sp>
        <p:nvSpPr>
          <p:cNvPr id="3" name="Content Placeholder 2"/>
          <p:cNvSpPr>
            <a:spLocks noGrp="1"/>
          </p:cNvSpPr>
          <p:nvPr>
            <p:ph idx="1"/>
          </p:nvPr>
        </p:nvSpPr>
        <p:spPr>
          <a:xfrm>
            <a:off x="3575050" y="1435100"/>
            <a:ext cx="5111750" cy="4691063"/>
          </a:xfrm>
        </p:spPr>
        <p:txBody>
          <a:bodyPr>
            <a:noAutofit/>
          </a:bodyPr>
          <a:lstStyle>
            <a:lvl1pPr>
              <a:defRPr sz="1800"/>
            </a:lvl1pPr>
            <a:lvl2pPr>
              <a:defRPr sz="1600"/>
            </a:lvl2pPr>
            <a:lvl3pPr>
              <a:defRPr sz="1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5472020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956904"/>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1113691"/>
            <a:ext cx="5486400" cy="3770187"/>
          </a:xfrm>
        </p:spPr>
        <p:txBody>
          <a:bodyPr>
            <a:no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523642"/>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28330710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11341766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1211385"/>
            <a:ext cx="2057400" cy="4914778"/>
          </a:xfrm>
        </p:spPr>
        <p:txBody>
          <a:bodyPr vert="eaVert"/>
          <a:lstStyle>
            <a:lvl1pPr>
              <a:defRPr>
                <a:solidFill>
                  <a:srgbClr val="000000"/>
                </a:solidFill>
              </a:defRPr>
            </a:lvl1pPr>
          </a:lstStyle>
          <a:p>
            <a:r>
              <a:rPr lang="en-US" dirty="0"/>
              <a:t>Click to add title</a:t>
            </a:r>
          </a:p>
        </p:txBody>
      </p:sp>
      <p:sp>
        <p:nvSpPr>
          <p:cNvPr id="3" name="Vertical Text Placeholder 2"/>
          <p:cNvSpPr>
            <a:spLocks noGrp="1"/>
          </p:cNvSpPr>
          <p:nvPr>
            <p:ph type="body" orient="vert" idx="1"/>
          </p:nvPr>
        </p:nvSpPr>
        <p:spPr>
          <a:xfrm>
            <a:off x="457200" y="1211385"/>
            <a:ext cx="6019800" cy="4914778"/>
          </a:xfrm>
        </p:spPr>
        <p:txBody>
          <a:bodyPr vert="eaVert"/>
          <a:lstStyle/>
          <a:p>
            <a:pPr lvl="0"/>
            <a:r>
              <a:rPr lang="en-US"/>
              <a:t>Click to edit Master text styles</a:t>
            </a:r>
          </a:p>
          <a:p>
            <a:pPr lvl="1"/>
            <a:r>
              <a:rPr lang="en-US"/>
              <a:t>Second level</a:t>
            </a:r>
          </a:p>
          <a:p>
            <a:pPr lvl="2"/>
            <a:r>
              <a:rPr lang="en-US"/>
              <a:t>Third level</a:t>
            </a:r>
          </a:p>
        </p:txBody>
      </p:sp>
      <p:sp>
        <p:nvSpPr>
          <p:cNvPr id="6" name="Slide Number Placeholder 5"/>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29167913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flective Questions">
    <p:spTree>
      <p:nvGrpSpPr>
        <p:cNvPr id="1" name=""/>
        <p:cNvGrpSpPr/>
        <p:nvPr/>
      </p:nvGrpSpPr>
      <p:grpSpPr>
        <a:xfrm>
          <a:off x="0" y="0"/>
          <a:ext cx="0" cy="0"/>
          <a:chOff x="0" y="0"/>
          <a:chExt cx="0" cy="0"/>
        </a:xfrm>
      </p:grpSpPr>
      <p:pic>
        <p:nvPicPr>
          <p:cNvPr id="4" name="Picture 3" descr="bubbles.png"/>
          <p:cNvPicPr>
            <a:picLocks noChangeAspect="1"/>
          </p:cNvPicPr>
          <p:nvPr/>
        </p:nvPicPr>
        <p:blipFill rotWithShape="1">
          <a:blip r:embed="rId2">
            <a:extLst>
              <a:ext uri="{28A0092B-C50C-407E-A947-70E740481C1C}">
                <a14:useLocalDpi xmlns:a14="http://schemas.microsoft.com/office/drawing/2010/main" val="0"/>
              </a:ext>
            </a:extLst>
          </a:blip>
          <a:srcRect l="52379" t="67295"/>
          <a:stretch/>
        </p:blipFill>
        <p:spPr>
          <a:xfrm>
            <a:off x="4800599" y="4648199"/>
            <a:ext cx="4354443" cy="2242929"/>
          </a:xfrm>
          <a:prstGeom prst="rect">
            <a:avLst/>
          </a:prstGeom>
        </p:spPr>
      </p:pic>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9"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lvl1pPr>
              <a:defRPr baseline="0"/>
            </a:lvl1pPr>
          </a:lstStyle>
          <a:p>
            <a:r>
              <a:rPr lang="en-US" dirty="0"/>
              <a:t>Reflective Questions</a:t>
            </a:r>
          </a:p>
        </p:txBody>
      </p:sp>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1302039"/>
            <a:ext cx="8460150" cy="4525963"/>
          </a:xfrm>
        </p:spPr>
        <p:txBody>
          <a:bodyPr/>
          <a:lstStyle>
            <a:lvl1pPr>
              <a:spcAft>
                <a:spcPts val="2400"/>
              </a:spcAft>
              <a:buFont typeface="+mj-lt"/>
              <a:buAutoNum type="arabicPeriod"/>
              <a:defRPr sz="2000"/>
            </a:lvl1pPr>
            <a:lvl2pPr marL="800100" indent="-342900">
              <a:buFont typeface="+mj-lt"/>
              <a:buAutoNum type="arabicPeriod"/>
              <a:defRPr/>
            </a:lvl2pPr>
            <a:lvl3pPr marL="1257300" indent="-342900">
              <a:buFont typeface="+mj-lt"/>
              <a:buAutoNum type="arabicPeriod"/>
              <a:defRPr/>
            </a:lvl3pPr>
            <a:lvl4pPr marL="1828800" indent="-457200">
              <a:buFont typeface="+mj-lt"/>
              <a:buAutoNum type="arabicPeriod"/>
              <a:defRPr/>
            </a:lvl4pPr>
            <a:lvl5pPr marL="2286000" indent="-457200">
              <a:buFont typeface="+mj-lt"/>
              <a:buAutoNum type="arabicPeriod"/>
              <a:defRPr/>
            </a:lvl5pPr>
          </a:lstStyle>
          <a:p>
            <a:pPr lvl="0"/>
            <a:r>
              <a:rPr lang="en-US" dirty="0"/>
              <a:t>Insert Question #1</a:t>
            </a:r>
          </a:p>
          <a:p>
            <a:pPr lvl="0"/>
            <a:r>
              <a:rPr lang="en-US" dirty="0"/>
              <a:t>Insert Question #2</a:t>
            </a:r>
          </a:p>
          <a:p>
            <a:pPr lvl="0"/>
            <a:endParaRPr lang="en-US" dirty="0"/>
          </a:p>
        </p:txBody>
      </p:sp>
    </p:spTree>
    <p:extLst>
      <p:ext uri="{BB962C8B-B14F-4D97-AF65-F5344CB8AC3E}">
        <p14:creationId xmlns:p14="http://schemas.microsoft.com/office/powerpoint/2010/main" val="3847355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302040"/>
            <a:ext cx="8460150" cy="492096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Tree>
    <p:extLst>
      <p:ext uri="{BB962C8B-B14F-4D97-AF65-F5344CB8AC3E}">
        <p14:creationId xmlns:p14="http://schemas.microsoft.com/office/powerpoint/2010/main" val="4096826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add title</a:t>
            </a:r>
          </a:p>
        </p:txBody>
      </p:sp>
      <p:sp>
        <p:nvSpPr>
          <p:cNvPr id="5" name="Slide Number Placeholder 4"/>
          <p:cNvSpPr>
            <a:spLocks noGrp="1"/>
          </p:cNvSpPr>
          <p:nvPr>
            <p:ph type="sldNum" sz="quarter" idx="12"/>
          </p:nvPr>
        </p:nvSpPr>
        <p:spPr/>
        <p:txBody>
          <a:bodyPr/>
          <a:lstStyle/>
          <a:p>
            <a:fld id="{A8160BDD-7155-D744-B749-9730458604AD}" type="slidenum">
              <a:rPr lang="en-US" smtClean="0"/>
              <a:t>‹#›</a:t>
            </a:fld>
            <a:endParaRPr lang="en-US" dirty="0"/>
          </a:p>
        </p:txBody>
      </p:sp>
    </p:spTree>
    <p:extLst>
      <p:ext uri="{BB962C8B-B14F-4D97-AF65-F5344CB8AC3E}">
        <p14:creationId xmlns:p14="http://schemas.microsoft.com/office/powerpoint/2010/main" val="3955578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ttom Fill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pic>
        <p:nvPicPr>
          <p:cNvPr id="5" name="Picture 4" descr="bottom graph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19800"/>
            <a:ext cx="9144000" cy="457200"/>
          </a:xfrm>
          <a:prstGeom prst="rect">
            <a:avLst/>
          </a:prstGeom>
        </p:spPr>
      </p:pic>
      <p:sp>
        <p:nvSpPr>
          <p:cNvPr id="9"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Tree>
    <p:extLst>
      <p:ext uri="{BB962C8B-B14F-4D97-AF65-F5344CB8AC3E}">
        <p14:creationId xmlns:p14="http://schemas.microsoft.com/office/powerpoint/2010/main" val="1188616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11"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sp>
        <p:nvSpPr>
          <p:cNvPr id="10" name="Content Placeholder 2"/>
          <p:cNvSpPr>
            <a:spLocks noGrp="1"/>
          </p:cNvSpPr>
          <p:nvPr>
            <p:ph idx="1"/>
          </p:nvPr>
        </p:nvSpPr>
        <p:spPr>
          <a:xfrm>
            <a:off x="341925" y="1302040"/>
            <a:ext cx="8460150" cy="4481345"/>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8" name="Picture 7" descr="choice blocks-02.png">
            <a:extLst>
              <a:ext uri="{FF2B5EF4-FFF2-40B4-BE49-F238E27FC236}">
                <a16:creationId xmlns:a16="http://schemas.microsoft.com/office/drawing/2014/main" id="{6B4ACE13-3355-4781-B102-899B69DF7A4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8333" t="62222"/>
          <a:stretch/>
        </p:blipFill>
        <p:spPr>
          <a:xfrm>
            <a:off x="6248400" y="4267200"/>
            <a:ext cx="2895600" cy="2590800"/>
          </a:xfrm>
          <a:prstGeom prst="rect">
            <a:avLst/>
          </a:prstGeom>
        </p:spPr>
      </p:pic>
    </p:spTree>
    <p:extLst>
      <p:ext uri="{BB962C8B-B14F-4D97-AF65-F5344CB8AC3E}">
        <p14:creationId xmlns:p14="http://schemas.microsoft.com/office/powerpoint/2010/main" val="1052025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7" name="Content Placeholder 2"/>
          <p:cNvSpPr>
            <a:spLocks noGrp="1"/>
          </p:cNvSpPr>
          <p:nvPr>
            <p:ph idx="1"/>
          </p:nvPr>
        </p:nvSpPr>
        <p:spPr>
          <a:xfrm>
            <a:off x="341925" y="1938496"/>
            <a:ext cx="8460150" cy="4386103"/>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115462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Glossary Term Blank for Figur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b="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Tree>
    <p:extLst>
      <p:ext uri="{BB962C8B-B14F-4D97-AF65-F5344CB8AC3E}">
        <p14:creationId xmlns:p14="http://schemas.microsoft.com/office/powerpoint/2010/main" val="2116168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A8160BDD-7155-D744-B749-9730458604AD}" type="slidenum">
              <a:rPr lang="en-US" smtClean="0"/>
              <a:pPr/>
              <a:t>‹#›</a:t>
            </a:fld>
            <a:endParaRPr lang="en-US" dirty="0"/>
          </a:p>
        </p:txBody>
      </p:sp>
      <p:sp>
        <p:nvSpPr>
          <p:cNvPr id="8" name="Title Placeholder 1"/>
          <p:cNvSpPr>
            <a:spLocks noGrp="1"/>
          </p:cNvSpPr>
          <p:nvPr>
            <p:ph type="title" hasCustomPrompt="1"/>
          </p:nvPr>
        </p:nvSpPr>
        <p:spPr>
          <a:xfrm>
            <a:off x="341925" y="100269"/>
            <a:ext cx="7883768" cy="844611"/>
          </a:xfrm>
          <a:prstGeom prst="rect">
            <a:avLst/>
          </a:prstGeom>
        </p:spPr>
        <p:txBody>
          <a:bodyPr vert="horz" lIns="91440" tIns="45720" rIns="91440" bIns="45720" rtlCol="0" anchor="ctr">
            <a:noAutofit/>
          </a:bodyPr>
          <a:lstStyle/>
          <a:p>
            <a:r>
              <a:rPr lang="en-US" dirty="0"/>
              <a:t>Click to add title</a:t>
            </a:r>
          </a:p>
        </p:txBody>
      </p:sp>
      <p:pic>
        <p:nvPicPr>
          <p:cNvPr id="10" name="Picture 100" descr="book">
            <a:extLst>
              <a:ext uri="{FF2B5EF4-FFF2-40B4-BE49-F238E27FC236}">
                <a16:creationId xmlns:a16="http://schemas.microsoft.com/office/drawing/2014/main" id="{C97CB2FE-FA07-47EC-B391-E0375C6755E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9601" y="1036463"/>
            <a:ext cx="865561" cy="7573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1060688"/>
            <a:ext cx="6934200" cy="762000"/>
          </a:xfrm>
        </p:spPr>
        <p:txBody>
          <a:bodyPr/>
          <a:lstStyle>
            <a:lvl1pPr marL="0" indent="0" algn="l" defTabSz="457200" rtl="0" eaLnBrk="1" latinLnBrk="0" hangingPunct="1">
              <a:spcBef>
                <a:spcPts val="800"/>
              </a:spcBef>
              <a:buClr>
                <a:schemeClr val="accent1"/>
              </a:buClr>
              <a:buFont typeface="Arial"/>
              <a:buNone/>
              <a:defRPr lang="en-US" sz="1800" kern="1200" dirty="0" smtClean="0">
                <a:solidFill>
                  <a:schemeClr val="accent1"/>
                </a:solidFill>
                <a:latin typeface="+mn-lt"/>
                <a:ea typeface="+mn-ea"/>
                <a:cs typeface="+mn-cs"/>
              </a:defRPr>
            </a:lvl1pPr>
            <a:lvl2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2pPr>
            <a:lvl3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3pPr>
            <a:lvl4pPr marL="0" indent="0" algn="l" defTabSz="457200" rtl="0" eaLnBrk="1" latinLnBrk="0" hangingPunct="1">
              <a:spcBef>
                <a:spcPct val="20000"/>
              </a:spcBef>
              <a:buClr>
                <a:schemeClr val="accent1"/>
              </a:buClr>
              <a:buFont typeface="Arial"/>
              <a:buNone/>
              <a:defRPr lang="en-US" sz="1800" kern="1200" dirty="0" smtClean="0">
                <a:solidFill>
                  <a:srgbClr val="0070C0"/>
                </a:solidFill>
                <a:latin typeface="+mn-lt"/>
                <a:ea typeface="+mn-ea"/>
                <a:cs typeface="+mn-cs"/>
              </a:defRPr>
            </a:lvl4pPr>
            <a:lvl5pPr marL="0" indent="0" algn="l" defTabSz="457200" rtl="0" eaLnBrk="1" latinLnBrk="0" hangingPunct="1">
              <a:spcBef>
                <a:spcPct val="20000"/>
              </a:spcBef>
              <a:buClr>
                <a:schemeClr val="accent1"/>
              </a:buClr>
              <a:buFont typeface="Arial"/>
              <a:buNone/>
              <a:defRPr lang="en-US" sz="1800" kern="1200" dirty="0">
                <a:solidFill>
                  <a:srgbClr val="0070C0"/>
                </a:solidFill>
                <a:latin typeface="+mn-lt"/>
                <a:ea typeface="+mn-ea"/>
                <a:cs typeface="+mn-cs"/>
              </a:defRPr>
            </a:lvl5pPr>
          </a:lstStyle>
          <a:p>
            <a:pPr lvl="0"/>
            <a:r>
              <a:rPr lang="en-US" dirty="0"/>
              <a:t>Term: definition. (Format “term” in bold.)</a:t>
            </a:r>
          </a:p>
        </p:txBody>
      </p:sp>
      <p:sp>
        <p:nvSpPr>
          <p:cNvPr id="7" name="Content Placeholder 2"/>
          <p:cNvSpPr>
            <a:spLocks noGrp="1"/>
          </p:cNvSpPr>
          <p:nvPr>
            <p:ph idx="1"/>
          </p:nvPr>
        </p:nvSpPr>
        <p:spPr>
          <a:xfrm>
            <a:off x="341925" y="2124194"/>
            <a:ext cx="8460151" cy="4013200"/>
          </a:xfrm>
          <a:prstGeom prst="rect">
            <a:avLst/>
          </a:prstGeom>
        </p:spPr>
        <p:txBody>
          <a:bodyPr/>
          <a:lstStyle>
            <a:lvl1pPr marL="342900" marR="0" indent="-342900" algn="l" defTabSz="457200" rtl="0" eaLnBrk="1" fontAlgn="auto" latinLnBrk="0" hangingPunct="1">
              <a:lnSpc>
                <a:spcPct val="100000"/>
              </a:lnSpc>
              <a:spcBef>
                <a:spcPct val="20000"/>
              </a:spcBef>
              <a:spcAft>
                <a:spcPts val="0"/>
              </a:spcAft>
              <a:buClr>
                <a:srgbClr val="009DDC"/>
              </a:buClr>
              <a:buSzTx/>
              <a:buFont typeface="Arial"/>
              <a:buChar char="•"/>
              <a:tabLst/>
              <a:defRPr sz="1800" baseline="0"/>
            </a:lvl1pPr>
            <a:lvl2pPr marL="742950" marR="0" indent="-285750" algn="l" defTabSz="457200" rtl="0" eaLnBrk="1" fontAlgn="auto" latinLnBrk="0" hangingPunct="1">
              <a:lnSpc>
                <a:spcPct val="100000"/>
              </a:lnSpc>
              <a:spcBef>
                <a:spcPct val="20000"/>
              </a:spcBef>
              <a:spcAft>
                <a:spcPts val="0"/>
              </a:spcAft>
              <a:buClr>
                <a:srgbClr val="009DDC"/>
              </a:buClr>
              <a:buSzTx/>
              <a:buFont typeface="Arial"/>
              <a:buChar char="•"/>
              <a:tabLst/>
              <a:defRPr sz="1600" baseline="0"/>
            </a:lvl2pPr>
            <a:lvl3pPr marL="1143000" marR="0" indent="-228600" algn="l" defTabSz="457200" rtl="0" eaLnBrk="1" fontAlgn="auto" latinLnBrk="0" hangingPunct="1">
              <a:lnSpc>
                <a:spcPct val="100000"/>
              </a:lnSpc>
              <a:spcBef>
                <a:spcPct val="20000"/>
              </a:spcBef>
              <a:spcAft>
                <a:spcPts val="0"/>
              </a:spcAft>
              <a:buClr>
                <a:srgbClr val="009DDC"/>
              </a:buClr>
              <a:buSzTx/>
              <a:buFont typeface="Arial"/>
              <a:buChar char="•"/>
              <a:tabLst/>
              <a:defRPr/>
            </a:lvl3pPr>
          </a:lstStyle>
          <a:p>
            <a:pPr marL="342900" marR="0" lvl="0"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342900" marR="0" lvl="1"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Second level</a:t>
            </a:r>
          </a:p>
          <a:p>
            <a:pPr marL="342900" marR="0" lvl="2" indent="-342900" algn="l" defTabSz="457200" rtl="0" eaLnBrk="1" fontAlgn="auto" latinLnBrk="0" hangingPunct="1">
              <a:lnSpc>
                <a:spcPct val="100000"/>
              </a:lnSpc>
              <a:spcBef>
                <a:spcPct val="20000"/>
              </a:spcBef>
              <a:spcAft>
                <a:spcPts val="0"/>
              </a:spcAft>
              <a:buClr>
                <a:srgbClr val="009DDC"/>
              </a:buClr>
              <a:buSzTx/>
              <a:buFont typeface="Arial"/>
              <a:buChar char="•"/>
              <a:tabLst/>
              <a:defRPr/>
            </a:pPr>
            <a:r>
              <a:rPr kumimoji="0" lang="en-US" sz="1800" b="0" i="0" u="none" strike="noStrike" kern="1200" cap="none" spc="0" normalizeH="0" baseline="0" noProof="0">
                <a:ln>
                  <a:noFill/>
                </a:ln>
                <a:solidFill>
                  <a:prstClr val="black"/>
                </a:solidFill>
                <a:effectLst/>
                <a:uLnTx/>
                <a:uFillTx/>
                <a:latin typeface="+mn-lt"/>
                <a:ea typeface="+mn-ea"/>
                <a:cs typeface="+mn-cs"/>
              </a:rPr>
              <a:t>Third level</a:t>
            </a:r>
          </a:p>
        </p:txBody>
      </p:sp>
      <p:pic>
        <p:nvPicPr>
          <p:cNvPr id="11" name="Picture 10" descr="choice blocks-02.png">
            <a:extLst>
              <a:ext uri="{FF2B5EF4-FFF2-40B4-BE49-F238E27FC236}">
                <a16:creationId xmlns:a16="http://schemas.microsoft.com/office/drawing/2014/main" id="{E259ACEE-8472-4B3D-B9D8-5F70F6E2B27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68333" t="62222"/>
          <a:stretch/>
        </p:blipFill>
        <p:spPr>
          <a:xfrm>
            <a:off x="6248400" y="4267200"/>
            <a:ext cx="2895600" cy="2590800"/>
          </a:xfrm>
          <a:prstGeom prst="rect">
            <a:avLst/>
          </a:prstGeom>
        </p:spPr>
      </p:pic>
    </p:spTree>
    <p:extLst>
      <p:ext uri="{BB962C8B-B14F-4D97-AF65-F5344CB8AC3E}">
        <p14:creationId xmlns:p14="http://schemas.microsoft.com/office/powerpoint/2010/main" val="22756268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header_stroke.png"/>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a:off x="0" y="0"/>
            <a:ext cx="9144000" cy="944880"/>
          </a:xfrm>
          <a:prstGeom prst="rect">
            <a:avLst/>
          </a:prstGeom>
        </p:spPr>
      </p:pic>
      <p:sp>
        <p:nvSpPr>
          <p:cNvPr id="2" name="Title Placeholder 1"/>
          <p:cNvSpPr>
            <a:spLocks noGrp="1"/>
          </p:cNvSpPr>
          <p:nvPr>
            <p:ph type="title"/>
          </p:nvPr>
        </p:nvSpPr>
        <p:spPr>
          <a:xfrm>
            <a:off x="341925" y="100269"/>
            <a:ext cx="7883768" cy="844611"/>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1307130"/>
            <a:ext cx="8460152" cy="4935408"/>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6820584" y="6445470"/>
            <a:ext cx="2133600" cy="365125"/>
          </a:xfrm>
          <a:prstGeom prst="rect">
            <a:avLst/>
          </a:prstGeom>
        </p:spPr>
        <p:txBody>
          <a:bodyPr vert="horz" lIns="91440" tIns="45720" rIns="91440" bIns="45720" rtlCol="0" anchor="ctr"/>
          <a:lstStyle>
            <a:lvl1pPr algn="r">
              <a:defRPr sz="800">
                <a:solidFill>
                  <a:srgbClr val="C4C4C4"/>
                </a:solidFill>
                <a:latin typeface="Arial"/>
                <a:cs typeface="Arial"/>
              </a:defRPr>
            </a:lvl1pPr>
          </a:lstStyle>
          <a:p>
            <a:fld id="{A8160BDD-7155-D744-B749-9730458604AD}" type="slidenum">
              <a:rPr lang="en-US" smtClean="0"/>
              <a:pPr/>
              <a:t>‹#›</a:t>
            </a:fld>
            <a:endParaRPr lang="en-US" dirty="0"/>
          </a:p>
        </p:txBody>
      </p:sp>
      <p:sp>
        <p:nvSpPr>
          <p:cNvPr id="8" name="Footer Placeholder 2"/>
          <p:cNvSpPr txBox="1">
            <a:spLocks/>
          </p:cNvSpPr>
          <p:nvPr/>
        </p:nvSpPr>
        <p:spPr>
          <a:xfrm>
            <a:off x="77594" y="6455640"/>
            <a:ext cx="4814957" cy="365125"/>
          </a:xfrm>
          <a:prstGeom prst="rect">
            <a:avLst/>
          </a:prstGeom>
        </p:spPr>
        <p:txBody>
          <a:bodyPr vert="horz" lIns="91440" tIns="45720" rIns="91440" bIns="45720" rtlCol="0" anchor="ctr"/>
          <a:lstStyle>
            <a:defPPr>
              <a:defRPr lang="en-US"/>
            </a:defPPr>
            <a:lvl1pPr marL="0" algn="l" defTabSz="457200" rtl="0" eaLnBrk="0" latinLnBrk="0" hangingPunct="0">
              <a:defRPr lang="en-US" sz="1000" b="0" kern="1200" smtClean="0">
                <a:solidFill>
                  <a:srgbClr val="C4C4C4"/>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0" fontAlgn="auto" latinLnBrk="0" hangingPunct="0">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C4C4C4"/>
                </a:solidFill>
                <a:effectLst/>
                <a:uLnTx/>
                <a:uFillTx/>
                <a:latin typeface="Arial"/>
                <a:ea typeface="+mn-ea"/>
                <a:cs typeface="Arial"/>
              </a:rPr>
              <a:t>Copyright © 2020 Logical Operations, Inc. All rights reserved.</a:t>
            </a:r>
          </a:p>
        </p:txBody>
      </p:sp>
    </p:spTree>
    <p:extLst>
      <p:ext uri="{BB962C8B-B14F-4D97-AF65-F5344CB8AC3E}">
        <p14:creationId xmlns:p14="http://schemas.microsoft.com/office/powerpoint/2010/main" val="293832821"/>
      </p:ext>
    </p:extLst>
  </p:cSld>
  <p:clrMap bg1="lt1" tx1="dk1" bg2="lt2" tx2="dk2" accent1="accent1" accent2="accent2" accent3="accent3" accent4="accent4" accent5="accent5" accent6="accent6" hlink="hlink" folHlink="folHlink"/>
  <p:sldLayoutIdLst>
    <p:sldLayoutId id="2147483799" r:id="rId1"/>
    <p:sldLayoutId id="2147483825" r:id="rId2"/>
    <p:sldLayoutId id="2147483800" r:id="rId3"/>
    <p:sldLayoutId id="2147483810" r:id="rId4"/>
    <p:sldLayoutId id="2147483801" r:id="rId5"/>
    <p:sldLayoutId id="2147483802" r:id="rId6"/>
    <p:sldLayoutId id="2147483818" r:id="rId7"/>
    <p:sldLayoutId id="2147483822" r:id="rId8"/>
    <p:sldLayoutId id="2147483819" r:id="rId9"/>
    <p:sldLayoutId id="2147483826" r:id="rId10"/>
    <p:sldLayoutId id="2147483816" r:id="rId11"/>
    <p:sldLayoutId id="2147483823" r:id="rId12"/>
    <p:sldLayoutId id="2147483817" r:id="rId13"/>
    <p:sldLayoutId id="2147483821" r:id="rId14"/>
    <p:sldLayoutId id="2147483804" r:id="rId15"/>
    <p:sldLayoutId id="2147483811" r:id="rId16"/>
    <p:sldLayoutId id="2147483824" r:id="rId17"/>
    <p:sldLayoutId id="2147483827" r:id="rId18"/>
    <p:sldLayoutId id="2147483808" r:id="rId19"/>
    <p:sldLayoutId id="2147483809" r:id="rId20"/>
    <p:sldLayoutId id="2147483812" r:id="rId21"/>
    <p:sldLayoutId id="2147483813" r:id="rId22"/>
    <p:sldLayoutId id="2147483814" r:id="rId23"/>
    <p:sldLayoutId id="2147483815" r:id="rId24"/>
    <p:sldLayoutId id="2147483828" r:id="rId25"/>
  </p:sldLayoutIdLst>
  <p:hf hdr="0" ftr="0" dt="0"/>
  <p:txStyles>
    <p:titleStyle>
      <a:lvl1pPr algn="l" defTabSz="457200" rtl="0" eaLnBrk="1" latinLnBrk="0" hangingPunct="1">
        <a:spcBef>
          <a:spcPct val="0"/>
        </a:spcBef>
        <a:buNone/>
        <a:defRPr sz="2400" kern="1200">
          <a:solidFill>
            <a:schemeClr val="bg1"/>
          </a:solidFill>
          <a:latin typeface="+mj-lt"/>
          <a:ea typeface="+mj-ea"/>
          <a:cs typeface="Calibri" panose="020F0502020204030204" pitchFamily="34" charset="0"/>
        </a:defRPr>
      </a:lvl1pPr>
    </p:titleStyle>
    <p:bodyStyle>
      <a:lvl1pPr marL="342900" indent="-342900" algn="l" defTabSz="457200" rtl="0" eaLnBrk="1" latinLnBrk="0" hangingPunct="1">
        <a:spcBef>
          <a:spcPct val="20000"/>
        </a:spcBef>
        <a:buClr>
          <a:schemeClr val="accent1"/>
        </a:buClr>
        <a:buFont typeface="Arial"/>
        <a:buChar char="•"/>
        <a:defRPr sz="1800" kern="1200">
          <a:solidFill>
            <a:schemeClr val="tx1"/>
          </a:solidFill>
          <a:latin typeface="+mn-lt"/>
          <a:ea typeface="+mn-ea"/>
          <a:cs typeface="+mn-cs"/>
        </a:defRPr>
      </a:lvl1pPr>
      <a:lvl2pPr marL="742950" indent="-285750" algn="l" defTabSz="457200" rtl="0" eaLnBrk="1" latinLnBrk="0" hangingPunct="1">
        <a:spcBef>
          <a:spcPct val="20000"/>
        </a:spcBef>
        <a:buClr>
          <a:schemeClr val="accent1"/>
        </a:buClr>
        <a:buFont typeface="Arial"/>
        <a:buChar char="•"/>
        <a:defRPr sz="1600" kern="1200">
          <a:solidFill>
            <a:schemeClr val="tx1"/>
          </a:solidFill>
          <a:latin typeface="+mn-lt"/>
          <a:ea typeface="+mn-ea"/>
          <a:cs typeface="+mn-cs"/>
        </a:defRPr>
      </a:lvl2pPr>
      <a:lvl3pPr marL="1143000" indent="-228600" algn="l" defTabSz="457200" rtl="0" eaLnBrk="1" latinLnBrk="0" hangingPunct="1">
        <a:spcBef>
          <a:spcPct val="20000"/>
        </a:spcBef>
        <a:buClr>
          <a:schemeClr val="accent1"/>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8160BDD-7155-D744-B749-9730458604AD}" type="slidenum">
              <a:rPr lang="en-US" smtClean="0"/>
              <a:t>1</a:t>
            </a:fld>
            <a:endParaRPr lang="en-US" dirty="0"/>
          </a:p>
        </p:txBody>
      </p:sp>
      <p:sp>
        <p:nvSpPr>
          <p:cNvPr id="3" name="Content Placeholder 2"/>
          <p:cNvSpPr>
            <a:spLocks noGrp="1"/>
          </p:cNvSpPr>
          <p:nvPr>
            <p:ph idx="1"/>
          </p:nvPr>
        </p:nvSpPr>
        <p:spPr/>
        <p:txBody>
          <a:bodyPr/>
          <a:lstStyle/>
          <a:p>
            <a:r>
              <a:rPr lang="en-US" dirty="0"/>
              <a:t>Configure Teams</a:t>
            </a:r>
          </a:p>
          <a:p>
            <a:r>
              <a:rPr lang="en-US" dirty="0"/>
              <a:t>Configure Channels</a:t>
            </a:r>
          </a:p>
          <a:p>
            <a:r>
              <a:rPr lang="en-US" dirty="0"/>
              <a:t>Configure Tabs</a:t>
            </a:r>
          </a:p>
          <a:p>
            <a:pPr marL="0" indent="0">
              <a:buNone/>
            </a:pPr>
            <a:endParaRPr lang="en-US" dirty="0"/>
          </a:p>
        </p:txBody>
      </p:sp>
      <p:sp>
        <p:nvSpPr>
          <p:cNvPr id="4" name="Title 3"/>
          <p:cNvSpPr>
            <a:spLocks noGrp="1"/>
          </p:cNvSpPr>
          <p:nvPr>
            <p:ph type="title"/>
          </p:nvPr>
        </p:nvSpPr>
        <p:spPr/>
        <p:txBody>
          <a:bodyPr/>
          <a:lstStyle/>
          <a:p>
            <a:r>
              <a:rPr lang="en-US" altLang="en-US" dirty="0">
                <a:ea typeface="Calibri" pitchFamily="34" charset="0"/>
              </a:rPr>
              <a:t>Configuring Teams</a:t>
            </a:r>
            <a:endParaRPr lang="en-US" dirty="0"/>
          </a:p>
        </p:txBody>
      </p:sp>
    </p:spTree>
    <p:extLst>
      <p:ext uri="{BB962C8B-B14F-4D97-AF65-F5344CB8AC3E}">
        <p14:creationId xmlns:p14="http://schemas.microsoft.com/office/powerpoint/2010/main" val="3569839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DD8950-D311-41B4-B060-9BFE72F04061}"/>
              </a:ext>
            </a:extLst>
          </p:cNvPr>
          <p:cNvPicPr>
            <a:picLocks noChangeAspect="1"/>
          </p:cNvPicPr>
          <p:nvPr/>
        </p:nvPicPr>
        <p:blipFill>
          <a:blip r:embed="rId2"/>
          <a:stretch>
            <a:fillRect/>
          </a:stretch>
        </p:blipFill>
        <p:spPr>
          <a:xfrm>
            <a:off x="472191" y="1135505"/>
            <a:ext cx="7924800" cy="5128752"/>
          </a:xfrm>
          <a:prstGeom prst="rect">
            <a:avLst/>
          </a:prstGeom>
        </p:spPr>
      </p:pic>
      <p:sp>
        <p:nvSpPr>
          <p:cNvPr id="2" name="Slide Number Placeholder 1">
            <a:extLst>
              <a:ext uri="{FF2B5EF4-FFF2-40B4-BE49-F238E27FC236}">
                <a16:creationId xmlns:a16="http://schemas.microsoft.com/office/drawing/2014/main" id="{71BACAF0-3EBE-498A-A4D8-3157D10A1179}"/>
              </a:ext>
            </a:extLst>
          </p:cNvPr>
          <p:cNvSpPr>
            <a:spLocks noGrp="1"/>
          </p:cNvSpPr>
          <p:nvPr>
            <p:ph type="sldNum" sz="quarter" idx="12"/>
          </p:nvPr>
        </p:nvSpPr>
        <p:spPr/>
        <p:txBody>
          <a:bodyPr/>
          <a:lstStyle/>
          <a:p>
            <a:fld id="{A8160BDD-7155-D744-B749-9730458604AD}" type="slidenum">
              <a:rPr lang="en-US" smtClean="0"/>
              <a:pPr/>
              <a:t>10</a:t>
            </a:fld>
            <a:endParaRPr lang="en-US" dirty="0"/>
          </a:p>
        </p:txBody>
      </p:sp>
      <p:sp>
        <p:nvSpPr>
          <p:cNvPr id="4" name="Title 3">
            <a:extLst>
              <a:ext uri="{FF2B5EF4-FFF2-40B4-BE49-F238E27FC236}">
                <a16:creationId xmlns:a16="http://schemas.microsoft.com/office/drawing/2014/main" id="{F8D4C321-C88B-4A4B-B31D-60C70C558A63}"/>
              </a:ext>
            </a:extLst>
          </p:cNvPr>
          <p:cNvSpPr>
            <a:spLocks noGrp="1"/>
          </p:cNvSpPr>
          <p:nvPr>
            <p:ph type="title"/>
          </p:nvPr>
        </p:nvSpPr>
        <p:spPr/>
        <p:txBody>
          <a:bodyPr/>
          <a:lstStyle/>
          <a:p>
            <a:r>
              <a:rPr lang="en-US" dirty="0"/>
              <a:t>Connectors</a:t>
            </a:r>
          </a:p>
        </p:txBody>
      </p:sp>
      <p:sp>
        <p:nvSpPr>
          <p:cNvPr id="7" name="AutoShape 303">
            <a:extLst>
              <a:ext uri="{FF2B5EF4-FFF2-40B4-BE49-F238E27FC236}">
                <a16:creationId xmlns:a16="http://schemas.microsoft.com/office/drawing/2014/main" id="{EDCEE885-172B-429D-BE5F-488BC51F5115}"/>
              </a:ext>
            </a:extLst>
          </p:cNvPr>
          <p:cNvSpPr>
            <a:spLocks/>
          </p:cNvSpPr>
          <p:nvPr/>
        </p:nvSpPr>
        <p:spPr bwMode="auto">
          <a:xfrm>
            <a:off x="7371414" y="3278929"/>
            <a:ext cx="155886" cy="374754"/>
          </a:xfrm>
          <a:prstGeom prst="rightBrace">
            <a:avLst>
              <a:gd name="adj1" fmla="val 38554"/>
              <a:gd name="adj2" fmla="val 50000"/>
            </a:avLst>
          </a:prstGeom>
          <a:noFill/>
          <a:ln w="19050">
            <a:solidFill>
              <a:srgbClr val="0000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 name="Rounded Rectangle 143">
            <a:extLst>
              <a:ext uri="{FF2B5EF4-FFF2-40B4-BE49-F238E27FC236}">
                <a16:creationId xmlns:a16="http://schemas.microsoft.com/office/drawing/2014/main" id="{8470E61C-03EC-455D-8AE5-681FC802D808}"/>
              </a:ext>
            </a:extLst>
          </p:cNvPr>
          <p:cNvSpPr/>
          <p:nvPr/>
        </p:nvSpPr>
        <p:spPr>
          <a:xfrm>
            <a:off x="7527301" y="3035621"/>
            <a:ext cx="1063314" cy="781704"/>
          </a:xfrm>
          <a:prstGeom prst="roundRect">
            <a:avLst>
              <a:gd name="adj" fmla="val 10914"/>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FFFFFF"/>
                </a:solidFill>
                <a:effectLst/>
                <a:uLnTx/>
                <a:uFillTx/>
                <a:latin typeface="Calibri"/>
                <a:ea typeface="+mn-ea"/>
                <a:cs typeface="Calibri"/>
              </a:rPr>
              <a:t>Installed connector</a:t>
            </a:r>
          </a:p>
        </p:txBody>
      </p:sp>
      <p:sp>
        <p:nvSpPr>
          <p:cNvPr id="12" name="AutoShape 303">
            <a:extLst>
              <a:ext uri="{FF2B5EF4-FFF2-40B4-BE49-F238E27FC236}">
                <a16:creationId xmlns:a16="http://schemas.microsoft.com/office/drawing/2014/main" id="{A45D8E38-AD3E-4637-B766-EBE70EB9E211}"/>
              </a:ext>
            </a:extLst>
          </p:cNvPr>
          <p:cNvSpPr>
            <a:spLocks/>
          </p:cNvSpPr>
          <p:nvPr/>
        </p:nvSpPr>
        <p:spPr bwMode="auto">
          <a:xfrm>
            <a:off x="7371414" y="3982387"/>
            <a:ext cx="155886" cy="1421567"/>
          </a:xfrm>
          <a:prstGeom prst="rightBrace">
            <a:avLst>
              <a:gd name="adj1" fmla="val 52978"/>
              <a:gd name="adj2" fmla="val 50000"/>
            </a:avLst>
          </a:prstGeom>
          <a:noFill/>
          <a:ln w="19050">
            <a:solidFill>
              <a:srgbClr val="0000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 name="Rounded Rectangle 143">
            <a:extLst>
              <a:ext uri="{FF2B5EF4-FFF2-40B4-BE49-F238E27FC236}">
                <a16:creationId xmlns:a16="http://schemas.microsoft.com/office/drawing/2014/main" id="{6F0A9D80-9517-447F-AE6E-BAB8B968ADD2}"/>
              </a:ext>
            </a:extLst>
          </p:cNvPr>
          <p:cNvSpPr/>
          <p:nvPr/>
        </p:nvSpPr>
        <p:spPr>
          <a:xfrm>
            <a:off x="7527301" y="4303489"/>
            <a:ext cx="1063314" cy="781704"/>
          </a:xfrm>
          <a:prstGeom prst="roundRect">
            <a:avLst>
              <a:gd name="adj" fmla="val 11873"/>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FFFFFF"/>
                </a:solidFill>
                <a:effectLst/>
                <a:uLnTx/>
                <a:uFillTx/>
                <a:latin typeface="Calibri"/>
                <a:ea typeface="+mn-ea"/>
                <a:cs typeface="Calibri"/>
              </a:rPr>
              <a:t>Connectors you can add</a:t>
            </a:r>
          </a:p>
        </p:txBody>
      </p:sp>
    </p:spTree>
    <p:extLst>
      <p:ext uri="{BB962C8B-B14F-4D97-AF65-F5344CB8AC3E}">
        <p14:creationId xmlns:p14="http://schemas.microsoft.com/office/powerpoint/2010/main" val="359848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4CFD55-D3A2-46B2-A9A7-B4637C609E98}"/>
              </a:ext>
            </a:extLst>
          </p:cNvPr>
          <p:cNvSpPr>
            <a:spLocks noGrp="1"/>
          </p:cNvSpPr>
          <p:nvPr>
            <p:ph type="sldNum" sz="quarter" idx="12"/>
          </p:nvPr>
        </p:nvSpPr>
        <p:spPr/>
        <p:txBody>
          <a:bodyPr/>
          <a:lstStyle/>
          <a:p>
            <a:fld id="{A8160BDD-7155-D744-B749-9730458604AD}" type="slidenum">
              <a:rPr lang="en-US" smtClean="0"/>
              <a:pPr/>
              <a:t>11</a:t>
            </a:fld>
            <a:endParaRPr lang="en-US" dirty="0"/>
          </a:p>
        </p:txBody>
      </p:sp>
      <p:sp>
        <p:nvSpPr>
          <p:cNvPr id="5" name="Text Placeholder 4">
            <a:extLst>
              <a:ext uri="{FF2B5EF4-FFF2-40B4-BE49-F238E27FC236}">
                <a16:creationId xmlns:a16="http://schemas.microsoft.com/office/drawing/2014/main" id="{40C6ACA0-0FFB-4EB4-B1D4-0B0E06E2C7CE}"/>
              </a:ext>
            </a:extLst>
          </p:cNvPr>
          <p:cNvSpPr>
            <a:spLocks noGrp="1"/>
          </p:cNvSpPr>
          <p:nvPr>
            <p:ph type="body" sz="quarter" idx="13"/>
          </p:nvPr>
        </p:nvSpPr>
        <p:spPr/>
        <p:txBody>
          <a:bodyPr/>
          <a:lstStyle/>
          <a:p>
            <a:r>
              <a:rPr lang="en-US" dirty="0"/>
              <a:t>Creating and Configuring Teams</a:t>
            </a:r>
          </a:p>
        </p:txBody>
      </p:sp>
    </p:spTree>
    <p:extLst>
      <p:ext uri="{BB962C8B-B14F-4D97-AF65-F5344CB8AC3E}">
        <p14:creationId xmlns:p14="http://schemas.microsoft.com/office/powerpoint/2010/main" val="1769887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79805EA-96B0-4ECE-BAAF-B2EB51018D07}"/>
              </a:ext>
            </a:extLst>
          </p:cNvPr>
          <p:cNvSpPr>
            <a:spLocks noGrp="1"/>
          </p:cNvSpPr>
          <p:nvPr>
            <p:ph type="title"/>
          </p:nvPr>
        </p:nvSpPr>
        <p:spPr/>
        <p:txBody>
          <a:bodyPr/>
          <a:lstStyle/>
          <a:p>
            <a:r>
              <a:rPr lang="en-US" dirty="0"/>
              <a:t>Configure Channels</a:t>
            </a:r>
          </a:p>
        </p:txBody>
      </p:sp>
      <p:sp>
        <p:nvSpPr>
          <p:cNvPr id="5" name="Text Placeholder 4">
            <a:extLst>
              <a:ext uri="{FF2B5EF4-FFF2-40B4-BE49-F238E27FC236}">
                <a16:creationId xmlns:a16="http://schemas.microsoft.com/office/drawing/2014/main" id="{69C10101-EDA3-4F5E-861B-2B89B80F04B2}"/>
              </a:ext>
            </a:extLst>
          </p:cNvPr>
          <p:cNvSpPr>
            <a:spLocks noGrp="1"/>
          </p:cNvSpPr>
          <p:nvPr>
            <p:ph type="body" idx="1"/>
          </p:nvPr>
        </p:nvSpPr>
        <p:spPr/>
        <p:txBody>
          <a:bodyPr/>
          <a:lstStyle/>
          <a:p>
            <a:r>
              <a:rPr lang="en-US" dirty="0"/>
              <a:t>Topic B</a:t>
            </a:r>
          </a:p>
        </p:txBody>
      </p:sp>
      <p:sp>
        <p:nvSpPr>
          <p:cNvPr id="2" name="Slide Number Placeholder 1">
            <a:extLst>
              <a:ext uri="{FF2B5EF4-FFF2-40B4-BE49-F238E27FC236}">
                <a16:creationId xmlns:a16="http://schemas.microsoft.com/office/drawing/2014/main" id="{1094F129-8F82-4A56-AEA8-06884EDDE4BB}"/>
              </a:ext>
            </a:extLst>
          </p:cNvPr>
          <p:cNvSpPr>
            <a:spLocks noGrp="1"/>
          </p:cNvSpPr>
          <p:nvPr>
            <p:ph type="sldNum" sz="quarter" idx="12"/>
          </p:nvPr>
        </p:nvSpPr>
        <p:spPr/>
        <p:txBody>
          <a:bodyPr/>
          <a:lstStyle/>
          <a:p>
            <a:fld id="{A8160BDD-7155-D744-B749-9730458604AD}" type="slidenum">
              <a:rPr lang="en-US" smtClean="0"/>
              <a:pPr/>
              <a:t>12</a:t>
            </a:fld>
            <a:endParaRPr lang="en-US" dirty="0"/>
          </a:p>
        </p:txBody>
      </p:sp>
    </p:spTree>
    <p:extLst>
      <p:ext uri="{BB962C8B-B14F-4D97-AF65-F5344CB8AC3E}">
        <p14:creationId xmlns:p14="http://schemas.microsoft.com/office/powerpoint/2010/main" val="1152175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AD32E3-AE2E-46F2-85E0-B81D93D2A82A}"/>
              </a:ext>
            </a:extLst>
          </p:cNvPr>
          <p:cNvSpPr>
            <a:spLocks noGrp="1"/>
          </p:cNvSpPr>
          <p:nvPr>
            <p:ph type="sldNum" sz="quarter" idx="12"/>
          </p:nvPr>
        </p:nvSpPr>
        <p:spPr>
          <a:xfrm>
            <a:off x="6826852" y="6420070"/>
            <a:ext cx="2133600" cy="365125"/>
          </a:xfrm>
        </p:spPr>
        <p:txBody>
          <a:bodyPr/>
          <a:lstStyle/>
          <a:p>
            <a:fld id="{A8160BDD-7155-D744-B749-9730458604AD}" type="slidenum">
              <a:rPr lang="en-US" smtClean="0"/>
              <a:pPr/>
              <a:t>13</a:t>
            </a:fld>
            <a:endParaRPr lang="en-US" dirty="0"/>
          </a:p>
        </p:txBody>
      </p:sp>
      <p:sp>
        <p:nvSpPr>
          <p:cNvPr id="4" name="Title 3">
            <a:extLst>
              <a:ext uri="{FF2B5EF4-FFF2-40B4-BE49-F238E27FC236}">
                <a16:creationId xmlns:a16="http://schemas.microsoft.com/office/drawing/2014/main" id="{AA658F12-E3EA-452A-8B0B-0AC84F51A332}"/>
              </a:ext>
            </a:extLst>
          </p:cNvPr>
          <p:cNvSpPr>
            <a:spLocks noGrp="1"/>
          </p:cNvSpPr>
          <p:nvPr>
            <p:ph type="title"/>
          </p:nvPr>
        </p:nvSpPr>
        <p:spPr/>
        <p:txBody>
          <a:bodyPr/>
          <a:lstStyle/>
          <a:p>
            <a:r>
              <a:rPr lang="en-US" dirty="0"/>
              <a:t>Channel Organization</a:t>
            </a:r>
          </a:p>
        </p:txBody>
      </p:sp>
      <p:pic>
        <p:nvPicPr>
          <p:cNvPr id="3" name="Picture 2">
            <a:extLst>
              <a:ext uri="{FF2B5EF4-FFF2-40B4-BE49-F238E27FC236}">
                <a16:creationId xmlns:a16="http://schemas.microsoft.com/office/drawing/2014/main" id="{26F7EC05-0A57-4928-B540-CECAE76E1389}"/>
              </a:ext>
            </a:extLst>
          </p:cNvPr>
          <p:cNvPicPr>
            <a:picLocks noChangeAspect="1"/>
          </p:cNvPicPr>
          <p:nvPr/>
        </p:nvPicPr>
        <p:blipFill>
          <a:blip r:embed="rId2"/>
          <a:stretch>
            <a:fillRect/>
          </a:stretch>
        </p:blipFill>
        <p:spPr>
          <a:xfrm>
            <a:off x="842865" y="1587759"/>
            <a:ext cx="7315200" cy="3421957"/>
          </a:xfrm>
          <a:prstGeom prst="rect">
            <a:avLst/>
          </a:prstGeom>
        </p:spPr>
      </p:pic>
      <p:sp>
        <p:nvSpPr>
          <p:cNvPr id="13" name="CODE_HIGHLIGHTER">
            <a:extLst>
              <a:ext uri="{FF2B5EF4-FFF2-40B4-BE49-F238E27FC236}">
                <a16:creationId xmlns:a16="http://schemas.microsoft.com/office/drawing/2014/main" id="{5A1A5B3A-5A13-4D6D-83CB-10F22812763B}"/>
              </a:ext>
            </a:extLst>
          </p:cNvPr>
          <p:cNvSpPr/>
          <p:nvPr/>
        </p:nvSpPr>
        <p:spPr>
          <a:xfrm>
            <a:off x="1343608" y="2558661"/>
            <a:ext cx="1819470" cy="1920034"/>
          </a:xfrm>
          <a:prstGeom prst="roundRect">
            <a:avLst>
              <a:gd name="adj" fmla="val 5593"/>
            </a:avLst>
          </a:prstGeom>
          <a:noFill/>
          <a:ln w="25400" cap="flat" cmpd="sng" algn="ctr">
            <a:solidFill>
              <a:srgbClr val="000000"/>
            </a:solidFill>
            <a:prstDash val="solid"/>
          </a:ln>
          <a:effectLst>
            <a:glow rad="25400">
              <a:srgbClr val="FFFFFF">
                <a:alpha val="90000"/>
              </a:srgbClr>
            </a:glow>
          </a:effectLst>
        </p:spPr>
        <p:txBody>
          <a:bodyPr rtlCol="0" anchor="ctr"/>
          <a:lstStyle/>
          <a:p>
            <a:pPr algn="ctr" defTabSz="914400"/>
            <a:endParaRPr lang="en-US" sz="1100" b="1" kern="0" dirty="0">
              <a:solidFill>
                <a:srgbClr val="FF0000"/>
              </a:solidFill>
              <a:latin typeface="Arial"/>
            </a:endParaRPr>
          </a:p>
        </p:txBody>
      </p:sp>
      <p:grpSp>
        <p:nvGrpSpPr>
          <p:cNvPr id="18" name="BORDERS_AND_FADERS">
            <a:extLst>
              <a:ext uri="{FF2B5EF4-FFF2-40B4-BE49-F238E27FC236}">
                <a16:creationId xmlns:a16="http://schemas.microsoft.com/office/drawing/2014/main" id="{F01B312E-59DB-4C20-AF2F-FB5E0C00DDFC}"/>
              </a:ext>
            </a:extLst>
          </p:cNvPr>
          <p:cNvGrpSpPr/>
          <p:nvPr/>
        </p:nvGrpSpPr>
        <p:grpSpPr>
          <a:xfrm>
            <a:off x="817465" y="1562359"/>
            <a:ext cx="7366000" cy="3472757"/>
            <a:chOff x="817465" y="1562359"/>
            <a:chExt cx="7366000" cy="3472757"/>
          </a:xfrm>
        </p:grpSpPr>
        <p:sp>
          <p:nvSpPr>
            <p:cNvPr id="14" name="BORDER_TOP">
              <a:extLst>
                <a:ext uri="{FF2B5EF4-FFF2-40B4-BE49-F238E27FC236}">
                  <a16:creationId xmlns:a16="http://schemas.microsoft.com/office/drawing/2014/main" id="{76F6A81A-3FC3-4391-B2D5-9005A2661681}"/>
                </a:ext>
              </a:extLst>
            </p:cNvPr>
            <p:cNvSpPr/>
            <p:nvPr/>
          </p:nvSpPr>
          <p:spPr>
            <a:xfrm>
              <a:off x="817465" y="1562359"/>
              <a:ext cx="7366000" cy="25400"/>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5" name="BORDER_LEFT">
              <a:extLst>
                <a:ext uri="{FF2B5EF4-FFF2-40B4-BE49-F238E27FC236}">
                  <a16:creationId xmlns:a16="http://schemas.microsoft.com/office/drawing/2014/main" id="{D3110D1C-CB5C-459E-B1EA-2BDA5A3F0E0E}"/>
                </a:ext>
              </a:extLst>
            </p:cNvPr>
            <p:cNvSpPr/>
            <p:nvPr/>
          </p:nvSpPr>
          <p:spPr>
            <a:xfrm>
              <a:off x="817465" y="1562359"/>
              <a:ext cx="25400" cy="3472757"/>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6" name="BORDER_BOTTOM">
              <a:extLst>
                <a:ext uri="{FF2B5EF4-FFF2-40B4-BE49-F238E27FC236}">
                  <a16:creationId xmlns:a16="http://schemas.microsoft.com/office/drawing/2014/main" id="{0A21F5F8-ED50-42C1-B3CC-057901D81106}"/>
                </a:ext>
              </a:extLst>
            </p:cNvPr>
            <p:cNvSpPr/>
            <p:nvPr/>
          </p:nvSpPr>
          <p:spPr>
            <a:xfrm>
              <a:off x="817465" y="4984316"/>
              <a:ext cx="7366000" cy="50800"/>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7" name="BORDER_RIGHT">
              <a:extLst>
                <a:ext uri="{FF2B5EF4-FFF2-40B4-BE49-F238E27FC236}">
                  <a16:creationId xmlns:a16="http://schemas.microsoft.com/office/drawing/2014/main" id="{61977964-6580-4968-B711-6ACA191AD38D}"/>
                </a:ext>
              </a:extLst>
            </p:cNvPr>
            <p:cNvSpPr/>
            <p:nvPr/>
          </p:nvSpPr>
          <p:spPr>
            <a:xfrm>
              <a:off x="8158065" y="1562359"/>
              <a:ext cx="25400" cy="3472757"/>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grpSp>
    </p:spTree>
    <p:extLst>
      <p:ext uri="{BB962C8B-B14F-4D97-AF65-F5344CB8AC3E}">
        <p14:creationId xmlns:p14="http://schemas.microsoft.com/office/powerpoint/2010/main" val="1993702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3B9E4B-B878-4429-885A-D799AC0AD80F}"/>
              </a:ext>
            </a:extLst>
          </p:cNvPr>
          <p:cNvSpPr>
            <a:spLocks noGrp="1"/>
          </p:cNvSpPr>
          <p:nvPr>
            <p:ph type="sldNum" sz="quarter" idx="12"/>
          </p:nvPr>
        </p:nvSpPr>
        <p:spPr/>
        <p:txBody>
          <a:bodyPr/>
          <a:lstStyle/>
          <a:p>
            <a:fld id="{A8160BDD-7155-D744-B749-9730458604AD}" type="slidenum">
              <a:rPr lang="en-US" smtClean="0"/>
              <a:pPr/>
              <a:t>14</a:t>
            </a:fld>
            <a:endParaRPr lang="en-US" dirty="0"/>
          </a:p>
        </p:txBody>
      </p:sp>
      <p:sp>
        <p:nvSpPr>
          <p:cNvPr id="3" name="Content Placeholder 2">
            <a:extLst>
              <a:ext uri="{FF2B5EF4-FFF2-40B4-BE49-F238E27FC236}">
                <a16:creationId xmlns:a16="http://schemas.microsoft.com/office/drawing/2014/main" id="{453F0F94-A48E-4AE6-B9EF-E78564E703B6}"/>
              </a:ext>
            </a:extLst>
          </p:cNvPr>
          <p:cNvSpPr>
            <a:spLocks noGrp="1"/>
          </p:cNvSpPr>
          <p:nvPr>
            <p:ph idx="1"/>
          </p:nvPr>
        </p:nvSpPr>
        <p:spPr/>
        <p:txBody>
          <a:bodyPr/>
          <a:lstStyle/>
          <a:p>
            <a:pPr marL="0" indent="0">
              <a:buNone/>
            </a:pPr>
            <a:r>
              <a:rPr lang="en-US" dirty="0"/>
              <a:t>Key questions to ask when considering channel creation:</a:t>
            </a:r>
          </a:p>
          <a:p>
            <a:r>
              <a:rPr lang="en-US" dirty="0"/>
              <a:t>Do the topics, tasks, or projects have the same or different milestones? </a:t>
            </a:r>
          </a:p>
          <a:p>
            <a:r>
              <a:rPr lang="en-US" dirty="0"/>
              <a:t>Do the topics, tasks, or projects have different stakeholders or reporting chains?</a:t>
            </a:r>
          </a:p>
          <a:p>
            <a:r>
              <a:rPr lang="en-US" dirty="0"/>
              <a:t>Do the same people work on the topic, task, or project? </a:t>
            </a:r>
          </a:p>
          <a:p>
            <a:r>
              <a:rPr lang="en-US" dirty="0"/>
              <a:t>What are the files and apps used to support the topic, task, or project? </a:t>
            </a:r>
          </a:p>
        </p:txBody>
      </p:sp>
      <p:sp>
        <p:nvSpPr>
          <p:cNvPr id="4" name="Title 3">
            <a:extLst>
              <a:ext uri="{FF2B5EF4-FFF2-40B4-BE49-F238E27FC236}">
                <a16:creationId xmlns:a16="http://schemas.microsoft.com/office/drawing/2014/main" id="{2E00A376-0B74-4E8D-AF3B-FAE5A4DD7C6F}"/>
              </a:ext>
            </a:extLst>
          </p:cNvPr>
          <p:cNvSpPr>
            <a:spLocks noGrp="1"/>
          </p:cNvSpPr>
          <p:nvPr>
            <p:ph type="title"/>
          </p:nvPr>
        </p:nvSpPr>
        <p:spPr/>
        <p:txBody>
          <a:bodyPr/>
          <a:lstStyle/>
          <a:p>
            <a:r>
              <a:rPr lang="en-US" dirty="0"/>
              <a:t>Channel Workflow</a:t>
            </a:r>
          </a:p>
        </p:txBody>
      </p:sp>
    </p:spTree>
    <p:extLst>
      <p:ext uri="{BB962C8B-B14F-4D97-AF65-F5344CB8AC3E}">
        <p14:creationId xmlns:p14="http://schemas.microsoft.com/office/powerpoint/2010/main" val="2677703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6B63A0F-7BE1-404D-8459-D7D791F0542C}"/>
              </a:ext>
            </a:extLst>
          </p:cNvPr>
          <p:cNvSpPr>
            <a:spLocks noGrp="1"/>
          </p:cNvSpPr>
          <p:nvPr>
            <p:ph type="sldNum" sz="quarter" idx="12"/>
          </p:nvPr>
        </p:nvSpPr>
        <p:spPr/>
        <p:txBody>
          <a:bodyPr/>
          <a:lstStyle/>
          <a:p>
            <a:fld id="{A8160BDD-7155-D744-B749-9730458604AD}" type="slidenum">
              <a:rPr lang="en-US" smtClean="0"/>
              <a:pPr/>
              <a:t>15</a:t>
            </a:fld>
            <a:endParaRPr lang="en-US" dirty="0"/>
          </a:p>
        </p:txBody>
      </p:sp>
      <p:sp>
        <p:nvSpPr>
          <p:cNvPr id="4" name="Title 3">
            <a:extLst>
              <a:ext uri="{FF2B5EF4-FFF2-40B4-BE49-F238E27FC236}">
                <a16:creationId xmlns:a16="http://schemas.microsoft.com/office/drawing/2014/main" id="{8EE3751F-D84C-4910-A2E4-ECF3F23997FE}"/>
              </a:ext>
            </a:extLst>
          </p:cNvPr>
          <p:cNvSpPr>
            <a:spLocks noGrp="1"/>
          </p:cNvSpPr>
          <p:nvPr>
            <p:ph type="title"/>
          </p:nvPr>
        </p:nvSpPr>
        <p:spPr/>
        <p:txBody>
          <a:bodyPr/>
          <a:lstStyle/>
          <a:p>
            <a:r>
              <a:rPr lang="en-US" dirty="0"/>
              <a:t>Channel Creation</a:t>
            </a:r>
          </a:p>
        </p:txBody>
      </p:sp>
      <p:pic>
        <p:nvPicPr>
          <p:cNvPr id="6" name="Snagit_SNG827">
            <a:extLst>
              <a:ext uri="{FF2B5EF4-FFF2-40B4-BE49-F238E27FC236}">
                <a16:creationId xmlns:a16="http://schemas.microsoft.com/office/drawing/2014/main" id="{7B978FD0-6270-408B-A511-A46048B33416}"/>
              </a:ext>
            </a:extLst>
          </p:cNvPr>
          <p:cNvPicPr>
            <a:picLocks noChangeAspect="1"/>
          </p:cNvPicPr>
          <p:nvPr/>
        </p:nvPicPr>
        <p:blipFill>
          <a:blip r:embed="rId2"/>
          <a:stretch>
            <a:fillRect/>
          </a:stretch>
        </p:blipFill>
        <p:spPr>
          <a:xfrm>
            <a:off x="1555357" y="1343792"/>
            <a:ext cx="6310166" cy="4702766"/>
          </a:xfrm>
          <a:prstGeom prst="rect">
            <a:avLst/>
          </a:prstGeom>
        </p:spPr>
      </p:pic>
    </p:spTree>
    <p:extLst>
      <p:ext uri="{BB962C8B-B14F-4D97-AF65-F5344CB8AC3E}">
        <p14:creationId xmlns:p14="http://schemas.microsoft.com/office/powerpoint/2010/main" val="2149873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14E7BD53-7515-46A6-830A-14F6996B6A2C}"/>
              </a:ext>
            </a:extLst>
          </p:cNvPr>
          <p:cNvPicPr>
            <a:picLocks noGrp="1" noChangeAspect="1"/>
          </p:cNvPicPr>
          <p:nvPr>
            <p:ph idx="1"/>
          </p:nvPr>
        </p:nvPicPr>
        <p:blipFill>
          <a:blip r:embed="rId2"/>
          <a:stretch>
            <a:fillRect/>
          </a:stretch>
        </p:blipFill>
        <p:spPr>
          <a:xfrm>
            <a:off x="341312" y="1252928"/>
            <a:ext cx="8461375" cy="3950744"/>
          </a:xfrm>
          <a:prstGeom prst="rect">
            <a:avLst/>
          </a:prstGeom>
        </p:spPr>
      </p:pic>
      <p:sp>
        <p:nvSpPr>
          <p:cNvPr id="2" name="Slide Number Placeholder 1">
            <a:extLst>
              <a:ext uri="{FF2B5EF4-FFF2-40B4-BE49-F238E27FC236}">
                <a16:creationId xmlns:a16="http://schemas.microsoft.com/office/drawing/2014/main" id="{0A937D12-5E6F-4173-9809-18047849938F}"/>
              </a:ext>
            </a:extLst>
          </p:cNvPr>
          <p:cNvSpPr>
            <a:spLocks noGrp="1"/>
          </p:cNvSpPr>
          <p:nvPr>
            <p:ph type="sldNum" sz="quarter" idx="12"/>
          </p:nvPr>
        </p:nvSpPr>
        <p:spPr/>
        <p:txBody>
          <a:bodyPr/>
          <a:lstStyle/>
          <a:p>
            <a:fld id="{A8160BDD-7155-D744-B749-9730458604AD}" type="slidenum">
              <a:rPr lang="en-US" smtClean="0"/>
              <a:pPr/>
              <a:t>16</a:t>
            </a:fld>
            <a:endParaRPr lang="en-US" dirty="0"/>
          </a:p>
        </p:txBody>
      </p:sp>
      <p:sp>
        <p:nvSpPr>
          <p:cNvPr id="4" name="Title 3">
            <a:extLst>
              <a:ext uri="{FF2B5EF4-FFF2-40B4-BE49-F238E27FC236}">
                <a16:creationId xmlns:a16="http://schemas.microsoft.com/office/drawing/2014/main" id="{DE8A7B30-6751-4935-9E6A-5F919866C6E9}"/>
              </a:ext>
            </a:extLst>
          </p:cNvPr>
          <p:cNvSpPr>
            <a:spLocks noGrp="1"/>
          </p:cNvSpPr>
          <p:nvPr>
            <p:ph type="title"/>
          </p:nvPr>
        </p:nvSpPr>
        <p:spPr/>
        <p:txBody>
          <a:bodyPr/>
          <a:lstStyle/>
          <a:p>
            <a:r>
              <a:rPr lang="en-US" dirty="0"/>
              <a:t>Channel Configuration and Sharing Options</a:t>
            </a:r>
          </a:p>
        </p:txBody>
      </p:sp>
      <p:grpSp>
        <p:nvGrpSpPr>
          <p:cNvPr id="13" name="BORDERS_AND_FADERS">
            <a:extLst>
              <a:ext uri="{FF2B5EF4-FFF2-40B4-BE49-F238E27FC236}">
                <a16:creationId xmlns:a16="http://schemas.microsoft.com/office/drawing/2014/main" id="{D4036FAF-12C9-494B-BA37-6BC809339E31}"/>
              </a:ext>
            </a:extLst>
          </p:cNvPr>
          <p:cNvGrpSpPr/>
          <p:nvPr/>
        </p:nvGrpSpPr>
        <p:grpSpPr>
          <a:xfrm>
            <a:off x="315912" y="1227528"/>
            <a:ext cx="8512175" cy="4001544"/>
            <a:chOff x="315912" y="1227528"/>
            <a:chExt cx="8512175" cy="4001544"/>
          </a:xfrm>
        </p:grpSpPr>
        <p:sp>
          <p:nvSpPr>
            <p:cNvPr id="9" name="BORDER_TOP">
              <a:extLst>
                <a:ext uri="{FF2B5EF4-FFF2-40B4-BE49-F238E27FC236}">
                  <a16:creationId xmlns:a16="http://schemas.microsoft.com/office/drawing/2014/main" id="{5CDBEF40-78E7-4AD5-8C79-E72F8F6D9EFA}"/>
                </a:ext>
              </a:extLst>
            </p:cNvPr>
            <p:cNvSpPr/>
            <p:nvPr/>
          </p:nvSpPr>
          <p:spPr>
            <a:xfrm>
              <a:off x="315912" y="1227528"/>
              <a:ext cx="8512175" cy="25400"/>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0" name="BORDER_LEFT">
              <a:extLst>
                <a:ext uri="{FF2B5EF4-FFF2-40B4-BE49-F238E27FC236}">
                  <a16:creationId xmlns:a16="http://schemas.microsoft.com/office/drawing/2014/main" id="{BA2874DC-F18A-41A3-988B-58A4F15EED70}"/>
                </a:ext>
              </a:extLst>
            </p:cNvPr>
            <p:cNvSpPr/>
            <p:nvPr/>
          </p:nvSpPr>
          <p:spPr>
            <a:xfrm>
              <a:off x="315912" y="1227528"/>
              <a:ext cx="25400" cy="4001544"/>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1" name="BORDER_BOTTOM">
              <a:extLst>
                <a:ext uri="{FF2B5EF4-FFF2-40B4-BE49-F238E27FC236}">
                  <a16:creationId xmlns:a16="http://schemas.microsoft.com/office/drawing/2014/main" id="{D54AAF2F-3914-4673-9248-22A8AA5CAC49}"/>
                </a:ext>
              </a:extLst>
            </p:cNvPr>
            <p:cNvSpPr/>
            <p:nvPr/>
          </p:nvSpPr>
          <p:spPr>
            <a:xfrm>
              <a:off x="315912" y="5178272"/>
              <a:ext cx="8512175" cy="50800"/>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2" name="BORDER_RIGHT">
              <a:extLst>
                <a:ext uri="{FF2B5EF4-FFF2-40B4-BE49-F238E27FC236}">
                  <a16:creationId xmlns:a16="http://schemas.microsoft.com/office/drawing/2014/main" id="{BC22D0A1-4523-4ED0-9372-14931E7B1DAB}"/>
                </a:ext>
              </a:extLst>
            </p:cNvPr>
            <p:cNvSpPr/>
            <p:nvPr/>
          </p:nvSpPr>
          <p:spPr>
            <a:xfrm>
              <a:off x="8802687" y="1227528"/>
              <a:ext cx="25400" cy="4001544"/>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grpSp>
      <p:sp>
        <p:nvSpPr>
          <p:cNvPr id="14" name="CODE_HIGHLIGHTER">
            <a:extLst>
              <a:ext uri="{FF2B5EF4-FFF2-40B4-BE49-F238E27FC236}">
                <a16:creationId xmlns:a16="http://schemas.microsoft.com/office/drawing/2014/main" id="{B1B580DF-973E-48F5-92E8-061A1BC67482}"/>
              </a:ext>
            </a:extLst>
          </p:cNvPr>
          <p:cNvSpPr/>
          <p:nvPr/>
        </p:nvSpPr>
        <p:spPr>
          <a:xfrm>
            <a:off x="2608289" y="2454638"/>
            <a:ext cx="1783830" cy="2593299"/>
          </a:xfrm>
          <a:prstGeom prst="roundRect">
            <a:avLst>
              <a:gd name="adj" fmla="val 3843"/>
            </a:avLst>
          </a:prstGeom>
          <a:noFill/>
          <a:ln w="25400" cap="flat" cmpd="sng" algn="ctr">
            <a:solidFill>
              <a:srgbClr val="000000"/>
            </a:solidFill>
            <a:prstDash val="solid"/>
          </a:ln>
          <a:effectLst>
            <a:glow rad="25400">
              <a:srgbClr val="FFFFFF">
                <a:alpha val="90000"/>
              </a:srgbClr>
            </a:glow>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342918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70200F-8AFD-4084-AB91-C32CAA65F75A}"/>
              </a:ext>
            </a:extLst>
          </p:cNvPr>
          <p:cNvSpPr>
            <a:spLocks noGrp="1"/>
          </p:cNvSpPr>
          <p:nvPr>
            <p:ph type="sldNum" sz="quarter" idx="12"/>
          </p:nvPr>
        </p:nvSpPr>
        <p:spPr/>
        <p:txBody>
          <a:bodyPr/>
          <a:lstStyle/>
          <a:p>
            <a:fld id="{A8160BDD-7155-D744-B749-9730458604AD}" type="slidenum">
              <a:rPr lang="en-US" smtClean="0"/>
              <a:pPr/>
              <a:t>17</a:t>
            </a:fld>
            <a:endParaRPr lang="en-US" dirty="0"/>
          </a:p>
        </p:txBody>
      </p:sp>
      <p:sp>
        <p:nvSpPr>
          <p:cNvPr id="5" name="Text Placeholder 4">
            <a:extLst>
              <a:ext uri="{FF2B5EF4-FFF2-40B4-BE49-F238E27FC236}">
                <a16:creationId xmlns:a16="http://schemas.microsoft.com/office/drawing/2014/main" id="{B4B737A3-A187-4BFF-99AA-B041D6B39853}"/>
              </a:ext>
            </a:extLst>
          </p:cNvPr>
          <p:cNvSpPr>
            <a:spLocks noGrp="1"/>
          </p:cNvSpPr>
          <p:nvPr>
            <p:ph type="body" sz="quarter" idx="13"/>
          </p:nvPr>
        </p:nvSpPr>
        <p:spPr/>
        <p:txBody>
          <a:bodyPr/>
          <a:lstStyle/>
          <a:p>
            <a:r>
              <a:rPr lang="en-US" dirty="0"/>
              <a:t>Creating and Configuring Channels</a:t>
            </a:r>
          </a:p>
        </p:txBody>
      </p:sp>
    </p:spTree>
    <p:extLst>
      <p:ext uri="{BB962C8B-B14F-4D97-AF65-F5344CB8AC3E}">
        <p14:creationId xmlns:p14="http://schemas.microsoft.com/office/powerpoint/2010/main" val="2453249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ECA772-6D2B-4273-9CBF-775D88F444B9}"/>
              </a:ext>
            </a:extLst>
          </p:cNvPr>
          <p:cNvSpPr>
            <a:spLocks noGrp="1"/>
          </p:cNvSpPr>
          <p:nvPr>
            <p:ph type="title"/>
          </p:nvPr>
        </p:nvSpPr>
        <p:spPr/>
        <p:txBody>
          <a:bodyPr/>
          <a:lstStyle/>
          <a:p>
            <a:r>
              <a:rPr lang="en-US" dirty="0"/>
              <a:t>Configure Tabs</a:t>
            </a:r>
          </a:p>
        </p:txBody>
      </p:sp>
      <p:sp>
        <p:nvSpPr>
          <p:cNvPr id="5" name="Text Placeholder 4">
            <a:extLst>
              <a:ext uri="{FF2B5EF4-FFF2-40B4-BE49-F238E27FC236}">
                <a16:creationId xmlns:a16="http://schemas.microsoft.com/office/drawing/2014/main" id="{04CBE058-716D-4DCC-A66C-E0D1099B334A}"/>
              </a:ext>
            </a:extLst>
          </p:cNvPr>
          <p:cNvSpPr>
            <a:spLocks noGrp="1"/>
          </p:cNvSpPr>
          <p:nvPr>
            <p:ph type="body" idx="1"/>
          </p:nvPr>
        </p:nvSpPr>
        <p:spPr/>
        <p:txBody>
          <a:bodyPr/>
          <a:lstStyle/>
          <a:p>
            <a:r>
              <a:rPr lang="en-US" dirty="0"/>
              <a:t>Topic C</a:t>
            </a:r>
          </a:p>
        </p:txBody>
      </p:sp>
      <p:sp>
        <p:nvSpPr>
          <p:cNvPr id="2" name="Slide Number Placeholder 1">
            <a:extLst>
              <a:ext uri="{FF2B5EF4-FFF2-40B4-BE49-F238E27FC236}">
                <a16:creationId xmlns:a16="http://schemas.microsoft.com/office/drawing/2014/main" id="{D1AB9FE6-6D9D-41DC-B520-3F91BA5E9278}"/>
              </a:ext>
            </a:extLst>
          </p:cNvPr>
          <p:cNvSpPr>
            <a:spLocks noGrp="1"/>
          </p:cNvSpPr>
          <p:nvPr>
            <p:ph type="sldNum" sz="quarter" idx="12"/>
          </p:nvPr>
        </p:nvSpPr>
        <p:spPr/>
        <p:txBody>
          <a:bodyPr/>
          <a:lstStyle/>
          <a:p>
            <a:fld id="{A8160BDD-7155-D744-B749-9730458604AD}" type="slidenum">
              <a:rPr lang="en-US" smtClean="0"/>
              <a:pPr/>
              <a:t>18</a:t>
            </a:fld>
            <a:endParaRPr lang="en-US" dirty="0"/>
          </a:p>
        </p:txBody>
      </p:sp>
    </p:spTree>
    <p:extLst>
      <p:ext uri="{BB962C8B-B14F-4D97-AF65-F5344CB8AC3E}">
        <p14:creationId xmlns:p14="http://schemas.microsoft.com/office/powerpoint/2010/main" val="33709320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2FB721-8FBA-404D-BB89-F944FD364863}"/>
              </a:ext>
            </a:extLst>
          </p:cNvPr>
          <p:cNvPicPr>
            <a:picLocks noChangeAspect="1"/>
          </p:cNvPicPr>
          <p:nvPr/>
        </p:nvPicPr>
        <p:blipFill>
          <a:blip r:embed="rId2"/>
          <a:stretch>
            <a:fillRect/>
          </a:stretch>
        </p:blipFill>
        <p:spPr>
          <a:xfrm>
            <a:off x="804472" y="1762594"/>
            <a:ext cx="7620000" cy="2568380"/>
          </a:xfrm>
          <a:prstGeom prst="rect">
            <a:avLst/>
          </a:prstGeom>
        </p:spPr>
      </p:pic>
      <p:sp>
        <p:nvSpPr>
          <p:cNvPr id="2" name="Slide Number Placeholder 1">
            <a:extLst>
              <a:ext uri="{FF2B5EF4-FFF2-40B4-BE49-F238E27FC236}">
                <a16:creationId xmlns:a16="http://schemas.microsoft.com/office/drawing/2014/main" id="{B455773C-2FCF-47EE-90F0-D437739E442D}"/>
              </a:ext>
            </a:extLst>
          </p:cNvPr>
          <p:cNvSpPr>
            <a:spLocks noGrp="1"/>
          </p:cNvSpPr>
          <p:nvPr>
            <p:ph type="sldNum" sz="quarter" idx="12"/>
          </p:nvPr>
        </p:nvSpPr>
        <p:spPr/>
        <p:txBody>
          <a:bodyPr/>
          <a:lstStyle/>
          <a:p>
            <a:fld id="{A8160BDD-7155-D744-B749-9730458604AD}" type="slidenum">
              <a:rPr lang="en-US" smtClean="0"/>
              <a:pPr/>
              <a:t>19</a:t>
            </a:fld>
            <a:endParaRPr lang="en-US" dirty="0"/>
          </a:p>
        </p:txBody>
      </p:sp>
      <p:sp>
        <p:nvSpPr>
          <p:cNvPr id="4" name="Title 3">
            <a:extLst>
              <a:ext uri="{FF2B5EF4-FFF2-40B4-BE49-F238E27FC236}">
                <a16:creationId xmlns:a16="http://schemas.microsoft.com/office/drawing/2014/main" id="{ED281210-C89C-48BD-839E-8BC198A400BF}"/>
              </a:ext>
            </a:extLst>
          </p:cNvPr>
          <p:cNvSpPr>
            <a:spLocks noGrp="1"/>
          </p:cNvSpPr>
          <p:nvPr>
            <p:ph type="title"/>
          </p:nvPr>
        </p:nvSpPr>
        <p:spPr/>
        <p:txBody>
          <a:bodyPr/>
          <a:lstStyle/>
          <a:p>
            <a:r>
              <a:rPr lang="en-US" dirty="0"/>
              <a:t>Tabs</a:t>
            </a:r>
          </a:p>
        </p:txBody>
      </p:sp>
      <p:sp>
        <p:nvSpPr>
          <p:cNvPr id="8" name="CODE_HIGHLIGHTER">
            <a:extLst>
              <a:ext uri="{FF2B5EF4-FFF2-40B4-BE49-F238E27FC236}">
                <a16:creationId xmlns:a16="http://schemas.microsoft.com/office/drawing/2014/main" id="{90C8039B-4C8B-409B-BC34-37FAF121FF0D}"/>
              </a:ext>
            </a:extLst>
          </p:cNvPr>
          <p:cNvSpPr/>
          <p:nvPr/>
        </p:nvSpPr>
        <p:spPr>
          <a:xfrm>
            <a:off x="4223895" y="2217712"/>
            <a:ext cx="1749685" cy="228600"/>
          </a:xfrm>
          <a:prstGeom prst="roundRect">
            <a:avLst>
              <a:gd name="adj" fmla="val 50000"/>
            </a:avLst>
          </a:prstGeom>
          <a:noFill/>
          <a:ln w="25400" cap="flat" cmpd="sng" algn="ctr">
            <a:solidFill>
              <a:srgbClr val="000000"/>
            </a:solidFill>
            <a:prstDash val="solid"/>
          </a:ln>
          <a:effectLst>
            <a:glow rad="25400">
              <a:srgbClr val="FFFFFF">
                <a:alpha val="90000"/>
              </a:srgbClr>
            </a:glow>
          </a:effectLst>
        </p:spPr>
        <p:txBody>
          <a:bodyPr rtlCol="0" anchor="ctr"/>
          <a:lstStyle/>
          <a:p>
            <a:pPr algn="ctr" defTabSz="914400"/>
            <a:endParaRPr lang="en-US" sz="1100" b="1" kern="0" dirty="0">
              <a:solidFill>
                <a:srgbClr val="FF0000"/>
              </a:solidFill>
              <a:latin typeface="Arial"/>
            </a:endParaRPr>
          </a:p>
        </p:txBody>
      </p:sp>
      <p:sp>
        <p:nvSpPr>
          <p:cNvPr id="10" name="Line 316">
            <a:extLst>
              <a:ext uri="{FF2B5EF4-FFF2-40B4-BE49-F238E27FC236}">
                <a16:creationId xmlns:a16="http://schemas.microsoft.com/office/drawing/2014/main" id="{1463A053-D82E-4173-B541-33B211B77651}"/>
              </a:ext>
            </a:extLst>
          </p:cNvPr>
          <p:cNvSpPr>
            <a:spLocks noChangeShapeType="1"/>
          </p:cNvSpPr>
          <p:nvPr/>
        </p:nvSpPr>
        <p:spPr bwMode="auto">
          <a:xfrm rot="5400000">
            <a:off x="5927166" y="1561281"/>
            <a:ext cx="685799" cy="626231"/>
          </a:xfrm>
          <a:prstGeom prst="line">
            <a:avLst/>
          </a:prstGeom>
          <a:noFill/>
          <a:ln w="25400" cap="rnd" cmpd="sng" algn="ctr">
            <a:solidFill>
              <a:srgbClr val="000000"/>
            </a:solidFill>
            <a:prstDash val="solid"/>
            <a:tailEnd type="triangle"/>
          </a:ln>
          <a:effectLst>
            <a:glow rad="25400">
              <a:srgbClr val="FFFFFF">
                <a:alpha val="90000"/>
              </a:srgbClr>
            </a:glow>
          </a:effectLst>
          <a:extLst>
            <a:ext uri="{909E8E84-426E-40dd-AFC4-6F175D3DCCD1}">
              <a14:hiddenFill xmlns="" xmlns:a14="http://schemas.microsoft.com/office/drawing/2010/main">
                <a:noFill/>
              </a14:hiddenFill>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US" sz="1100" b="1" kern="0" dirty="0">
              <a:solidFill>
                <a:srgbClr val="FF0000"/>
              </a:solidFill>
              <a:latin typeface="Arial"/>
            </a:endParaRPr>
          </a:p>
        </p:txBody>
      </p:sp>
      <p:sp>
        <p:nvSpPr>
          <p:cNvPr id="7" name="Rounded Rectangle 143">
            <a:extLst>
              <a:ext uri="{FF2B5EF4-FFF2-40B4-BE49-F238E27FC236}">
                <a16:creationId xmlns:a16="http://schemas.microsoft.com/office/drawing/2014/main" id="{17E2C351-095E-405A-8582-80E5538ECD01}"/>
              </a:ext>
            </a:extLst>
          </p:cNvPr>
          <p:cNvSpPr/>
          <p:nvPr/>
        </p:nvSpPr>
        <p:spPr>
          <a:xfrm>
            <a:off x="6528218" y="1315421"/>
            <a:ext cx="1724025" cy="274638"/>
          </a:xfrm>
          <a:prstGeom prst="roundRect">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FFFFFF"/>
                </a:solidFill>
                <a:effectLst/>
                <a:uLnTx/>
                <a:uFillTx/>
                <a:latin typeface="Calibri"/>
                <a:ea typeface="+mn-ea"/>
                <a:cs typeface="Calibri"/>
              </a:rPr>
              <a:t>Tabs</a:t>
            </a:r>
          </a:p>
        </p:txBody>
      </p:sp>
      <p:sp>
        <p:nvSpPr>
          <p:cNvPr id="11" name="Rectangle 10">
            <a:extLst>
              <a:ext uri="{FF2B5EF4-FFF2-40B4-BE49-F238E27FC236}">
                <a16:creationId xmlns:a16="http://schemas.microsoft.com/office/drawing/2014/main" id="{E20557D6-0061-44A6-9F67-0D8EC8EADEE1}"/>
              </a:ext>
            </a:extLst>
          </p:cNvPr>
          <p:cNvSpPr/>
          <p:nvPr/>
        </p:nvSpPr>
        <p:spPr>
          <a:xfrm>
            <a:off x="766372" y="3965848"/>
            <a:ext cx="7658100" cy="365126"/>
          </a:xfrm>
          <a:prstGeom prst="rect">
            <a:avLst/>
          </a:prstGeom>
          <a:gradFill flip="none" rotWithShape="1">
            <a:gsLst>
              <a:gs pos="0">
                <a:schemeClr val="bg1">
                  <a:alpha val="0"/>
                </a:schemeClr>
              </a:gs>
              <a:gs pos="50000">
                <a:schemeClr val="bg1"/>
              </a:gs>
              <a:gs pos="100000">
                <a:schemeClr val="bg1">
                  <a:shade val="100000"/>
                  <a:satMod val="115000"/>
                </a:schemeClr>
              </a:gs>
            </a:gsLst>
            <a:lin ang="5400000" scaled="1"/>
            <a:tileRect/>
          </a:gra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3822506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ECFCD-A84F-44D0-9880-FEF765445BCE}"/>
              </a:ext>
            </a:extLst>
          </p:cNvPr>
          <p:cNvSpPr>
            <a:spLocks noGrp="1"/>
          </p:cNvSpPr>
          <p:nvPr>
            <p:ph type="title"/>
          </p:nvPr>
        </p:nvSpPr>
        <p:spPr/>
        <p:txBody>
          <a:bodyPr/>
          <a:lstStyle/>
          <a:p>
            <a:r>
              <a:rPr lang="en-US" dirty="0"/>
              <a:t>Configure Teams</a:t>
            </a:r>
          </a:p>
        </p:txBody>
      </p:sp>
      <p:sp>
        <p:nvSpPr>
          <p:cNvPr id="3" name="Text Placeholder 2">
            <a:extLst>
              <a:ext uri="{FF2B5EF4-FFF2-40B4-BE49-F238E27FC236}">
                <a16:creationId xmlns:a16="http://schemas.microsoft.com/office/drawing/2014/main" id="{328B639B-7788-4C52-B636-9A7F19C6A164}"/>
              </a:ext>
            </a:extLst>
          </p:cNvPr>
          <p:cNvSpPr>
            <a:spLocks noGrp="1"/>
          </p:cNvSpPr>
          <p:nvPr>
            <p:ph type="body" idx="1"/>
          </p:nvPr>
        </p:nvSpPr>
        <p:spPr/>
        <p:txBody>
          <a:bodyPr/>
          <a:lstStyle/>
          <a:p>
            <a:r>
              <a:rPr lang="en-US" dirty="0"/>
              <a:t>Topic A</a:t>
            </a:r>
          </a:p>
        </p:txBody>
      </p:sp>
      <p:sp>
        <p:nvSpPr>
          <p:cNvPr id="4" name="Slide Number Placeholder 3">
            <a:extLst>
              <a:ext uri="{FF2B5EF4-FFF2-40B4-BE49-F238E27FC236}">
                <a16:creationId xmlns:a16="http://schemas.microsoft.com/office/drawing/2014/main" id="{2A5CF407-DDAF-405C-A96F-6C69D68FB490}"/>
              </a:ext>
            </a:extLst>
          </p:cNvPr>
          <p:cNvSpPr>
            <a:spLocks noGrp="1"/>
          </p:cNvSpPr>
          <p:nvPr>
            <p:ph type="sldNum" sz="quarter" idx="12"/>
          </p:nvPr>
        </p:nvSpPr>
        <p:spPr/>
        <p:txBody>
          <a:bodyPr/>
          <a:lstStyle/>
          <a:p>
            <a:fld id="{A8160BDD-7155-D744-B749-9730458604AD}" type="slidenum">
              <a:rPr lang="en-US" smtClean="0"/>
              <a:t>2</a:t>
            </a:fld>
            <a:endParaRPr lang="en-US" dirty="0"/>
          </a:p>
        </p:txBody>
      </p:sp>
    </p:spTree>
    <p:extLst>
      <p:ext uri="{BB962C8B-B14F-4D97-AF65-F5344CB8AC3E}">
        <p14:creationId xmlns:p14="http://schemas.microsoft.com/office/powerpoint/2010/main" val="1862924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C7DFAD8-1712-42BF-ACD0-EC71D5D9A9DB}"/>
              </a:ext>
            </a:extLst>
          </p:cNvPr>
          <p:cNvPicPr>
            <a:picLocks noChangeAspect="1"/>
          </p:cNvPicPr>
          <p:nvPr/>
        </p:nvPicPr>
        <p:blipFill>
          <a:blip r:embed="rId2"/>
          <a:stretch>
            <a:fillRect/>
          </a:stretch>
        </p:blipFill>
        <p:spPr>
          <a:xfrm>
            <a:off x="1066800" y="1503877"/>
            <a:ext cx="7257543" cy="3850246"/>
          </a:xfrm>
          <a:prstGeom prst="rect">
            <a:avLst/>
          </a:prstGeom>
        </p:spPr>
      </p:pic>
      <p:sp>
        <p:nvSpPr>
          <p:cNvPr id="2" name="Slide Number Placeholder 1">
            <a:extLst>
              <a:ext uri="{FF2B5EF4-FFF2-40B4-BE49-F238E27FC236}">
                <a16:creationId xmlns:a16="http://schemas.microsoft.com/office/drawing/2014/main" id="{3052D3AB-E44E-4021-BA21-DF5A9D7C02E2}"/>
              </a:ext>
            </a:extLst>
          </p:cNvPr>
          <p:cNvSpPr>
            <a:spLocks noGrp="1"/>
          </p:cNvSpPr>
          <p:nvPr>
            <p:ph type="sldNum" sz="quarter" idx="12"/>
          </p:nvPr>
        </p:nvSpPr>
        <p:spPr/>
        <p:txBody>
          <a:bodyPr/>
          <a:lstStyle/>
          <a:p>
            <a:fld id="{A8160BDD-7155-D744-B749-9730458604AD}" type="slidenum">
              <a:rPr lang="en-US" smtClean="0"/>
              <a:pPr/>
              <a:t>20</a:t>
            </a:fld>
            <a:endParaRPr lang="en-US" dirty="0"/>
          </a:p>
        </p:txBody>
      </p:sp>
      <p:sp>
        <p:nvSpPr>
          <p:cNvPr id="4" name="Title 3">
            <a:extLst>
              <a:ext uri="{FF2B5EF4-FFF2-40B4-BE49-F238E27FC236}">
                <a16:creationId xmlns:a16="http://schemas.microsoft.com/office/drawing/2014/main" id="{4351BC72-9CE3-49C5-A97F-9DBD02D75F53}"/>
              </a:ext>
            </a:extLst>
          </p:cNvPr>
          <p:cNvSpPr>
            <a:spLocks noGrp="1"/>
          </p:cNvSpPr>
          <p:nvPr>
            <p:ph type="title"/>
          </p:nvPr>
        </p:nvSpPr>
        <p:spPr/>
        <p:txBody>
          <a:bodyPr/>
          <a:lstStyle/>
          <a:p>
            <a:r>
              <a:rPr lang="en-US" dirty="0"/>
              <a:t>Default Channel Tabs</a:t>
            </a:r>
          </a:p>
        </p:txBody>
      </p:sp>
      <p:grpSp>
        <p:nvGrpSpPr>
          <p:cNvPr id="11" name="BORDERS_AND_FADERS">
            <a:extLst>
              <a:ext uri="{FF2B5EF4-FFF2-40B4-BE49-F238E27FC236}">
                <a16:creationId xmlns:a16="http://schemas.microsoft.com/office/drawing/2014/main" id="{EF129B7F-53D5-40D3-B5C8-DFE5A666AABC}"/>
              </a:ext>
            </a:extLst>
          </p:cNvPr>
          <p:cNvGrpSpPr/>
          <p:nvPr/>
        </p:nvGrpSpPr>
        <p:grpSpPr>
          <a:xfrm>
            <a:off x="1041400" y="1478477"/>
            <a:ext cx="7308343" cy="3901046"/>
            <a:chOff x="1041400" y="1478477"/>
            <a:chExt cx="7308343" cy="3901046"/>
          </a:xfrm>
        </p:grpSpPr>
        <p:sp>
          <p:nvSpPr>
            <p:cNvPr id="5" name="BORDER_TOP">
              <a:extLst>
                <a:ext uri="{FF2B5EF4-FFF2-40B4-BE49-F238E27FC236}">
                  <a16:creationId xmlns:a16="http://schemas.microsoft.com/office/drawing/2014/main" id="{6E338AFE-8D27-47D3-A08D-23010770B30E}"/>
                </a:ext>
              </a:extLst>
            </p:cNvPr>
            <p:cNvSpPr/>
            <p:nvPr/>
          </p:nvSpPr>
          <p:spPr>
            <a:xfrm>
              <a:off x="1041400" y="1478477"/>
              <a:ext cx="7308343" cy="25400"/>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6" name="BORDER_LEFT">
              <a:extLst>
                <a:ext uri="{FF2B5EF4-FFF2-40B4-BE49-F238E27FC236}">
                  <a16:creationId xmlns:a16="http://schemas.microsoft.com/office/drawing/2014/main" id="{F1AF876E-7D56-49E4-940B-774CF483D684}"/>
                </a:ext>
              </a:extLst>
            </p:cNvPr>
            <p:cNvSpPr/>
            <p:nvPr/>
          </p:nvSpPr>
          <p:spPr>
            <a:xfrm>
              <a:off x="1041400" y="1478477"/>
              <a:ext cx="25400" cy="3901046"/>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9" name="FADER_BOTTOM">
              <a:extLst>
                <a:ext uri="{FF2B5EF4-FFF2-40B4-BE49-F238E27FC236}">
                  <a16:creationId xmlns:a16="http://schemas.microsoft.com/office/drawing/2014/main" id="{F3A0AD5B-B462-47B1-BC20-C7DE8FF0AAF2}"/>
                </a:ext>
              </a:extLst>
            </p:cNvPr>
            <p:cNvSpPr/>
            <p:nvPr/>
          </p:nvSpPr>
          <p:spPr>
            <a:xfrm>
              <a:off x="1041400" y="4973123"/>
              <a:ext cx="7308343" cy="4064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0" name="FADER_RIGHT">
              <a:extLst>
                <a:ext uri="{FF2B5EF4-FFF2-40B4-BE49-F238E27FC236}">
                  <a16:creationId xmlns:a16="http://schemas.microsoft.com/office/drawing/2014/main" id="{9AD95B05-557A-47F0-B48C-17A43659BB5B}"/>
                </a:ext>
              </a:extLst>
            </p:cNvPr>
            <p:cNvSpPr/>
            <p:nvPr/>
          </p:nvSpPr>
          <p:spPr>
            <a:xfrm>
              <a:off x="7968743" y="1478477"/>
              <a:ext cx="381000" cy="3901046"/>
            </a:xfrm>
            <a:prstGeom prst="rect">
              <a:avLst/>
            </a:prstGeom>
            <a:gradFill flip="none" rotWithShape="1">
              <a:gsLst>
                <a:gs pos="0">
                  <a:srgbClr val="FFFFFF">
                    <a:alpha val="0"/>
                  </a:srgbClr>
                </a:gs>
                <a:gs pos="100000">
                  <a:srgbClr val="FFFFFF"/>
                </a:gs>
              </a:gsLst>
              <a:lin ang="0" scaled="1"/>
              <a:tileRect/>
            </a:gra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grpSp>
      <p:sp>
        <p:nvSpPr>
          <p:cNvPr id="12" name="CODE_HIGHLIGHTER">
            <a:extLst>
              <a:ext uri="{FF2B5EF4-FFF2-40B4-BE49-F238E27FC236}">
                <a16:creationId xmlns:a16="http://schemas.microsoft.com/office/drawing/2014/main" id="{58085331-197A-4B14-8C70-AF03EDB061EF}"/>
              </a:ext>
            </a:extLst>
          </p:cNvPr>
          <p:cNvSpPr/>
          <p:nvPr/>
        </p:nvSpPr>
        <p:spPr>
          <a:xfrm>
            <a:off x="6128895" y="2091132"/>
            <a:ext cx="1216286" cy="228600"/>
          </a:xfrm>
          <a:prstGeom prst="roundRect">
            <a:avLst>
              <a:gd name="adj" fmla="val 50000"/>
            </a:avLst>
          </a:prstGeom>
          <a:noFill/>
          <a:ln w="25400" cap="flat" cmpd="sng" algn="ctr">
            <a:solidFill>
              <a:srgbClr val="000000"/>
            </a:solidFill>
            <a:prstDash val="solid"/>
          </a:ln>
          <a:effectLst>
            <a:glow rad="25400">
              <a:srgbClr val="FFFFFF">
                <a:alpha val="90000"/>
              </a:srgbClr>
            </a:glow>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6799903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8DB4F7D-F97B-48FE-A108-9DC6085D86AE}"/>
              </a:ext>
            </a:extLst>
          </p:cNvPr>
          <p:cNvSpPr>
            <a:spLocks noGrp="1"/>
          </p:cNvSpPr>
          <p:nvPr>
            <p:ph type="sldNum" sz="quarter" idx="12"/>
          </p:nvPr>
        </p:nvSpPr>
        <p:spPr/>
        <p:txBody>
          <a:bodyPr/>
          <a:lstStyle/>
          <a:p>
            <a:fld id="{A8160BDD-7155-D744-B749-9730458604AD}" type="slidenum">
              <a:rPr lang="en-US" smtClean="0"/>
              <a:pPr/>
              <a:t>21</a:t>
            </a:fld>
            <a:endParaRPr lang="en-US" dirty="0"/>
          </a:p>
        </p:txBody>
      </p:sp>
      <p:sp>
        <p:nvSpPr>
          <p:cNvPr id="4" name="Title 3">
            <a:extLst>
              <a:ext uri="{FF2B5EF4-FFF2-40B4-BE49-F238E27FC236}">
                <a16:creationId xmlns:a16="http://schemas.microsoft.com/office/drawing/2014/main" id="{70C71DAD-C85C-4B6E-8C80-519E785F971A}"/>
              </a:ext>
            </a:extLst>
          </p:cNvPr>
          <p:cNvSpPr>
            <a:spLocks noGrp="1"/>
          </p:cNvSpPr>
          <p:nvPr>
            <p:ph type="title"/>
          </p:nvPr>
        </p:nvSpPr>
        <p:spPr/>
        <p:txBody>
          <a:bodyPr/>
          <a:lstStyle/>
          <a:p>
            <a:r>
              <a:rPr lang="en-US" dirty="0"/>
              <a:t>Default Private Conversation Tabs</a:t>
            </a:r>
          </a:p>
        </p:txBody>
      </p:sp>
      <p:pic>
        <p:nvPicPr>
          <p:cNvPr id="3" name="SCREEN_SHOT">
            <a:extLst>
              <a:ext uri="{FF2B5EF4-FFF2-40B4-BE49-F238E27FC236}">
                <a16:creationId xmlns:a16="http://schemas.microsoft.com/office/drawing/2014/main" id="{34D4B668-9F50-4D32-8544-D869E181332A}"/>
              </a:ext>
            </a:extLst>
          </p:cNvPr>
          <p:cNvPicPr>
            <a:picLocks noChangeAspect="1"/>
          </p:cNvPicPr>
          <p:nvPr/>
        </p:nvPicPr>
        <p:blipFill>
          <a:blip r:embed="rId2"/>
          <a:stretch>
            <a:fillRect/>
          </a:stretch>
        </p:blipFill>
        <p:spPr>
          <a:xfrm>
            <a:off x="127000" y="1143000"/>
            <a:ext cx="8638095" cy="2571429"/>
          </a:xfrm>
          <a:prstGeom prst="rect">
            <a:avLst/>
          </a:prstGeom>
        </p:spPr>
      </p:pic>
      <p:grpSp>
        <p:nvGrpSpPr>
          <p:cNvPr id="11" name="BORDERS_AND_FADERS">
            <a:extLst>
              <a:ext uri="{FF2B5EF4-FFF2-40B4-BE49-F238E27FC236}">
                <a16:creationId xmlns:a16="http://schemas.microsoft.com/office/drawing/2014/main" id="{945B3CFB-7E68-4C60-93F5-24379443C8D6}"/>
              </a:ext>
            </a:extLst>
          </p:cNvPr>
          <p:cNvGrpSpPr/>
          <p:nvPr/>
        </p:nvGrpSpPr>
        <p:grpSpPr>
          <a:xfrm>
            <a:off x="101600" y="1117600"/>
            <a:ext cx="8688895" cy="2622229"/>
            <a:chOff x="101600" y="1117600"/>
            <a:chExt cx="8688895" cy="2622229"/>
          </a:xfrm>
        </p:grpSpPr>
        <p:sp>
          <p:nvSpPr>
            <p:cNvPr id="5" name="BORDER_TOP">
              <a:extLst>
                <a:ext uri="{FF2B5EF4-FFF2-40B4-BE49-F238E27FC236}">
                  <a16:creationId xmlns:a16="http://schemas.microsoft.com/office/drawing/2014/main" id="{15BD03AB-54B9-4542-A554-5D80C48113EC}"/>
                </a:ext>
              </a:extLst>
            </p:cNvPr>
            <p:cNvSpPr/>
            <p:nvPr/>
          </p:nvSpPr>
          <p:spPr>
            <a:xfrm>
              <a:off x="101600" y="1117600"/>
              <a:ext cx="8688895" cy="25400"/>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8" name="BORDER_LEFT">
              <a:extLst>
                <a:ext uri="{FF2B5EF4-FFF2-40B4-BE49-F238E27FC236}">
                  <a16:creationId xmlns:a16="http://schemas.microsoft.com/office/drawing/2014/main" id="{B83D4CE5-79B6-47B6-AE31-E740E8F8C982}"/>
                </a:ext>
              </a:extLst>
            </p:cNvPr>
            <p:cNvSpPr/>
            <p:nvPr/>
          </p:nvSpPr>
          <p:spPr>
            <a:xfrm>
              <a:off x="101600" y="1117600"/>
              <a:ext cx="25400" cy="2622229"/>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9" name="FADER_BOTTOM">
              <a:extLst>
                <a:ext uri="{FF2B5EF4-FFF2-40B4-BE49-F238E27FC236}">
                  <a16:creationId xmlns:a16="http://schemas.microsoft.com/office/drawing/2014/main" id="{A804E338-0278-4FB2-BD1D-325695D9FB51}"/>
                </a:ext>
              </a:extLst>
            </p:cNvPr>
            <p:cNvSpPr/>
            <p:nvPr/>
          </p:nvSpPr>
          <p:spPr>
            <a:xfrm>
              <a:off x="101600" y="3333429"/>
              <a:ext cx="8688895" cy="4064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0" name="FADER_RIGHT">
              <a:extLst>
                <a:ext uri="{FF2B5EF4-FFF2-40B4-BE49-F238E27FC236}">
                  <a16:creationId xmlns:a16="http://schemas.microsoft.com/office/drawing/2014/main" id="{26152545-BE53-4AEB-A0F1-2FE802399849}"/>
                </a:ext>
              </a:extLst>
            </p:cNvPr>
            <p:cNvSpPr/>
            <p:nvPr/>
          </p:nvSpPr>
          <p:spPr>
            <a:xfrm>
              <a:off x="8409495" y="1117600"/>
              <a:ext cx="381000" cy="2622229"/>
            </a:xfrm>
            <a:prstGeom prst="rect">
              <a:avLst/>
            </a:prstGeom>
            <a:gradFill flip="none" rotWithShape="1">
              <a:gsLst>
                <a:gs pos="0">
                  <a:srgbClr val="FFFFFF">
                    <a:alpha val="0"/>
                  </a:srgbClr>
                </a:gs>
                <a:gs pos="100000">
                  <a:srgbClr val="FFFFFF"/>
                </a:gs>
              </a:gsLst>
              <a:lin ang="0" scaled="1"/>
              <a:tileRect/>
            </a:gra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grpSp>
      <p:sp>
        <p:nvSpPr>
          <p:cNvPr id="12" name="CODE_HIGHLIGHTER">
            <a:extLst>
              <a:ext uri="{FF2B5EF4-FFF2-40B4-BE49-F238E27FC236}">
                <a16:creationId xmlns:a16="http://schemas.microsoft.com/office/drawing/2014/main" id="{7EA12C8C-176C-4D8A-8CB4-4D126BB8B533}"/>
              </a:ext>
            </a:extLst>
          </p:cNvPr>
          <p:cNvSpPr/>
          <p:nvPr/>
        </p:nvSpPr>
        <p:spPr>
          <a:xfrm>
            <a:off x="5617564" y="1785495"/>
            <a:ext cx="2352838" cy="228600"/>
          </a:xfrm>
          <a:prstGeom prst="roundRect">
            <a:avLst>
              <a:gd name="adj" fmla="val 50000"/>
            </a:avLst>
          </a:prstGeom>
          <a:noFill/>
          <a:ln w="25400" cap="flat" cmpd="sng" algn="ctr">
            <a:solidFill>
              <a:srgbClr val="000000"/>
            </a:solidFill>
            <a:prstDash val="solid"/>
          </a:ln>
          <a:effectLst>
            <a:glow rad="25400">
              <a:srgbClr val="FFFFFF">
                <a:alpha val="90000"/>
              </a:srgbClr>
            </a:glow>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1641028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0EB587A-B885-41B7-A988-3AA0CEDE5019}"/>
              </a:ext>
            </a:extLst>
          </p:cNvPr>
          <p:cNvPicPr>
            <a:picLocks noChangeAspect="1"/>
          </p:cNvPicPr>
          <p:nvPr/>
        </p:nvPicPr>
        <p:blipFill>
          <a:blip r:embed="rId2"/>
          <a:stretch>
            <a:fillRect/>
          </a:stretch>
        </p:blipFill>
        <p:spPr>
          <a:xfrm>
            <a:off x="3136539" y="3171669"/>
            <a:ext cx="5105393" cy="3220692"/>
          </a:xfrm>
          <a:prstGeom prst="rect">
            <a:avLst/>
          </a:prstGeom>
        </p:spPr>
      </p:pic>
      <p:sp>
        <p:nvSpPr>
          <p:cNvPr id="2" name="Slide Number Placeholder 1">
            <a:extLst>
              <a:ext uri="{FF2B5EF4-FFF2-40B4-BE49-F238E27FC236}">
                <a16:creationId xmlns:a16="http://schemas.microsoft.com/office/drawing/2014/main" id="{F4FE66EF-9AC6-473A-8AFB-9B30AB69BBC5}"/>
              </a:ext>
            </a:extLst>
          </p:cNvPr>
          <p:cNvSpPr>
            <a:spLocks noGrp="1"/>
          </p:cNvSpPr>
          <p:nvPr>
            <p:ph type="sldNum" sz="quarter" idx="12"/>
          </p:nvPr>
        </p:nvSpPr>
        <p:spPr/>
        <p:txBody>
          <a:bodyPr/>
          <a:lstStyle/>
          <a:p>
            <a:fld id="{A8160BDD-7155-D744-B749-9730458604AD}" type="slidenum">
              <a:rPr lang="en-US" smtClean="0"/>
              <a:pPr/>
              <a:t>22</a:t>
            </a:fld>
            <a:endParaRPr lang="en-US" dirty="0"/>
          </a:p>
        </p:txBody>
      </p:sp>
      <p:sp>
        <p:nvSpPr>
          <p:cNvPr id="4" name="Title 3">
            <a:extLst>
              <a:ext uri="{FF2B5EF4-FFF2-40B4-BE49-F238E27FC236}">
                <a16:creationId xmlns:a16="http://schemas.microsoft.com/office/drawing/2014/main" id="{0B17F0FB-B748-43D7-AA0A-C6A5F191103D}"/>
              </a:ext>
            </a:extLst>
          </p:cNvPr>
          <p:cNvSpPr>
            <a:spLocks noGrp="1"/>
          </p:cNvSpPr>
          <p:nvPr>
            <p:ph type="title"/>
          </p:nvPr>
        </p:nvSpPr>
        <p:spPr/>
        <p:txBody>
          <a:bodyPr/>
          <a:lstStyle/>
          <a:p>
            <a:r>
              <a:rPr lang="en-US" dirty="0"/>
              <a:t>Files as Tabs</a:t>
            </a:r>
          </a:p>
        </p:txBody>
      </p:sp>
      <p:grpSp>
        <p:nvGrpSpPr>
          <p:cNvPr id="17" name="Group 16">
            <a:extLst>
              <a:ext uri="{FF2B5EF4-FFF2-40B4-BE49-F238E27FC236}">
                <a16:creationId xmlns:a16="http://schemas.microsoft.com/office/drawing/2014/main" id="{57D2EEFF-7BDC-4135-A4C2-93FD8C2EDCB0}"/>
              </a:ext>
            </a:extLst>
          </p:cNvPr>
          <p:cNvGrpSpPr/>
          <p:nvPr/>
        </p:nvGrpSpPr>
        <p:grpSpPr>
          <a:xfrm>
            <a:off x="814570" y="1038069"/>
            <a:ext cx="5105393" cy="2068964"/>
            <a:chOff x="1676400" y="1058193"/>
            <a:chExt cx="5105393" cy="2068964"/>
          </a:xfrm>
        </p:grpSpPr>
        <p:pic>
          <p:nvPicPr>
            <p:cNvPr id="3" name="Picture 2">
              <a:extLst>
                <a:ext uri="{FF2B5EF4-FFF2-40B4-BE49-F238E27FC236}">
                  <a16:creationId xmlns:a16="http://schemas.microsoft.com/office/drawing/2014/main" id="{52DE4164-9011-49A9-876E-3C5ACDC4FD70}"/>
                </a:ext>
              </a:extLst>
            </p:cNvPr>
            <p:cNvPicPr>
              <a:picLocks noChangeAspect="1"/>
            </p:cNvPicPr>
            <p:nvPr/>
          </p:nvPicPr>
          <p:blipFill>
            <a:blip r:embed="rId3"/>
            <a:stretch>
              <a:fillRect/>
            </a:stretch>
          </p:blipFill>
          <p:spPr>
            <a:xfrm>
              <a:off x="1676400" y="1058193"/>
              <a:ext cx="5105393" cy="2067947"/>
            </a:xfrm>
            <a:prstGeom prst="rect">
              <a:avLst/>
            </a:prstGeom>
          </p:spPr>
        </p:pic>
        <p:sp>
          <p:nvSpPr>
            <p:cNvPr id="16" name="FADER_BOTTOM">
              <a:extLst>
                <a:ext uri="{FF2B5EF4-FFF2-40B4-BE49-F238E27FC236}">
                  <a16:creationId xmlns:a16="http://schemas.microsoft.com/office/drawing/2014/main" id="{0AF9D777-3593-4AFA-AC9F-7269BBEDA21E}"/>
                </a:ext>
              </a:extLst>
            </p:cNvPr>
            <p:cNvSpPr/>
            <p:nvPr/>
          </p:nvSpPr>
          <p:spPr>
            <a:xfrm>
              <a:off x="1676400" y="2915944"/>
              <a:ext cx="5105393" cy="211213"/>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grpSp>
      <p:sp>
        <p:nvSpPr>
          <p:cNvPr id="20" name="Arc 19">
            <a:extLst>
              <a:ext uri="{FF2B5EF4-FFF2-40B4-BE49-F238E27FC236}">
                <a16:creationId xmlns:a16="http://schemas.microsoft.com/office/drawing/2014/main" id="{840575B5-985A-4324-8962-CC2B4E137158}"/>
              </a:ext>
            </a:extLst>
          </p:cNvPr>
          <p:cNvSpPr/>
          <p:nvPr/>
        </p:nvSpPr>
        <p:spPr>
          <a:xfrm flipH="1">
            <a:off x="3185256" y="1529311"/>
            <a:ext cx="3124200" cy="3790948"/>
          </a:xfrm>
          <a:prstGeom prst="arc">
            <a:avLst>
              <a:gd name="adj1" fmla="val 10623177"/>
              <a:gd name="adj2" fmla="val 16029452"/>
            </a:avLst>
          </a:prstGeom>
          <a:noFill/>
          <a:ln w="25400" cap="rnd" cmpd="sng" algn="ctr">
            <a:solidFill>
              <a:srgbClr val="000000"/>
            </a:solidFill>
            <a:prstDash val="solid"/>
            <a:headEnd type="triangle" w="med" len="med"/>
            <a:tailEnd type="none"/>
          </a:ln>
          <a:effectLst>
            <a:glow rad="25400">
              <a:srgbClr val="FFFFFF">
                <a:alpha val="90000"/>
              </a:srgbClr>
            </a:glo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42902979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8C6665-DA9F-4DF4-9572-FA0966E2B260}"/>
              </a:ext>
            </a:extLst>
          </p:cNvPr>
          <p:cNvSpPr>
            <a:spLocks noGrp="1"/>
          </p:cNvSpPr>
          <p:nvPr>
            <p:ph type="sldNum" sz="quarter" idx="12"/>
          </p:nvPr>
        </p:nvSpPr>
        <p:spPr/>
        <p:txBody>
          <a:bodyPr/>
          <a:lstStyle/>
          <a:p>
            <a:fld id="{A8160BDD-7155-D744-B749-9730458604AD}" type="slidenum">
              <a:rPr lang="en-US" smtClean="0"/>
              <a:pPr/>
              <a:t>23</a:t>
            </a:fld>
            <a:endParaRPr lang="en-US" dirty="0"/>
          </a:p>
        </p:txBody>
      </p:sp>
      <p:sp>
        <p:nvSpPr>
          <p:cNvPr id="4" name="Title 3">
            <a:extLst>
              <a:ext uri="{FF2B5EF4-FFF2-40B4-BE49-F238E27FC236}">
                <a16:creationId xmlns:a16="http://schemas.microsoft.com/office/drawing/2014/main" id="{D4E34DBD-11D5-4ADB-BC1C-CD9EC01788F6}"/>
              </a:ext>
            </a:extLst>
          </p:cNvPr>
          <p:cNvSpPr>
            <a:spLocks noGrp="1"/>
          </p:cNvSpPr>
          <p:nvPr>
            <p:ph type="title"/>
          </p:nvPr>
        </p:nvSpPr>
        <p:spPr/>
        <p:txBody>
          <a:bodyPr/>
          <a:lstStyle/>
          <a:p>
            <a:r>
              <a:rPr lang="en-US" dirty="0"/>
              <a:t>Apps as Tabs</a:t>
            </a:r>
          </a:p>
        </p:txBody>
      </p:sp>
      <p:pic>
        <p:nvPicPr>
          <p:cNvPr id="3" name="Picture 2">
            <a:extLst>
              <a:ext uri="{FF2B5EF4-FFF2-40B4-BE49-F238E27FC236}">
                <a16:creationId xmlns:a16="http://schemas.microsoft.com/office/drawing/2014/main" id="{1B80F76E-BE64-4B62-93EB-E0DAE125477B}"/>
              </a:ext>
            </a:extLst>
          </p:cNvPr>
          <p:cNvPicPr>
            <a:picLocks noChangeAspect="1"/>
          </p:cNvPicPr>
          <p:nvPr/>
        </p:nvPicPr>
        <p:blipFill>
          <a:blip r:embed="rId2"/>
          <a:stretch>
            <a:fillRect/>
          </a:stretch>
        </p:blipFill>
        <p:spPr>
          <a:xfrm>
            <a:off x="340012" y="1212242"/>
            <a:ext cx="4843428" cy="1149960"/>
          </a:xfrm>
          <a:prstGeom prst="rect">
            <a:avLst/>
          </a:prstGeom>
        </p:spPr>
      </p:pic>
      <p:pic>
        <p:nvPicPr>
          <p:cNvPr id="5" name="Picture 4">
            <a:extLst>
              <a:ext uri="{FF2B5EF4-FFF2-40B4-BE49-F238E27FC236}">
                <a16:creationId xmlns:a16="http://schemas.microsoft.com/office/drawing/2014/main" id="{5E9260D7-4631-49CB-9D6D-3104EEBF5D86}"/>
              </a:ext>
            </a:extLst>
          </p:cNvPr>
          <p:cNvPicPr>
            <a:picLocks noChangeAspect="1"/>
          </p:cNvPicPr>
          <p:nvPr/>
        </p:nvPicPr>
        <p:blipFill>
          <a:blip r:embed="rId3"/>
          <a:stretch>
            <a:fillRect/>
          </a:stretch>
        </p:blipFill>
        <p:spPr>
          <a:xfrm>
            <a:off x="2464850" y="2505075"/>
            <a:ext cx="5417537" cy="3417605"/>
          </a:xfrm>
          <a:prstGeom prst="rect">
            <a:avLst/>
          </a:prstGeom>
        </p:spPr>
      </p:pic>
      <p:sp>
        <p:nvSpPr>
          <p:cNvPr id="17" name="FADER_BOTTOM">
            <a:extLst>
              <a:ext uri="{FF2B5EF4-FFF2-40B4-BE49-F238E27FC236}">
                <a16:creationId xmlns:a16="http://schemas.microsoft.com/office/drawing/2014/main" id="{B400FAB0-4D66-4458-BBCD-9C0E0E761A19}"/>
              </a:ext>
            </a:extLst>
          </p:cNvPr>
          <p:cNvSpPr/>
          <p:nvPr/>
        </p:nvSpPr>
        <p:spPr>
          <a:xfrm>
            <a:off x="340013" y="2153721"/>
            <a:ext cx="4843428" cy="211213"/>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8" name="FADER_BOTTOM">
            <a:extLst>
              <a:ext uri="{FF2B5EF4-FFF2-40B4-BE49-F238E27FC236}">
                <a16:creationId xmlns:a16="http://schemas.microsoft.com/office/drawing/2014/main" id="{3240EB8D-F935-42B5-8589-0190233898DE}"/>
              </a:ext>
            </a:extLst>
          </p:cNvPr>
          <p:cNvSpPr/>
          <p:nvPr/>
        </p:nvSpPr>
        <p:spPr>
          <a:xfrm rot="16200000">
            <a:off x="4492794" y="1671554"/>
            <a:ext cx="1170080" cy="211213"/>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6" name="Arc 15">
            <a:extLst>
              <a:ext uri="{FF2B5EF4-FFF2-40B4-BE49-F238E27FC236}">
                <a16:creationId xmlns:a16="http://schemas.microsoft.com/office/drawing/2014/main" id="{FB7E5799-509F-4ACB-9AC9-78B93B0FFA41}"/>
              </a:ext>
            </a:extLst>
          </p:cNvPr>
          <p:cNvSpPr/>
          <p:nvPr/>
        </p:nvSpPr>
        <p:spPr>
          <a:xfrm flipH="1">
            <a:off x="4280081" y="1686630"/>
            <a:ext cx="1108883" cy="1228958"/>
          </a:xfrm>
          <a:prstGeom prst="arc">
            <a:avLst>
              <a:gd name="adj1" fmla="val 8225583"/>
              <a:gd name="adj2" fmla="val 14932971"/>
            </a:avLst>
          </a:prstGeom>
          <a:noFill/>
          <a:ln w="25400" cap="rnd" cmpd="sng" algn="ctr">
            <a:solidFill>
              <a:srgbClr val="000000"/>
            </a:solidFill>
            <a:prstDash val="solid"/>
            <a:headEnd type="triangle" w="med" len="med"/>
            <a:tailEnd type="none"/>
          </a:ln>
          <a:effectLst>
            <a:glow rad="25400">
              <a:srgbClr val="FFFFFF">
                <a:alpha val="90000"/>
              </a:srgbClr>
            </a:glo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US" sz="1100" b="1" kern="0" dirty="0">
              <a:solidFill>
                <a:srgbClr val="FF0000"/>
              </a:solidFill>
              <a:latin typeface="Arial"/>
            </a:endParaRPr>
          </a:p>
        </p:txBody>
      </p:sp>
      <p:sp>
        <p:nvSpPr>
          <p:cNvPr id="7" name="CODE_HIGHLIGHTER">
            <a:extLst>
              <a:ext uri="{FF2B5EF4-FFF2-40B4-BE49-F238E27FC236}">
                <a16:creationId xmlns:a16="http://schemas.microsoft.com/office/drawing/2014/main" id="{A413056F-A507-4286-A42C-6DB9F5F031A5}"/>
              </a:ext>
            </a:extLst>
          </p:cNvPr>
          <p:cNvSpPr/>
          <p:nvPr/>
        </p:nvSpPr>
        <p:spPr>
          <a:xfrm>
            <a:off x="4824413" y="1556729"/>
            <a:ext cx="239188" cy="228600"/>
          </a:xfrm>
          <a:prstGeom prst="roundRect">
            <a:avLst>
              <a:gd name="adj" fmla="val 50000"/>
            </a:avLst>
          </a:prstGeom>
          <a:noFill/>
          <a:ln w="25400" cap="flat" cmpd="sng" algn="ctr">
            <a:solidFill>
              <a:srgbClr val="000000"/>
            </a:solidFill>
            <a:prstDash val="solid"/>
          </a:ln>
          <a:effectLst>
            <a:glow rad="25400">
              <a:srgbClr val="FFFFFF">
                <a:alpha val="90000"/>
              </a:srgbClr>
            </a:glow>
          </a:effectLst>
        </p:spPr>
        <p:txBody>
          <a:bodyPr rtlCol="0" anchor="ctr"/>
          <a:lstStyle/>
          <a:p>
            <a:pPr algn="ctr" defTabSz="914400"/>
            <a:endParaRPr lang="en-US" sz="1100" b="1" kern="0" dirty="0">
              <a:solidFill>
                <a:srgbClr val="FF0000"/>
              </a:solidFill>
              <a:latin typeface="Arial"/>
            </a:endParaRPr>
          </a:p>
        </p:txBody>
      </p:sp>
      <p:sp>
        <p:nvSpPr>
          <p:cNvPr id="10" name="Text Box 307">
            <a:extLst>
              <a:ext uri="{FF2B5EF4-FFF2-40B4-BE49-F238E27FC236}">
                <a16:creationId xmlns:a16="http://schemas.microsoft.com/office/drawing/2014/main" id="{845B411D-2768-44DF-83BB-F727B50166C7}"/>
              </a:ext>
            </a:extLst>
          </p:cNvPr>
          <p:cNvSpPr txBox="1">
            <a:spLocks noChangeArrowheads="1"/>
          </p:cNvSpPr>
          <p:nvPr/>
        </p:nvSpPr>
        <p:spPr bwMode="auto">
          <a:xfrm>
            <a:off x="5132082" y="1491067"/>
            <a:ext cx="1057272" cy="2923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sz="1300" b="1" i="0" u="none" strike="noStrike" kern="0" cap="none" spc="0" normalizeH="0" baseline="0" noProof="0" dirty="0">
                <a:ln>
                  <a:noFill/>
                </a:ln>
                <a:solidFill>
                  <a:srgbClr val="000000"/>
                </a:solidFill>
                <a:effectLst/>
                <a:uLnTx/>
                <a:uFillTx/>
                <a:latin typeface="Calibri"/>
                <a:cs typeface="Calibri"/>
              </a:rPr>
              <a:t>Add a tab</a:t>
            </a:r>
          </a:p>
        </p:txBody>
      </p:sp>
    </p:spTree>
    <p:extLst>
      <p:ext uri="{BB962C8B-B14F-4D97-AF65-F5344CB8AC3E}">
        <p14:creationId xmlns:p14="http://schemas.microsoft.com/office/powerpoint/2010/main" val="4127899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1698FA-14C1-47F5-866F-8E3EB53A9576}"/>
              </a:ext>
            </a:extLst>
          </p:cNvPr>
          <p:cNvPicPr>
            <a:picLocks noChangeAspect="1"/>
          </p:cNvPicPr>
          <p:nvPr/>
        </p:nvPicPr>
        <p:blipFill>
          <a:blip r:embed="rId2"/>
          <a:stretch>
            <a:fillRect/>
          </a:stretch>
        </p:blipFill>
        <p:spPr>
          <a:xfrm>
            <a:off x="914400" y="1219200"/>
            <a:ext cx="7519012" cy="4082753"/>
          </a:xfrm>
          <a:prstGeom prst="rect">
            <a:avLst/>
          </a:prstGeom>
        </p:spPr>
      </p:pic>
      <p:sp>
        <p:nvSpPr>
          <p:cNvPr id="2" name="Slide Number Placeholder 1">
            <a:extLst>
              <a:ext uri="{FF2B5EF4-FFF2-40B4-BE49-F238E27FC236}">
                <a16:creationId xmlns:a16="http://schemas.microsoft.com/office/drawing/2014/main" id="{6CEE89A7-B8C9-4EDD-9D97-C43C4B461A45}"/>
              </a:ext>
            </a:extLst>
          </p:cNvPr>
          <p:cNvSpPr>
            <a:spLocks noGrp="1"/>
          </p:cNvSpPr>
          <p:nvPr>
            <p:ph type="sldNum" sz="quarter" idx="12"/>
          </p:nvPr>
        </p:nvSpPr>
        <p:spPr>
          <a:xfrm>
            <a:off x="6820584" y="6445470"/>
            <a:ext cx="2133600" cy="365125"/>
          </a:xfrm>
        </p:spPr>
        <p:txBody>
          <a:bodyPr/>
          <a:lstStyle/>
          <a:p>
            <a:fld id="{A8160BDD-7155-D744-B749-9730458604AD}" type="slidenum">
              <a:rPr lang="en-US" smtClean="0"/>
              <a:pPr/>
              <a:t>24</a:t>
            </a:fld>
            <a:endParaRPr lang="en-US" dirty="0"/>
          </a:p>
        </p:txBody>
      </p:sp>
      <p:sp>
        <p:nvSpPr>
          <p:cNvPr id="4" name="Title 3">
            <a:extLst>
              <a:ext uri="{FF2B5EF4-FFF2-40B4-BE49-F238E27FC236}">
                <a16:creationId xmlns:a16="http://schemas.microsoft.com/office/drawing/2014/main" id="{2FA5F799-0B7E-4F3B-81E5-DC843DFD2BEB}"/>
              </a:ext>
            </a:extLst>
          </p:cNvPr>
          <p:cNvSpPr>
            <a:spLocks noGrp="1"/>
          </p:cNvSpPr>
          <p:nvPr>
            <p:ph type="title"/>
          </p:nvPr>
        </p:nvSpPr>
        <p:spPr/>
        <p:txBody>
          <a:bodyPr/>
          <a:lstStyle/>
          <a:p>
            <a:r>
              <a:rPr lang="en-US" dirty="0"/>
              <a:t>Websites as Tabs</a:t>
            </a:r>
          </a:p>
        </p:txBody>
      </p:sp>
      <p:grpSp>
        <p:nvGrpSpPr>
          <p:cNvPr id="13" name="BORDERS_AND_FADERS">
            <a:extLst>
              <a:ext uri="{FF2B5EF4-FFF2-40B4-BE49-F238E27FC236}">
                <a16:creationId xmlns:a16="http://schemas.microsoft.com/office/drawing/2014/main" id="{7126F46B-544B-4EBB-B0EC-3BA4EE197BF7}"/>
              </a:ext>
            </a:extLst>
          </p:cNvPr>
          <p:cNvGrpSpPr/>
          <p:nvPr/>
        </p:nvGrpSpPr>
        <p:grpSpPr>
          <a:xfrm>
            <a:off x="889000" y="1193800"/>
            <a:ext cx="7569812" cy="4133553"/>
            <a:chOff x="889000" y="1193800"/>
            <a:chExt cx="7569812" cy="4133553"/>
          </a:xfrm>
        </p:grpSpPr>
        <p:sp>
          <p:nvSpPr>
            <p:cNvPr id="9" name="BORDER_TOP">
              <a:extLst>
                <a:ext uri="{FF2B5EF4-FFF2-40B4-BE49-F238E27FC236}">
                  <a16:creationId xmlns:a16="http://schemas.microsoft.com/office/drawing/2014/main" id="{7A30AE0D-8A76-46FA-ACE3-8C145E0EB9B8}"/>
                </a:ext>
              </a:extLst>
            </p:cNvPr>
            <p:cNvSpPr/>
            <p:nvPr/>
          </p:nvSpPr>
          <p:spPr>
            <a:xfrm>
              <a:off x="889000" y="1193800"/>
              <a:ext cx="7569812" cy="25400"/>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0" name="BORDER_LEFT">
              <a:extLst>
                <a:ext uri="{FF2B5EF4-FFF2-40B4-BE49-F238E27FC236}">
                  <a16:creationId xmlns:a16="http://schemas.microsoft.com/office/drawing/2014/main" id="{A1F50CF5-33D7-4D21-938B-A9F8DAB5AC01}"/>
                </a:ext>
              </a:extLst>
            </p:cNvPr>
            <p:cNvSpPr/>
            <p:nvPr/>
          </p:nvSpPr>
          <p:spPr>
            <a:xfrm>
              <a:off x="889000" y="1193800"/>
              <a:ext cx="25400" cy="4133553"/>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2" name="BORDER_RIGHT">
              <a:extLst>
                <a:ext uri="{FF2B5EF4-FFF2-40B4-BE49-F238E27FC236}">
                  <a16:creationId xmlns:a16="http://schemas.microsoft.com/office/drawing/2014/main" id="{05CF5250-1EB0-40D9-84B4-9A534296E476}"/>
                </a:ext>
              </a:extLst>
            </p:cNvPr>
            <p:cNvSpPr/>
            <p:nvPr/>
          </p:nvSpPr>
          <p:spPr>
            <a:xfrm>
              <a:off x="8433412" y="1193800"/>
              <a:ext cx="25400" cy="4133553"/>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1" name="FADER_BOTTOM">
              <a:extLst>
                <a:ext uri="{FF2B5EF4-FFF2-40B4-BE49-F238E27FC236}">
                  <a16:creationId xmlns:a16="http://schemas.microsoft.com/office/drawing/2014/main" id="{73A4EC09-3E5B-4759-B883-C76E5372C14F}"/>
                </a:ext>
              </a:extLst>
            </p:cNvPr>
            <p:cNvSpPr/>
            <p:nvPr/>
          </p:nvSpPr>
          <p:spPr>
            <a:xfrm>
              <a:off x="889000" y="4920953"/>
              <a:ext cx="7569812" cy="406400"/>
            </a:xfrm>
            <a:prstGeom prst="rect">
              <a:avLst/>
            </a:prstGeom>
            <a:gradFill flip="none" rotWithShape="1">
              <a:gsLst>
                <a:gs pos="0">
                  <a:srgbClr val="FFFFFF">
                    <a:alpha val="0"/>
                  </a:srgbClr>
                </a:gs>
                <a:gs pos="100000">
                  <a:srgbClr val="FFFFFF"/>
                </a:gs>
              </a:gsLst>
              <a:lin ang="5400000" scaled="1"/>
              <a:tileRect/>
            </a:gra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grpSp>
      <p:sp>
        <p:nvSpPr>
          <p:cNvPr id="14" name="CODE_HIGHLIGHTER">
            <a:extLst>
              <a:ext uri="{FF2B5EF4-FFF2-40B4-BE49-F238E27FC236}">
                <a16:creationId xmlns:a16="http://schemas.microsoft.com/office/drawing/2014/main" id="{E7EB2A1A-74E0-4EC1-B75C-938D954D0BFD}"/>
              </a:ext>
            </a:extLst>
          </p:cNvPr>
          <p:cNvSpPr/>
          <p:nvPr/>
        </p:nvSpPr>
        <p:spPr>
          <a:xfrm>
            <a:off x="5357813" y="1668463"/>
            <a:ext cx="728663" cy="228600"/>
          </a:xfrm>
          <a:prstGeom prst="roundRect">
            <a:avLst>
              <a:gd name="adj" fmla="val 50000"/>
            </a:avLst>
          </a:prstGeom>
          <a:noFill/>
          <a:ln w="25400" cap="flat" cmpd="sng" algn="ctr">
            <a:solidFill>
              <a:srgbClr val="000000"/>
            </a:solidFill>
            <a:prstDash val="solid"/>
          </a:ln>
          <a:effectLst>
            <a:glow rad="25400">
              <a:srgbClr val="FFFFFF">
                <a:alpha val="90000"/>
              </a:srgbClr>
            </a:glow>
          </a:effectLst>
        </p:spPr>
        <p:txBody>
          <a:bodyPr rtlCol="0" anchor="ctr"/>
          <a:lstStyle/>
          <a:p>
            <a:pPr algn="ctr" defTabSz="914400"/>
            <a:endParaRPr lang="en-US" sz="1100" b="1" kern="0" dirty="0">
              <a:solidFill>
                <a:srgbClr val="FF0000"/>
              </a:solidFill>
              <a:latin typeface="Arial"/>
            </a:endParaRPr>
          </a:p>
        </p:txBody>
      </p:sp>
    </p:spTree>
    <p:extLst>
      <p:ext uri="{BB962C8B-B14F-4D97-AF65-F5344CB8AC3E}">
        <p14:creationId xmlns:p14="http://schemas.microsoft.com/office/powerpoint/2010/main" val="40432691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6CD07B-99C0-4783-BED0-F995776EFC33}"/>
              </a:ext>
            </a:extLst>
          </p:cNvPr>
          <p:cNvSpPr>
            <a:spLocks noGrp="1"/>
          </p:cNvSpPr>
          <p:nvPr>
            <p:ph type="sldNum" sz="quarter" idx="12"/>
          </p:nvPr>
        </p:nvSpPr>
        <p:spPr/>
        <p:txBody>
          <a:bodyPr/>
          <a:lstStyle/>
          <a:p>
            <a:fld id="{A8160BDD-7155-D744-B749-9730458604AD}" type="slidenum">
              <a:rPr lang="en-US" smtClean="0"/>
              <a:pPr/>
              <a:t>25</a:t>
            </a:fld>
            <a:endParaRPr lang="en-US" dirty="0"/>
          </a:p>
        </p:txBody>
      </p:sp>
      <p:sp>
        <p:nvSpPr>
          <p:cNvPr id="3" name="Content Placeholder 2">
            <a:extLst>
              <a:ext uri="{FF2B5EF4-FFF2-40B4-BE49-F238E27FC236}">
                <a16:creationId xmlns:a16="http://schemas.microsoft.com/office/drawing/2014/main" id="{27D430DF-332C-4771-89F9-CCF7AD5498EB}"/>
              </a:ext>
            </a:extLst>
          </p:cNvPr>
          <p:cNvSpPr>
            <a:spLocks noGrp="1"/>
          </p:cNvSpPr>
          <p:nvPr>
            <p:ph idx="1"/>
          </p:nvPr>
        </p:nvSpPr>
        <p:spPr/>
        <p:txBody>
          <a:bodyPr/>
          <a:lstStyle/>
          <a:p>
            <a:r>
              <a:rPr lang="en-US" dirty="0"/>
              <a:t>Organizations can also write their own custom tabs to add to Teams.</a:t>
            </a:r>
          </a:p>
          <a:p>
            <a:r>
              <a:rPr lang="en-US" dirty="0"/>
              <a:t>These might be integrations used to access in-house apps or proprietary data used by your organization.</a:t>
            </a:r>
          </a:p>
          <a:p>
            <a:r>
              <a:rPr lang="en-US" dirty="0"/>
              <a:t>They can also be integrations you wish to make available to the Teams community. </a:t>
            </a:r>
          </a:p>
        </p:txBody>
      </p:sp>
      <p:sp>
        <p:nvSpPr>
          <p:cNvPr id="4" name="Title 3">
            <a:extLst>
              <a:ext uri="{FF2B5EF4-FFF2-40B4-BE49-F238E27FC236}">
                <a16:creationId xmlns:a16="http://schemas.microsoft.com/office/drawing/2014/main" id="{285DC0FC-ACE6-433B-B089-7140220651A5}"/>
              </a:ext>
            </a:extLst>
          </p:cNvPr>
          <p:cNvSpPr>
            <a:spLocks noGrp="1"/>
          </p:cNvSpPr>
          <p:nvPr>
            <p:ph type="title"/>
          </p:nvPr>
        </p:nvSpPr>
        <p:spPr/>
        <p:txBody>
          <a:bodyPr/>
          <a:lstStyle/>
          <a:p>
            <a:r>
              <a:rPr lang="en-US" dirty="0"/>
              <a:t>Custom Tabs</a:t>
            </a:r>
          </a:p>
        </p:txBody>
      </p:sp>
    </p:spTree>
    <p:extLst>
      <p:ext uri="{BB962C8B-B14F-4D97-AF65-F5344CB8AC3E}">
        <p14:creationId xmlns:p14="http://schemas.microsoft.com/office/powerpoint/2010/main" val="5191338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38C8BE-750D-4E63-AE4A-5D93C07CE12F}"/>
              </a:ext>
            </a:extLst>
          </p:cNvPr>
          <p:cNvSpPr>
            <a:spLocks noGrp="1"/>
          </p:cNvSpPr>
          <p:nvPr>
            <p:ph type="sldNum" sz="quarter" idx="12"/>
          </p:nvPr>
        </p:nvSpPr>
        <p:spPr/>
        <p:txBody>
          <a:bodyPr/>
          <a:lstStyle/>
          <a:p>
            <a:fld id="{A8160BDD-7155-D744-B749-9730458604AD}" type="slidenum">
              <a:rPr lang="en-US" smtClean="0"/>
              <a:pPr/>
              <a:t>26</a:t>
            </a:fld>
            <a:endParaRPr lang="en-US" dirty="0"/>
          </a:p>
        </p:txBody>
      </p:sp>
      <p:sp>
        <p:nvSpPr>
          <p:cNvPr id="5" name="Text Placeholder 4">
            <a:extLst>
              <a:ext uri="{FF2B5EF4-FFF2-40B4-BE49-F238E27FC236}">
                <a16:creationId xmlns:a16="http://schemas.microsoft.com/office/drawing/2014/main" id="{26A1DECC-BF87-4554-A014-4E627E89EF3B}"/>
              </a:ext>
            </a:extLst>
          </p:cNvPr>
          <p:cNvSpPr>
            <a:spLocks noGrp="1"/>
          </p:cNvSpPr>
          <p:nvPr>
            <p:ph type="body" sz="quarter" idx="13"/>
          </p:nvPr>
        </p:nvSpPr>
        <p:spPr/>
        <p:txBody>
          <a:bodyPr/>
          <a:lstStyle/>
          <a:p>
            <a:r>
              <a:rPr lang="en-US" dirty="0"/>
              <a:t>Adding and Configuring Tabs</a:t>
            </a:r>
          </a:p>
        </p:txBody>
      </p:sp>
    </p:spTree>
    <p:extLst>
      <p:ext uri="{BB962C8B-B14F-4D97-AF65-F5344CB8AC3E}">
        <p14:creationId xmlns:p14="http://schemas.microsoft.com/office/powerpoint/2010/main" val="33950061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D396D27-2F4C-4135-928E-BBED315FE45E}"/>
              </a:ext>
            </a:extLst>
          </p:cNvPr>
          <p:cNvSpPr>
            <a:spLocks noGrp="1"/>
          </p:cNvSpPr>
          <p:nvPr>
            <p:ph type="sldNum" sz="quarter" idx="12"/>
          </p:nvPr>
        </p:nvSpPr>
        <p:spPr/>
        <p:txBody>
          <a:bodyPr/>
          <a:lstStyle/>
          <a:p>
            <a:fld id="{A8160BDD-7155-D744-B749-9730458604AD}" type="slidenum">
              <a:rPr lang="en-US" smtClean="0"/>
              <a:pPr/>
              <a:t>27</a:t>
            </a:fld>
            <a:endParaRPr lang="en-US" dirty="0"/>
          </a:p>
        </p:txBody>
      </p:sp>
      <p:sp>
        <p:nvSpPr>
          <p:cNvPr id="3" name="Title 2">
            <a:extLst>
              <a:ext uri="{FF2B5EF4-FFF2-40B4-BE49-F238E27FC236}">
                <a16:creationId xmlns:a16="http://schemas.microsoft.com/office/drawing/2014/main" id="{88CED12F-5E53-4138-AE01-CF5BA5BA36EF}"/>
              </a:ext>
            </a:extLst>
          </p:cNvPr>
          <p:cNvSpPr>
            <a:spLocks noGrp="1"/>
          </p:cNvSpPr>
          <p:nvPr>
            <p:ph type="title"/>
          </p:nvPr>
        </p:nvSpPr>
        <p:spPr/>
        <p:txBody>
          <a:bodyPr/>
          <a:lstStyle/>
          <a:p>
            <a:r>
              <a:rPr lang="en-US" dirty="0"/>
              <a:t>Reflective Questions</a:t>
            </a:r>
          </a:p>
        </p:txBody>
      </p:sp>
      <p:sp>
        <p:nvSpPr>
          <p:cNvPr id="4" name="Text Placeholder 3">
            <a:extLst>
              <a:ext uri="{FF2B5EF4-FFF2-40B4-BE49-F238E27FC236}">
                <a16:creationId xmlns:a16="http://schemas.microsoft.com/office/drawing/2014/main" id="{3AB89CE6-ED5E-45E7-A737-8FDC4FB33EC1}"/>
              </a:ext>
            </a:extLst>
          </p:cNvPr>
          <p:cNvSpPr>
            <a:spLocks noGrp="1"/>
          </p:cNvSpPr>
          <p:nvPr>
            <p:ph type="body" sz="quarter" idx="13"/>
          </p:nvPr>
        </p:nvSpPr>
        <p:spPr/>
        <p:txBody>
          <a:bodyPr/>
          <a:lstStyle/>
          <a:p>
            <a:r>
              <a:rPr lang="en-US" dirty="0"/>
              <a:t>What types of tabs do you think you will add to channels?</a:t>
            </a:r>
          </a:p>
          <a:p>
            <a:r>
              <a:rPr lang="en-US" dirty="0"/>
              <a:t>How do you feel you will organize channels in your organization?</a:t>
            </a:r>
          </a:p>
        </p:txBody>
      </p:sp>
    </p:spTree>
    <p:extLst>
      <p:ext uri="{BB962C8B-B14F-4D97-AF65-F5344CB8AC3E}">
        <p14:creationId xmlns:p14="http://schemas.microsoft.com/office/powerpoint/2010/main" val="1550346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4CD03E-A90E-481B-835E-660DB11F58B7}"/>
              </a:ext>
            </a:extLst>
          </p:cNvPr>
          <p:cNvSpPr>
            <a:spLocks noGrp="1"/>
          </p:cNvSpPr>
          <p:nvPr>
            <p:ph type="sldNum" sz="quarter" idx="12"/>
          </p:nvPr>
        </p:nvSpPr>
        <p:spPr/>
        <p:txBody>
          <a:bodyPr/>
          <a:lstStyle/>
          <a:p>
            <a:fld id="{A8160BDD-7155-D744-B749-9730458604AD}" type="slidenum">
              <a:rPr lang="en-US" smtClean="0"/>
              <a:pPr/>
              <a:t>3</a:t>
            </a:fld>
            <a:endParaRPr lang="en-US" dirty="0"/>
          </a:p>
        </p:txBody>
      </p:sp>
      <p:sp>
        <p:nvSpPr>
          <p:cNvPr id="4" name="Title 3">
            <a:extLst>
              <a:ext uri="{FF2B5EF4-FFF2-40B4-BE49-F238E27FC236}">
                <a16:creationId xmlns:a16="http://schemas.microsoft.com/office/drawing/2014/main" id="{EF77DA43-DB53-4027-9E30-959339C208C4}"/>
              </a:ext>
            </a:extLst>
          </p:cNvPr>
          <p:cNvSpPr>
            <a:spLocks noGrp="1"/>
          </p:cNvSpPr>
          <p:nvPr>
            <p:ph type="title"/>
          </p:nvPr>
        </p:nvSpPr>
        <p:spPr/>
        <p:txBody>
          <a:bodyPr/>
          <a:lstStyle/>
          <a:p>
            <a:r>
              <a:rPr lang="en-US" dirty="0"/>
              <a:t>Team Organization</a:t>
            </a:r>
          </a:p>
        </p:txBody>
      </p:sp>
      <p:graphicFrame>
        <p:nvGraphicFramePr>
          <p:cNvPr id="5" name="Group 23">
            <a:extLst>
              <a:ext uri="{FF2B5EF4-FFF2-40B4-BE49-F238E27FC236}">
                <a16:creationId xmlns:a16="http://schemas.microsoft.com/office/drawing/2014/main" id="{D964C0D7-4B9A-4167-A2FE-AF6E46E41090}"/>
              </a:ext>
            </a:extLst>
          </p:cNvPr>
          <p:cNvGraphicFramePr>
            <a:graphicFrameLocks noGrp="1"/>
          </p:cNvGraphicFramePr>
          <p:nvPr/>
        </p:nvGraphicFramePr>
        <p:xfrm>
          <a:off x="304800" y="1371600"/>
          <a:ext cx="8421075" cy="3017520"/>
        </p:xfrm>
        <a:graphic>
          <a:graphicData uri="http://schemas.openxmlformats.org/drawingml/2006/table">
            <a:tbl>
              <a:tblPr/>
              <a:tblGrid>
                <a:gridCol w="2436820">
                  <a:extLst>
                    <a:ext uri="{9D8B030D-6E8A-4147-A177-3AD203B41FA5}">
                      <a16:colId xmlns:a16="http://schemas.microsoft.com/office/drawing/2014/main" val="20000"/>
                    </a:ext>
                  </a:extLst>
                </a:gridCol>
                <a:gridCol w="5984255">
                  <a:extLst>
                    <a:ext uri="{9D8B030D-6E8A-4147-A177-3AD203B41FA5}">
                      <a16:colId xmlns:a16="http://schemas.microsoft.com/office/drawing/2014/main" val="20001"/>
                    </a:ext>
                  </a:extLst>
                </a:gridCol>
              </a:tblGrid>
              <a:tr h="4572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1" i="0" u="none" strike="noStrike" cap="none" normalizeH="0" baseline="0" dirty="0">
                          <a:ln>
                            <a:noFill/>
                          </a:ln>
                          <a:solidFill>
                            <a:schemeClr val="bg1"/>
                          </a:solidFill>
                          <a:effectLst/>
                          <a:latin typeface="Calibri"/>
                          <a:cs typeface="Calibri"/>
                        </a:rPr>
                        <a:t>Organization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Calibri"/>
                        </a:rPr>
                        <a:t>Description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extLst>
                  <a:ext uri="{0D108BD9-81ED-4DB2-BD59-A6C34878D82A}">
                    <a16:rowId xmlns:a16="http://schemas.microsoft.com/office/drawing/2014/main" val="10000"/>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cap="none" normalizeH="0" baseline="0" dirty="0">
                          <a:ln>
                            <a:noFill/>
                          </a:ln>
                          <a:solidFill>
                            <a:schemeClr val="tx1"/>
                          </a:solidFill>
                          <a:effectLst/>
                          <a:latin typeface="Calibri"/>
                          <a:cs typeface="Calibri"/>
                        </a:rPr>
                        <a:t>High-level organizational structure</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0" i="0" u="none" strike="noStrike" cap="none" normalizeH="0" baseline="0" dirty="0">
                          <a:ln>
                            <a:noFill/>
                          </a:ln>
                          <a:solidFill>
                            <a:schemeClr val="tx1"/>
                          </a:solidFill>
                          <a:effectLst/>
                          <a:latin typeface="Calibri"/>
                          <a:cs typeface="Calibri"/>
                        </a:rPr>
                        <a:t>May be by department such as marketing, sales, accounting, and so forth. </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Manager and direct reports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0" i="0" u="none" strike="noStrike" kern="1200" cap="none" normalizeH="0" baseline="0" dirty="0">
                          <a:ln>
                            <a:noFill/>
                          </a:ln>
                          <a:solidFill>
                            <a:schemeClr val="tx1"/>
                          </a:solidFill>
                          <a:effectLst/>
                          <a:latin typeface="Calibri"/>
                          <a:ea typeface="+mn-ea"/>
                          <a:cs typeface="Calibri"/>
                        </a:rPr>
                        <a:t>Enables managers to have discussions with and stay apprised of activities their direct reports are involved in.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Functional area</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Calibri"/>
                          <a:ea typeface="+mn-ea"/>
                          <a:cs typeface="Calibri"/>
                        </a:rPr>
                        <a:t>An organization that focuses on different broad services areas.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Projects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mn-lt"/>
                          <a:ea typeface="+mn-ea"/>
                          <a:cs typeface="Calibri"/>
                        </a:rPr>
                        <a:t>Each project may have a separate team.</a:t>
                      </a:r>
                      <a:endParaRPr kumimoji="0" lang="en-US" sz="1400" b="0"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7188522"/>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Common interests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mn-lt"/>
                          <a:ea typeface="+mn-ea"/>
                          <a:cs typeface="Calibri"/>
                        </a:rPr>
                        <a:t>To foster passions such as sports, volunteering, or industry-related information.</a:t>
                      </a:r>
                      <a:endParaRPr kumimoji="0" lang="en-US" sz="1400" b="0"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436770861"/>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Clients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mn-lt"/>
                          <a:ea typeface="+mn-ea"/>
                          <a:cs typeface="Calibri"/>
                        </a:rPr>
                        <a:t>Group the people who work with, support, and interact with each client.</a:t>
                      </a:r>
                      <a:endParaRPr kumimoji="0" lang="en-US" sz="1400" b="0"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540672180"/>
                  </a:ext>
                </a:extLst>
              </a:tr>
            </a:tbl>
          </a:graphicData>
        </a:graphic>
      </p:graphicFrame>
    </p:spTree>
    <p:extLst>
      <p:ext uri="{BB962C8B-B14F-4D97-AF65-F5344CB8AC3E}">
        <p14:creationId xmlns:p14="http://schemas.microsoft.com/office/powerpoint/2010/main" val="2535959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1887971-39EB-4796-8359-A5B1A8D9F1A3}"/>
              </a:ext>
            </a:extLst>
          </p:cNvPr>
          <p:cNvPicPr>
            <a:picLocks noChangeAspect="1"/>
          </p:cNvPicPr>
          <p:nvPr/>
        </p:nvPicPr>
        <p:blipFill>
          <a:blip r:embed="rId2"/>
          <a:stretch>
            <a:fillRect/>
          </a:stretch>
        </p:blipFill>
        <p:spPr>
          <a:xfrm>
            <a:off x="1143000" y="1219518"/>
            <a:ext cx="6858000" cy="4231972"/>
          </a:xfrm>
          <a:prstGeom prst="rect">
            <a:avLst/>
          </a:prstGeom>
        </p:spPr>
      </p:pic>
      <p:grpSp>
        <p:nvGrpSpPr>
          <p:cNvPr id="15" name="BORDERS_AND_FADERS">
            <a:extLst>
              <a:ext uri="{FF2B5EF4-FFF2-40B4-BE49-F238E27FC236}">
                <a16:creationId xmlns:a16="http://schemas.microsoft.com/office/drawing/2014/main" id="{43A86A7F-C655-4589-BFC6-376291E19A49}"/>
              </a:ext>
            </a:extLst>
          </p:cNvPr>
          <p:cNvGrpSpPr/>
          <p:nvPr/>
        </p:nvGrpSpPr>
        <p:grpSpPr>
          <a:xfrm>
            <a:off x="1117600" y="1194118"/>
            <a:ext cx="6908800" cy="4282772"/>
            <a:chOff x="1117600" y="1194118"/>
            <a:chExt cx="6908800" cy="4282772"/>
          </a:xfrm>
        </p:grpSpPr>
        <p:sp>
          <p:nvSpPr>
            <p:cNvPr id="8" name="BORDER_TOP">
              <a:extLst>
                <a:ext uri="{FF2B5EF4-FFF2-40B4-BE49-F238E27FC236}">
                  <a16:creationId xmlns:a16="http://schemas.microsoft.com/office/drawing/2014/main" id="{F9CB8A6E-81DE-4906-AD14-4DCDB8B14E94}"/>
                </a:ext>
              </a:extLst>
            </p:cNvPr>
            <p:cNvSpPr/>
            <p:nvPr/>
          </p:nvSpPr>
          <p:spPr>
            <a:xfrm>
              <a:off x="1117600" y="1194118"/>
              <a:ext cx="6908800" cy="25400"/>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2" name="BORDER_LEFT">
              <a:extLst>
                <a:ext uri="{FF2B5EF4-FFF2-40B4-BE49-F238E27FC236}">
                  <a16:creationId xmlns:a16="http://schemas.microsoft.com/office/drawing/2014/main" id="{5A19E552-F9DD-483B-82BF-8AF429C1AE1E}"/>
                </a:ext>
              </a:extLst>
            </p:cNvPr>
            <p:cNvSpPr/>
            <p:nvPr/>
          </p:nvSpPr>
          <p:spPr>
            <a:xfrm>
              <a:off x="1117600" y="1194118"/>
              <a:ext cx="25400" cy="4282772"/>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3" name="BORDER_BOTTOM">
              <a:extLst>
                <a:ext uri="{FF2B5EF4-FFF2-40B4-BE49-F238E27FC236}">
                  <a16:creationId xmlns:a16="http://schemas.microsoft.com/office/drawing/2014/main" id="{CE5420C9-0E8D-4828-A08C-540583F023CA}"/>
                </a:ext>
              </a:extLst>
            </p:cNvPr>
            <p:cNvSpPr/>
            <p:nvPr/>
          </p:nvSpPr>
          <p:spPr>
            <a:xfrm>
              <a:off x="1117600" y="5426090"/>
              <a:ext cx="6908800" cy="50800"/>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sp>
          <p:nvSpPr>
            <p:cNvPr id="14" name="BORDER_RIGHT">
              <a:extLst>
                <a:ext uri="{FF2B5EF4-FFF2-40B4-BE49-F238E27FC236}">
                  <a16:creationId xmlns:a16="http://schemas.microsoft.com/office/drawing/2014/main" id="{62356D9A-F1D3-4115-9943-141913250CA2}"/>
                </a:ext>
              </a:extLst>
            </p:cNvPr>
            <p:cNvSpPr/>
            <p:nvPr/>
          </p:nvSpPr>
          <p:spPr>
            <a:xfrm>
              <a:off x="8001000" y="1194118"/>
              <a:ext cx="25400" cy="4282772"/>
            </a:xfrm>
            <a:prstGeom prst="rect">
              <a:avLst/>
            </a:prstGeom>
            <a:solidFill>
              <a:srgbClr val="000000"/>
            </a:solidFill>
            <a:ln w="28575" cap="flat" cmpd="sng" algn="ctr">
              <a:noFill/>
              <a:prstDash val="solid"/>
            </a:ln>
            <a:effectLst/>
            <a:extLst>
              <a:ext uri="{91240B29-F687-4F45-9708-019B960494DF}">
                <a14:hiddenLine xmlns:a14="http://schemas.microsoft.com/office/drawing/2010/main" w="28575" cap="flat" cmpd="sng" algn="ctr">
                  <a:solidFill>
                    <a:srgbClr val="FF0000"/>
                  </a:solidFill>
                  <a:prstDash val="solid"/>
                </a14:hiddenLine>
              </a:ext>
            </a:extLst>
          </p:spPr>
          <p:txBody>
            <a:bodyPr rtlCol="0" anchor="ctr"/>
            <a:lstStyle/>
            <a:p>
              <a:pPr algn="ctr" defTabSz="914400"/>
              <a:endParaRPr lang="en-US" sz="1100" b="1" kern="0" dirty="0">
                <a:solidFill>
                  <a:srgbClr val="FF0000"/>
                </a:solidFill>
                <a:latin typeface="Arial"/>
              </a:endParaRPr>
            </a:p>
          </p:txBody>
        </p:sp>
      </p:grpSp>
      <p:sp>
        <p:nvSpPr>
          <p:cNvPr id="2" name="Slide Number Placeholder 1">
            <a:extLst>
              <a:ext uri="{FF2B5EF4-FFF2-40B4-BE49-F238E27FC236}">
                <a16:creationId xmlns:a16="http://schemas.microsoft.com/office/drawing/2014/main" id="{69232ABB-B450-4377-9104-D08784391AED}"/>
              </a:ext>
            </a:extLst>
          </p:cNvPr>
          <p:cNvSpPr>
            <a:spLocks noGrp="1"/>
          </p:cNvSpPr>
          <p:nvPr>
            <p:ph type="sldNum" sz="quarter" idx="12"/>
          </p:nvPr>
        </p:nvSpPr>
        <p:spPr/>
        <p:txBody>
          <a:bodyPr/>
          <a:lstStyle/>
          <a:p>
            <a:fld id="{A8160BDD-7155-D744-B749-9730458604AD}" type="slidenum">
              <a:rPr lang="en-US" smtClean="0"/>
              <a:pPr/>
              <a:t>4</a:t>
            </a:fld>
            <a:endParaRPr lang="en-US" dirty="0"/>
          </a:p>
        </p:txBody>
      </p:sp>
      <p:sp>
        <p:nvSpPr>
          <p:cNvPr id="4" name="Title 3">
            <a:extLst>
              <a:ext uri="{FF2B5EF4-FFF2-40B4-BE49-F238E27FC236}">
                <a16:creationId xmlns:a16="http://schemas.microsoft.com/office/drawing/2014/main" id="{123F04B7-E162-4EBC-A0AF-CD427A1B7785}"/>
              </a:ext>
            </a:extLst>
          </p:cNvPr>
          <p:cNvSpPr>
            <a:spLocks noGrp="1"/>
          </p:cNvSpPr>
          <p:nvPr>
            <p:ph type="title"/>
          </p:nvPr>
        </p:nvSpPr>
        <p:spPr/>
        <p:txBody>
          <a:bodyPr/>
          <a:lstStyle/>
          <a:p>
            <a:r>
              <a:rPr lang="en-US" dirty="0"/>
              <a:t>Team Creation</a:t>
            </a:r>
          </a:p>
        </p:txBody>
      </p:sp>
      <p:sp>
        <p:nvSpPr>
          <p:cNvPr id="16" name="Line 316">
            <a:extLst>
              <a:ext uri="{FF2B5EF4-FFF2-40B4-BE49-F238E27FC236}">
                <a16:creationId xmlns:a16="http://schemas.microsoft.com/office/drawing/2014/main" id="{4B5A1741-CC16-4043-BAB2-B6D3C6AA4D4D}"/>
              </a:ext>
            </a:extLst>
          </p:cNvPr>
          <p:cNvSpPr>
            <a:spLocks noChangeShapeType="1"/>
          </p:cNvSpPr>
          <p:nvPr/>
        </p:nvSpPr>
        <p:spPr bwMode="auto">
          <a:xfrm rot="5400000" flipH="1" flipV="1">
            <a:off x="4288655" y="3929297"/>
            <a:ext cx="838198" cy="2"/>
          </a:xfrm>
          <a:prstGeom prst="line">
            <a:avLst/>
          </a:prstGeom>
          <a:noFill/>
          <a:ln w="25400" cap="rnd" cmpd="sng" algn="ctr">
            <a:solidFill>
              <a:srgbClr val="000000"/>
            </a:solidFill>
            <a:prstDash val="solid"/>
            <a:tailEnd type="triangle"/>
          </a:ln>
          <a:effectLst>
            <a:glow rad="25400">
              <a:srgbClr val="FFFFFF">
                <a:alpha val="90000"/>
              </a:srgbClr>
            </a:glow>
          </a:effectLst>
          <a:extLst>
            <a:ext uri="{909E8E84-426E-40dd-AFC4-6F175D3DCCD1}">
              <a14:hiddenFill xmlns="" xmlns:a14="http://schemas.microsoft.com/office/drawing/2010/main">
                <a:noFill/>
              </a14:hiddenFill>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US" sz="1100" b="1" kern="0" dirty="0">
              <a:solidFill>
                <a:srgbClr val="FF0000"/>
              </a:solidFill>
              <a:latin typeface="Arial"/>
            </a:endParaRPr>
          </a:p>
        </p:txBody>
      </p:sp>
      <p:sp>
        <p:nvSpPr>
          <p:cNvPr id="17" name="CODE_HIGHLIGHTER">
            <a:extLst>
              <a:ext uri="{FF2B5EF4-FFF2-40B4-BE49-F238E27FC236}">
                <a16:creationId xmlns:a16="http://schemas.microsoft.com/office/drawing/2014/main" id="{EC32F02B-CE32-4DD4-8035-C8CDC2A4326A}"/>
              </a:ext>
            </a:extLst>
          </p:cNvPr>
          <p:cNvSpPr/>
          <p:nvPr/>
        </p:nvSpPr>
        <p:spPr>
          <a:xfrm>
            <a:off x="1723869" y="5156268"/>
            <a:ext cx="1262921" cy="191474"/>
          </a:xfrm>
          <a:prstGeom prst="roundRect">
            <a:avLst>
              <a:gd name="adj" fmla="val 50000"/>
            </a:avLst>
          </a:prstGeom>
          <a:noFill/>
          <a:ln w="25400" cap="flat" cmpd="sng" algn="ctr">
            <a:solidFill>
              <a:srgbClr val="000000"/>
            </a:solidFill>
            <a:prstDash val="solid"/>
          </a:ln>
          <a:effectLst>
            <a:glow rad="25400">
              <a:srgbClr val="FFFFFF">
                <a:alpha val="90000"/>
              </a:srgbClr>
            </a:glow>
          </a:effectLst>
        </p:spPr>
        <p:txBody>
          <a:bodyPr rtlCol="0" anchor="ctr"/>
          <a:lstStyle/>
          <a:p>
            <a:pPr algn="ctr" defTabSz="914400"/>
            <a:endParaRPr lang="en-US" sz="1100" b="1" kern="0" dirty="0">
              <a:solidFill>
                <a:srgbClr val="FF0000"/>
              </a:solidFill>
              <a:latin typeface="Arial"/>
            </a:endParaRPr>
          </a:p>
        </p:txBody>
      </p:sp>
      <p:sp>
        <p:nvSpPr>
          <p:cNvPr id="19" name="Line 316">
            <a:extLst>
              <a:ext uri="{FF2B5EF4-FFF2-40B4-BE49-F238E27FC236}">
                <a16:creationId xmlns:a16="http://schemas.microsoft.com/office/drawing/2014/main" id="{E233AE3A-0A61-4A9B-8A8B-9F7B05701C21}"/>
              </a:ext>
            </a:extLst>
          </p:cNvPr>
          <p:cNvSpPr>
            <a:spLocks noChangeShapeType="1"/>
          </p:cNvSpPr>
          <p:nvPr/>
        </p:nvSpPr>
        <p:spPr bwMode="auto">
          <a:xfrm rot="5400000" flipH="1" flipV="1">
            <a:off x="6224040" y="3929297"/>
            <a:ext cx="838198" cy="2"/>
          </a:xfrm>
          <a:prstGeom prst="line">
            <a:avLst/>
          </a:prstGeom>
          <a:noFill/>
          <a:ln w="25400" cap="rnd" cmpd="sng" algn="ctr">
            <a:solidFill>
              <a:srgbClr val="000000"/>
            </a:solidFill>
            <a:prstDash val="solid"/>
            <a:tailEnd type="triangle"/>
          </a:ln>
          <a:effectLst>
            <a:glow rad="25400">
              <a:srgbClr val="FFFFFF">
                <a:alpha val="90000"/>
              </a:srgbClr>
            </a:glow>
          </a:effectLst>
          <a:extLst>
            <a:ext uri="{909E8E84-426E-40dd-AFC4-6F175D3DCCD1}">
              <a14:hiddenFill xmlns="" xmlns:a14="http://schemas.microsoft.com/office/drawing/2010/main">
                <a:noFill/>
              </a14:hiddenFill>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US" sz="1100" b="1" kern="0" dirty="0">
              <a:solidFill>
                <a:srgbClr val="FF0000"/>
              </a:solidFill>
              <a:latin typeface="Arial"/>
            </a:endParaRPr>
          </a:p>
        </p:txBody>
      </p:sp>
      <p:sp>
        <p:nvSpPr>
          <p:cNvPr id="18" name="Rounded Rectangle 142">
            <a:extLst>
              <a:ext uri="{FF2B5EF4-FFF2-40B4-BE49-F238E27FC236}">
                <a16:creationId xmlns:a16="http://schemas.microsoft.com/office/drawing/2014/main" id="{5BAF5791-20DA-4F4B-A42E-66762A5D7473}"/>
              </a:ext>
            </a:extLst>
          </p:cNvPr>
          <p:cNvSpPr/>
          <p:nvPr/>
        </p:nvSpPr>
        <p:spPr>
          <a:xfrm>
            <a:off x="4553262" y="4268893"/>
            <a:ext cx="2368446" cy="243266"/>
          </a:xfrm>
          <a:prstGeom prst="roundRect">
            <a:avLst>
              <a:gd name="adj" fmla="val 11008"/>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lvl="0" algn="ctr" defTabSz="914400">
              <a:defRPr/>
            </a:pPr>
            <a:r>
              <a:rPr lang="en-US" sz="1300" b="1" kern="0" dirty="0">
                <a:solidFill>
                  <a:srgbClr val="FFFFFF"/>
                </a:solidFill>
                <a:cs typeface="Calibri"/>
              </a:rPr>
              <a:t>2 - Select option</a:t>
            </a:r>
          </a:p>
        </p:txBody>
      </p:sp>
      <p:sp>
        <p:nvSpPr>
          <p:cNvPr id="21" name="Line 316">
            <a:extLst>
              <a:ext uri="{FF2B5EF4-FFF2-40B4-BE49-F238E27FC236}">
                <a16:creationId xmlns:a16="http://schemas.microsoft.com/office/drawing/2014/main" id="{F7F6701B-6727-4A6E-88F9-F260FCCA65DB}"/>
              </a:ext>
            </a:extLst>
          </p:cNvPr>
          <p:cNvSpPr>
            <a:spLocks noChangeShapeType="1"/>
          </p:cNvSpPr>
          <p:nvPr/>
        </p:nvSpPr>
        <p:spPr bwMode="auto">
          <a:xfrm rot="5400000" flipV="1">
            <a:off x="2081369" y="4764999"/>
            <a:ext cx="833203" cy="0"/>
          </a:xfrm>
          <a:prstGeom prst="line">
            <a:avLst/>
          </a:prstGeom>
          <a:noFill/>
          <a:ln w="25400" cap="rnd" cmpd="sng" algn="ctr">
            <a:solidFill>
              <a:srgbClr val="000000"/>
            </a:solidFill>
            <a:prstDash val="solid"/>
            <a:tailEnd type="triangle"/>
          </a:ln>
          <a:effectLst>
            <a:glow rad="25400">
              <a:srgbClr val="FFFFFF">
                <a:alpha val="90000"/>
              </a:srgbClr>
            </a:glow>
          </a:effectLst>
          <a:extLst>
            <a:ext uri="{909E8E84-426E-40dd-AFC4-6F175D3DCCD1}">
              <a14:hiddenFill xmlns="" xmlns:a14="http://schemas.microsoft.com/office/drawing/2010/main">
                <a:noFill/>
              </a14:hiddenFill>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en-US" sz="1100" b="1" kern="0" dirty="0">
              <a:solidFill>
                <a:srgbClr val="FF0000"/>
              </a:solidFill>
              <a:latin typeface="Arial"/>
            </a:endParaRPr>
          </a:p>
        </p:txBody>
      </p:sp>
      <p:sp>
        <p:nvSpPr>
          <p:cNvPr id="20" name="Rounded Rectangle 142">
            <a:extLst>
              <a:ext uri="{FF2B5EF4-FFF2-40B4-BE49-F238E27FC236}">
                <a16:creationId xmlns:a16="http://schemas.microsoft.com/office/drawing/2014/main" id="{2D935670-54E6-49C1-B8A2-D0E4E74855AD}"/>
              </a:ext>
            </a:extLst>
          </p:cNvPr>
          <p:cNvSpPr/>
          <p:nvPr/>
        </p:nvSpPr>
        <p:spPr>
          <a:xfrm>
            <a:off x="1704928" y="4268893"/>
            <a:ext cx="2368446" cy="243266"/>
          </a:xfrm>
          <a:prstGeom prst="roundRect">
            <a:avLst>
              <a:gd name="adj" fmla="val 11008"/>
            </a:avLst>
          </a:prstGeom>
          <a:solidFill>
            <a:srgbClr val="009DDC"/>
          </a:solidFill>
          <a:ln w="25400" cap="flat" cmpd="sng" algn="ctr">
            <a:noFill/>
            <a:prstDash val="solid"/>
          </a:ln>
          <a:effectLst>
            <a:outerShdw blurRad="38100" dist="25400" dir="2700000" sx="99000" sy="99000" algn="tl" rotWithShape="0">
              <a:prstClr val="black">
                <a:alpha val="75000"/>
              </a:prstClr>
            </a:outerShdw>
          </a:effectLst>
        </p:spPr>
        <p:txBody>
          <a:bodyPr anchor="ctr"/>
          <a:lstStyle/>
          <a:p>
            <a:pPr lvl="0" algn="ctr" defTabSz="914400">
              <a:defRPr/>
            </a:pPr>
            <a:r>
              <a:rPr lang="en-US" sz="1300" b="1" kern="0" dirty="0">
                <a:solidFill>
                  <a:srgbClr val="FFFFFF"/>
                </a:solidFill>
                <a:cs typeface="Calibri"/>
              </a:rPr>
              <a:t>1 - Join or create team</a:t>
            </a:r>
          </a:p>
        </p:txBody>
      </p:sp>
    </p:spTree>
    <p:extLst>
      <p:ext uri="{BB962C8B-B14F-4D97-AF65-F5344CB8AC3E}">
        <p14:creationId xmlns:p14="http://schemas.microsoft.com/office/powerpoint/2010/main" val="11461049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2064CB-0825-4C4A-B43A-34B03742A1C1}"/>
              </a:ext>
            </a:extLst>
          </p:cNvPr>
          <p:cNvSpPr>
            <a:spLocks noGrp="1"/>
          </p:cNvSpPr>
          <p:nvPr>
            <p:ph type="sldNum" sz="quarter" idx="12"/>
          </p:nvPr>
        </p:nvSpPr>
        <p:spPr/>
        <p:txBody>
          <a:bodyPr/>
          <a:lstStyle/>
          <a:p>
            <a:fld id="{A8160BDD-7155-D744-B749-9730458604AD}" type="slidenum">
              <a:rPr lang="en-US" smtClean="0"/>
              <a:pPr/>
              <a:t>5</a:t>
            </a:fld>
            <a:endParaRPr lang="en-US" dirty="0"/>
          </a:p>
        </p:txBody>
      </p:sp>
      <p:sp>
        <p:nvSpPr>
          <p:cNvPr id="4" name="Title 3">
            <a:extLst>
              <a:ext uri="{FF2B5EF4-FFF2-40B4-BE49-F238E27FC236}">
                <a16:creationId xmlns:a16="http://schemas.microsoft.com/office/drawing/2014/main" id="{67F52509-FDF4-4808-8028-B37FEC4E2244}"/>
              </a:ext>
            </a:extLst>
          </p:cNvPr>
          <p:cNvSpPr>
            <a:spLocks noGrp="1"/>
          </p:cNvSpPr>
          <p:nvPr>
            <p:ph type="title"/>
          </p:nvPr>
        </p:nvSpPr>
        <p:spPr/>
        <p:txBody>
          <a:bodyPr/>
          <a:lstStyle/>
          <a:p>
            <a:r>
              <a:rPr lang="en-US" dirty="0"/>
              <a:t>Team Access</a:t>
            </a:r>
          </a:p>
        </p:txBody>
      </p:sp>
      <p:graphicFrame>
        <p:nvGraphicFramePr>
          <p:cNvPr id="5" name="Group 23">
            <a:extLst>
              <a:ext uri="{FF2B5EF4-FFF2-40B4-BE49-F238E27FC236}">
                <a16:creationId xmlns:a16="http://schemas.microsoft.com/office/drawing/2014/main" id="{28D372F2-F4EC-4402-8494-41993CEB7B39}"/>
              </a:ext>
            </a:extLst>
          </p:cNvPr>
          <p:cNvGraphicFramePr>
            <a:graphicFrameLocks noGrp="1"/>
          </p:cNvGraphicFramePr>
          <p:nvPr/>
        </p:nvGraphicFramePr>
        <p:xfrm>
          <a:off x="508002" y="1308591"/>
          <a:ext cx="8026398" cy="2173224"/>
        </p:xfrm>
        <a:graphic>
          <a:graphicData uri="http://schemas.openxmlformats.org/drawingml/2006/table">
            <a:tbl>
              <a:tblPr/>
              <a:tblGrid>
                <a:gridCol w="1549398">
                  <a:extLst>
                    <a:ext uri="{9D8B030D-6E8A-4147-A177-3AD203B41FA5}">
                      <a16:colId xmlns:a16="http://schemas.microsoft.com/office/drawing/2014/main" val="20000"/>
                    </a:ext>
                  </a:extLst>
                </a:gridCol>
                <a:gridCol w="6477000">
                  <a:extLst>
                    <a:ext uri="{9D8B030D-6E8A-4147-A177-3AD203B41FA5}">
                      <a16:colId xmlns:a16="http://schemas.microsoft.com/office/drawing/2014/main" val="20001"/>
                    </a:ext>
                  </a:extLst>
                </a:gridCol>
              </a:tblGrid>
              <a:tr h="4572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1" i="0" u="none" strike="noStrike" cap="none" normalizeH="0" baseline="0" dirty="0">
                          <a:ln>
                            <a:noFill/>
                          </a:ln>
                          <a:solidFill>
                            <a:schemeClr val="bg1"/>
                          </a:solidFill>
                          <a:effectLst/>
                          <a:latin typeface="Calibri"/>
                          <a:cs typeface="Calibri"/>
                        </a:rPr>
                        <a:t>Access Level</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Calibri"/>
                        </a:rPr>
                        <a:t>Description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extLst>
                  <a:ext uri="{0D108BD9-81ED-4DB2-BD59-A6C34878D82A}">
                    <a16:rowId xmlns:a16="http://schemas.microsoft.com/office/drawing/2014/main" val="10000"/>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cap="none" normalizeH="0" baseline="0" dirty="0">
                          <a:ln>
                            <a:noFill/>
                          </a:ln>
                          <a:solidFill>
                            <a:schemeClr val="tx1"/>
                          </a:solidFill>
                          <a:effectLst/>
                          <a:latin typeface="Calibri"/>
                          <a:cs typeface="Calibri"/>
                        </a:rPr>
                        <a:t>Private Only</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225425" marR="0" lvl="0" indent="-225425"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pPr>
                      <a:r>
                        <a:rPr kumimoji="0" lang="en-US" sz="1400" b="0" i="0" u="none" strike="noStrike" kern="1200" cap="none" normalizeH="0" baseline="0" dirty="0">
                          <a:ln>
                            <a:noFill/>
                          </a:ln>
                          <a:solidFill>
                            <a:schemeClr val="tx1"/>
                          </a:solidFill>
                          <a:effectLst/>
                          <a:latin typeface="Calibri"/>
                          <a:ea typeface="+mn-ea"/>
                          <a:cs typeface="Calibri"/>
                        </a:rPr>
                        <a:t>Only team owners can add members. </a:t>
                      </a:r>
                    </a:p>
                    <a:p>
                      <a:pPr marL="225425" marR="0" lvl="0" indent="-225425"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pPr>
                      <a:r>
                        <a:rPr kumimoji="0" lang="en-US" sz="1400" b="0" i="0" u="none" strike="noStrike" cap="none" normalizeH="0" baseline="0" dirty="0">
                          <a:ln>
                            <a:noFill/>
                          </a:ln>
                          <a:solidFill>
                            <a:schemeClr val="tx1"/>
                          </a:solidFill>
                          <a:effectLst/>
                          <a:latin typeface="Calibri"/>
                          <a:cs typeface="Calibri"/>
                        </a:rPr>
                        <a:t>Members </a:t>
                      </a:r>
                      <a:r>
                        <a:rPr kumimoji="0" lang="en-US" sz="1400" b="0" i="0" u="none" strike="noStrike" kern="1200" cap="none" normalizeH="0" baseline="0" dirty="0">
                          <a:ln>
                            <a:noFill/>
                          </a:ln>
                          <a:solidFill>
                            <a:schemeClr val="tx1"/>
                          </a:solidFill>
                          <a:effectLst/>
                          <a:latin typeface="Calibri"/>
                          <a:ea typeface="+mn-ea"/>
                          <a:cs typeface="Calibri"/>
                        </a:rPr>
                        <a:t>will</a:t>
                      </a:r>
                      <a:r>
                        <a:rPr kumimoji="0" lang="en-US" sz="1400" b="0" i="0" u="none" strike="noStrike" cap="none" normalizeH="0" baseline="0" dirty="0">
                          <a:ln>
                            <a:noFill/>
                          </a:ln>
                          <a:solidFill>
                            <a:schemeClr val="tx1"/>
                          </a:solidFill>
                          <a:effectLst/>
                          <a:latin typeface="Calibri"/>
                          <a:cs typeface="Calibri"/>
                        </a:rPr>
                        <a:t> get an invitation with a code and can join the team by entering the code that is given to them when they select </a:t>
                      </a:r>
                      <a:r>
                        <a:rPr kumimoji="0" lang="en-US" sz="1400" b="1" i="0" u="none" strike="noStrike" cap="none" normalizeH="0" baseline="0" dirty="0">
                          <a:ln>
                            <a:noFill/>
                          </a:ln>
                          <a:solidFill>
                            <a:schemeClr val="tx1"/>
                          </a:solidFill>
                          <a:effectLst/>
                          <a:latin typeface="Calibri"/>
                          <a:cs typeface="Calibri"/>
                        </a:rPr>
                        <a:t>Join or create team</a:t>
                      </a:r>
                      <a:r>
                        <a:rPr kumimoji="0" lang="en-US" sz="1400" b="0" i="0" u="none" strike="noStrike" cap="none" normalizeH="0" baseline="0" dirty="0">
                          <a:ln>
                            <a:noFill/>
                          </a:ln>
                          <a:solidFill>
                            <a:schemeClr val="tx1"/>
                          </a:solidFill>
                          <a:effectLst/>
                          <a:latin typeface="Calibri"/>
                          <a:cs typeface="Calibri"/>
                        </a:rPr>
                        <a:t>. </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Public</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225425" marR="0" lvl="0" indent="-225425"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pPr>
                      <a:r>
                        <a:rPr kumimoji="0" lang="en-US" sz="1400" b="0" i="0" u="none" strike="noStrike" kern="1200" cap="none" normalizeH="0" baseline="0" dirty="0">
                          <a:ln>
                            <a:noFill/>
                          </a:ln>
                          <a:solidFill>
                            <a:schemeClr val="tx1"/>
                          </a:solidFill>
                          <a:effectLst/>
                          <a:latin typeface="Calibri"/>
                          <a:ea typeface="+mn-ea"/>
                          <a:cs typeface="Calibri"/>
                        </a:rPr>
                        <a:t>Anyone in the organization can join the team. </a:t>
                      </a:r>
                    </a:p>
                    <a:p>
                      <a:pPr marL="225425" marR="0" lvl="0" indent="-225425"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pPr>
                      <a:r>
                        <a:rPr kumimoji="0" lang="en-US" sz="1400" b="0" i="0" u="none" strike="noStrike" kern="1200" cap="none" normalizeH="0" baseline="0" dirty="0">
                          <a:ln>
                            <a:noFill/>
                          </a:ln>
                          <a:solidFill>
                            <a:schemeClr val="tx1"/>
                          </a:solidFill>
                          <a:effectLst/>
                          <a:latin typeface="Calibri"/>
                          <a:ea typeface="+mn-ea"/>
                          <a:cs typeface="Calibri"/>
                        </a:rPr>
                        <a:t>Public may be a good setting for common interest teams. </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Org-wide</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225425" marR="0" lvl="0" indent="-225425"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defRPr/>
                      </a:pPr>
                      <a:r>
                        <a:rPr kumimoji="0" lang="en-US" sz="1400" b="0" i="0" u="none" strike="noStrike" kern="1200" cap="none" normalizeH="0" baseline="0" dirty="0">
                          <a:ln>
                            <a:noFill/>
                          </a:ln>
                          <a:solidFill>
                            <a:schemeClr val="tx1"/>
                          </a:solidFill>
                          <a:effectLst/>
                          <a:latin typeface="Calibri"/>
                          <a:ea typeface="+mn-ea"/>
                          <a:cs typeface="Calibri"/>
                        </a:rPr>
                        <a:t>Everyone in the organization is automatically added.</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37232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078655-30EC-412A-97C7-94E358DCBD64}"/>
              </a:ext>
            </a:extLst>
          </p:cNvPr>
          <p:cNvSpPr>
            <a:spLocks noGrp="1"/>
          </p:cNvSpPr>
          <p:nvPr>
            <p:ph type="sldNum" sz="quarter" idx="12"/>
          </p:nvPr>
        </p:nvSpPr>
        <p:spPr/>
        <p:txBody>
          <a:bodyPr/>
          <a:lstStyle/>
          <a:p>
            <a:fld id="{A8160BDD-7155-D744-B749-9730458604AD}" type="slidenum">
              <a:rPr lang="en-US" smtClean="0"/>
              <a:pPr/>
              <a:t>6</a:t>
            </a:fld>
            <a:endParaRPr lang="en-US" dirty="0"/>
          </a:p>
        </p:txBody>
      </p:sp>
      <p:sp>
        <p:nvSpPr>
          <p:cNvPr id="4" name="Title 3">
            <a:extLst>
              <a:ext uri="{FF2B5EF4-FFF2-40B4-BE49-F238E27FC236}">
                <a16:creationId xmlns:a16="http://schemas.microsoft.com/office/drawing/2014/main" id="{73EC150E-0D27-40B2-9685-DBFF388D1819}"/>
              </a:ext>
            </a:extLst>
          </p:cNvPr>
          <p:cNvSpPr>
            <a:spLocks noGrp="1"/>
          </p:cNvSpPr>
          <p:nvPr>
            <p:ph type="title"/>
          </p:nvPr>
        </p:nvSpPr>
        <p:spPr/>
        <p:txBody>
          <a:bodyPr/>
          <a:lstStyle/>
          <a:p>
            <a:r>
              <a:rPr lang="en-US" dirty="0"/>
              <a:t>Team Configuration Defaults</a:t>
            </a:r>
          </a:p>
        </p:txBody>
      </p:sp>
      <p:graphicFrame>
        <p:nvGraphicFramePr>
          <p:cNvPr id="6" name="Group 23">
            <a:extLst>
              <a:ext uri="{FF2B5EF4-FFF2-40B4-BE49-F238E27FC236}">
                <a16:creationId xmlns:a16="http://schemas.microsoft.com/office/drawing/2014/main" id="{9D22495F-8D35-4078-B314-957A180190DE}"/>
              </a:ext>
            </a:extLst>
          </p:cNvPr>
          <p:cNvGraphicFramePr>
            <a:graphicFrameLocks noGrp="1"/>
          </p:cNvGraphicFramePr>
          <p:nvPr>
            <p:extLst>
              <p:ext uri="{D42A27DB-BD31-4B8C-83A1-F6EECF244321}">
                <p14:modId xmlns:p14="http://schemas.microsoft.com/office/powerpoint/2010/main" val="2977294702"/>
              </p:ext>
            </p:extLst>
          </p:nvPr>
        </p:nvGraphicFramePr>
        <p:xfrm>
          <a:off x="781050" y="1600200"/>
          <a:ext cx="7581900" cy="2395728"/>
        </p:xfrm>
        <a:graphic>
          <a:graphicData uri="http://schemas.openxmlformats.org/drawingml/2006/table">
            <a:tbl>
              <a:tblPr/>
              <a:tblGrid>
                <a:gridCol w="2404207">
                  <a:extLst>
                    <a:ext uri="{9D8B030D-6E8A-4147-A177-3AD203B41FA5}">
                      <a16:colId xmlns:a16="http://schemas.microsoft.com/office/drawing/2014/main" val="20000"/>
                    </a:ext>
                  </a:extLst>
                </a:gridCol>
                <a:gridCol w="5177693">
                  <a:extLst>
                    <a:ext uri="{9D8B030D-6E8A-4147-A177-3AD203B41FA5}">
                      <a16:colId xmlns:a16="http://schemas.microsoft.com/office/drawing/2014/main" val="20001"/>
                    </a:ext>
                  </a:extLst>
                </a:gridCol>
              </a:tblGrid>
              <a:tr h="4572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1" i="0" u="none" strike="noStrike" cap="none" normalizeH="0" baseline="0" dirty="0">
                          <a:ln>
                            <a:noFill/>
                          </a:ln>
                          <a:solidFill>
                            <a:schemeClr val="bg1"/>
                          </a:solidFill>
                          <a:effectLst/>
                          <a:latin typeface="Calibri"/>
                          <a:cs typeface="Calibri"/>
                        </a:rPr>
                        <a:t>Item</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Calibri"/>
                        </a:rPr>
                        <a:t>Description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extLst>
                  <a:ext uri="{0D108BD9-81ED-4DB2-BD59-A6C34878D82A}">
                    <a16:rowId xmlns:a16="http://schemas.microsoft.com/office/drawing/2014/main" val="10000"/>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cap="none" normalizeH="0" baseline="0" dirty="0">
                          <a:ln>
                            <a:noFill/>
                          </a:ln>
                          <a:solidFill>
                            <a:schemeClr val="tx1"/>
                          </a:solidFill>
                          <a:effectLst/>
                          <a:latin typeface="Calibri"/>
                          <a:cs typeface="Calibri"/>
                        </a:rPr>
                        <a:t>General channel</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285750" marR="0" lvl="0" indent="-28575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pPr>
                      <a:r>
                        <a:rPr kumimoji="0" lang="en-US" sz="1400" b="0" i="0" u="none" strike="noStrike" cap="none" normalizeH="0" baseline="0" dirty="0">
                          <a:ln>
                            <a:noFill/>
                          </a:ln>
                          <a:solidFill>
                            <a:schemeClr val="tx1"/>
                          </a:solidFill>
                          <a:effectLst/>
                          <a:latin typeface="Calibri"/>
                          <a:cs typeface="Calibri"/>
                        </a:rPr>
                        <a:t>A general interest area for all team members. </a:t>
                      </a:r>
                    </a:p>
                    <a:p>
                      <a:pPr marL="285750" marR="0" lvl="0" indent="-28575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pPr>
                      <a:r>
                        <a:rPr kumimoji="0" lang="en-US" sz="1400" b="0" i="0" u="none" strike="noStrike" cap="none" normalizeH="0" baseline="0" dirty="0">
                          <a:ln>
                            <a:noFill/>
                          </a:ln>
                          <a:solidFill>
                            <a:schemeClr val="tx1"/>
                          </a:solidFill>
                          <a:effectLst/>
                          <a:latin typeface="Calibri"/>
                          <a:cs typeface="Calibri"/>
                        </a:rPr>
                        <a:t>Can’t be renamed or deleted.</a:t>
                      </a:r>
                    </a:p>
                    <a:p>
                      <a:pPr marL="285750" marR="0" lvl="0" indent="-28575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pPr>
                      <a:r>
                        <a:rPr kumimoji="0" lang="en-US" sz="1400" b="0" i="0" u="none" strike="noStrike" cap="none" normalizeH="0" baseline="0" dirty="0">
                          <a:ln>
                            <a:noFill/>
                          </a:ln>
                          <a:solidFill>
                            <a:schemeClr val="tx1"/>
                          </a:solidFill>
                          <a:effectLst/>
                          <a:latin typeface="Calibri"/>
                          <a:cs typeface="Calibri"/>
                        </a:rPr>
                        <a:t>Notifies all team members when messages are posted.</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Default tabs for each channel</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285750" marR="0" lvl="0" indent="-28575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pPr>
                      <a:r>
                        <a:rPr kumimoji="0" lang="en-US" sz="1400" b="1" i="0" u="none" strike="noStrike" kern="1200" cap="none" normalizeH="0" baseline="0" dirty="0">
                          <a:ln>
                            <a:noFill/>
                          </a:ln>
                          <a:solidFill>
                            <a:schemeClr val="tx1"/>
                          </a:solidFill>
                          <a:effectLst/>
                          <a:latin typeface="Calibri"/>
                          <a:ea typeface="+mn-ea"/>
                          <a:cs typeface="Calibri"/>
                        </a:rPr>
                        <a:t>Posts</a:t>
                      </a:r>
                      <a:r>
                        <a:rPr kumimoji="0" lang="en-US" sz="1400" b="0" i="0" u="none" strike="noStrike" kern="1200" cap="none" normalizeH="0" baseline="0" dirty="0">
                          <a:ln>
                            <a:noFill/>
                          </a:ln>
                          <a:solidFill>
                            <a:schemeClr val="tx1"/>
                          </a:solidFill>
                          <a:effectLst/>
                          <a:latin typeface="Calibri"/>
                          <a:ea typeface="+mn-ea"/>
                          <a:cs typeface="Calibri"/>
                        </a:rPr>
                        <a:t>,</a:t>
                      </a:r>
                      <a:r>
                        <a:rPr kumimoji="0" lang="en-US" sz="1400" b="1" i="0" u="none" strike="noStrike" kern="1200" cap="none" normalizeH="0" baseline="0" dirty="0">
                          <a:ln>
                            <a:noFill/>
                          </a:ln>
                          <a:solidFill>
                            <a:schemeClr val="tx1"/>
                          </a:solidFill>
                          <a:effectLst/>
                          <a:latin typeface="Calibri"/>
                          <a:ea typeface="+mn-ea"/>
                          <a:cs typeface="Calibri"/>
                        </a:rPr>
                        <a:t> Files</a:t>
                      </a:r>
                      <a:r>
                        <a:rPr kumimoji="0" lang="en-US" sz="1400" b="0" i="0" u="none" strike="noStrike" kern="1200" cap="none" normalizeH="0" baseline="0" dirty="0">
                          <a:ln>
                            <a:noFill/>
                          </a:ln>
                          <a:solidFill>
                            <a:schemeClr val="tx1"/>
                          </a:solidFill>
                          <a:effectLst/>
                          <a:latin typeface="Calibri"/>
                          <a:ea typeface="+mn-ea"/>
                          <a:cs typeface="Calibri"/>
                        </a:rPr>
                        <a:t>, and </a:t>
                      </a:r>
                      <a:r>
                        <a:rPr kumimoji="0" lang="en-US" sz="1400" b="1" i="0" u="none" strike="noStrike" kern="1200" cap="none" normalizeH="0" baseline="0" dirty="0">
                          <a:ln>
                            <a:noFill/>
                          </a:ln>
                          <a:solidFill>
                            <a:schemeClr val="tx1"/>
                          </a:solidFill>
                          <a:effectLst/>
                          <a:latin typeface="Calibri"/>
                          <a:ea typeface="+mn-ea"/>
                          <a:cs typeface="Calibri"/>
                        </a:rPr>
                        <a:t>Wiki</a:t>
                      </a:r>
                      <a:r>
                        <a:rPr kumimoji="0" lang="en-US" sz="1400" b="0" i="0" u="none" strike="noStrike" kern="1200" cap="none" normalizeH="0" baseline="0" dirty="0">
                          <a:ln>
                            <a:noFill/>
                          </a:ln>
                          <a:solidFill>
                            <a:schemeClr val="tx1"/>
                          </a:solidFill>
                          <a:effectLst/>
                          <a:latin typeface="Calibri"/>
                          <a:ea typeface="+mn-ea"/>
                          <a:cs typeface="Calibri"/>
                        </a:rPr>
                        <a:t> included by default</a:t>
                      </a:r>
                    </a:p>
                    <a:p>
                      <a:pPr marL="285750" marR="0" lvl="0" indent="-28575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pPr>
                      <a:r>
                        <a:rPr kumimoji="0" lang="en-US" sz="1400" b="0" i="0" u="none" strike="noStrike" kern="1200" cap="none" normalizeH="0" baseline="0" dirty="0">
                          <a:ln>
                            <a:noFill/>
                          </a:ln>
                          <a:solidFill>
                            <a:schemeClr val="tx1"/>
                          </a:solidFill>
                          <a:effectLst/>
                          <a:latin typeface="Calibri"/>
                          <a:ea typeface="+mn-ea"/>
                          <a:cs typeface="Calibri"/>
                        </a:rPr>
                        <a:t>Tabs may be added by organizational admins.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Default apps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285750" marR="0" lvl="0" indent="-28575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pPr>
                      <a:r>
                        <a:rPr kumimoji="0" lang="en-US" sz="1400" b="0" i="0" u="none" strike="noStrike" kern="1200" cap="none" normalizeH="0" baseline="0" dirty="0">
                          <a:ln>
                            <a:noFill/>
                          </a:ln>
                          <a:solidFill>
                            <a:schemeClr val="tx1"/>
                          </a:solidFill>
                          <a:effectLst/>
                          <a:latin typeface="Calibri"/>
                          <a:ea typeface="+mn-ea"/>
                          <a:cs typeface="Calibri"/>
                        </a:rPr>
                        <a:t>Included with a new team.</a:t>
                      </a:r>
                    </a:p>
                    <a:p>
                      <a:pPr marL="285750" marR="0" lvl="0" indent="-28575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Char char="•"/>
                        <a:tabLst/>
                      </a:pPr>
                      <a:r>
                        <a:rPr kumimoji="0" lang="en-US" sz="1400" b="0" i="0" u="none" strike="noStrike" kern="1200" cap="none" normalizeH="0" baseline="0" dirty="0">
                          <a:ln>
                            <a:noFill/>
                          </a:ln>
                          <a:solidFill>
                            <a:schemeClr val="tx1"/>
                          </a:solidFill>
                          <a:effectLst/>
                          <a:latin typeface="Calibri"/>
                          <a:ea typeface="+mn-ea"/>
                          <a:cs typeface="Calibri"/>
                        </a:rPr>
                        <a:t>May be added or removed as needed.</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26487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95E02AD-A34D-4797-A699-CFCFEA4D352F}"/>
              </a:ext>
            </a:extLst>
          </p:cNvPr>
          <p:cNvSpPr>
            <a:spLocks noGrp="1"/>
          </p:cNvSpPr>
          <p:nvPr>
            <p:ph type="sldNum" sz="quarter" idx="12"/>
          </p:nvPr>
        </p:nvSpPr>
        <p:spPr/>
        <p:txBody>
          <a:bodyPr/>
          <a:lstStyle/>
          <a:p>
            <a:fld id="{A8160BDD-7155-D744-B749-9730458604AD}" type="slidenum">
              <a:rPr lang="en-US" smtClean="0"/>
              <a:pPr/>
              <a:t>7</a:t>
            </a:fld>
            <a:endParaRPr lang="en-US" dirty="0"/>
          </a:p>
        </p:txBody>
      </p:sp>
      <p:sp>
        <p:nvSpPr>
          <p:cNvPr id="4" name="Title 3">
            <a:extLst>
              <a:ext uri="{FF2B5EF4-FFF2-40B4-BE49-F238E27FC236}">
                <a16:creationId xmlns:a16="http://schemas.microsoft.com/office/drawing/2014/main" id="{EDF34BFE-5C32-4C06-BD70-6F4E0FAD9B9B}"/>
              </a:ext>
            </a:extLst>
          </p:cNvPr>
          <p:cNvSpPr>
            <a:spLocks noGrp="1"/>
          </p:cNvSpPr>
          <p:nvPr>
            <p:ph type="title"/>
          </p:nvPr>
        </p:nvSpPr>
        <p:spPr/>
        <p:txBody>
          <a:bodyPr/>
          <a:lstStyle/>
          <a:p>
            <a:r>
              <a:rPr lang="en-US" dirty="0"/>
              <a:t>Team Roles</a:t>
            </a:r>
          </a:p>
        </p:txBody>
      </p:sp>
      <p:graphicFrame>
        <p:nvGraphicFramePr>
          <p:cNvPr id="5" name="Group 23">
            <a:extLst>
              <a:ext uri="{FF2B5EF4-FFF2-40B4-BE49-F238E27FC236}">
                <a16:creationId xmlns:a16="http://schemas.microsoft.com/office/drawing/2014/main" id="{BD48BE01-4393-41CE-8EEB-E23494AF997B}"/>
              </a:ext>
            </a:extLst>
          </p:cNvPr>
          <p:cNvGraphicFramePr>
            <a:graphicFrameLocks noGrp="1"/>
          </p:cNvGraphicFramePr>
          <p:nvPr>
            <p:extLst>
              <p:ext uri="{D42A27DB-BD31-4B8C-83A1-F6EECF244321}">
                <p14:modId xmlns:p14="http://schemas.microsoft.com/office/powerpoint/2010/main" val="3269541778"/>
              </p:ext>
            </p:extLst>
          </p:nvPr>
        </p:nvGraphicFramePr>
        <p:xfrm>
          <a:off x="189816" y="1005840"/>
          <a:ext cx="8764367" cy="5699760"/>
        </p:xfrm>
        <a:graphic>
          <a:graphicData uri="http://schemas.openxmlformats.org/drawingml/2006/table">
            <a:tbl>
              <a:tblPr/>
              <a:tblGrid>
                <a:gridCol w="3924984">
                  <a:extLst>
                    <a:ext uri="{9D8B030D-6E8A-4147-A177-3AD203B41FA5}">
                      <a16:colId xmlns:a16="http://schemas.microsoft.com/office/drawing/2014/main" val="20000"/>
                    </a:ext>
                  </a:extLst>
                </a:gridCol>
                <a:gridCol w="1676400">
                  <a:extLst>
                    <a:ext uri="{9D8B030D-6E8A-4147-A177-3AD203B41FA5}">
                      <a16:colId xmlns:a16="http://schemas.microsoft.com/office/drawing/2014/main" val="2900654031"/>
                    </a:ext>
                  </a:extLst>
                </a:gridCol>
                <a:gridCol w="1752600">
                  <a:extLst>
                    <a:ext uri="{9D8B030D-6E8A-4147-A177-3AD203B41FA5}">
                      <a16:colId xmlns:a16="http://schemas.microsoft.com/office/drawing/2014/main" val="20001"/>
                    </a:ext>
                  </a:extLst>
                </a:gridCol>
                <a:gridCol w="1410383">
                  <a:extLst>
                    <a:ext uri="{9D8B030D-6E8A-4147-A177-3AD203B41FA5}">
                      <a16:colId xmlns:a16="http://schemas.microsoft.com/office/drawing/2014/main" val="2092937118"/>
                    </a:ext>
                  </a:extLst>
                </a:gridCol>
              </a:tblGrid>
              <a:tr h="228945">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1" i="0" u="none" strike="noStrike" cap="none" normalizeH="0" baseline="0" dirty="0">
                          <a:ln>
                            <a:noFill/>
                          </a:ln>
                          <a:solidFill>
                            <a:schemeClr val="bg1"/>
                          </a:solidFill>
                          <a:effectLst/>
                          <a:latin typeface="Calibri"/>
                          <a:cs typeface="Calibri"/>
                        </a:rPr>
                        <a:t>Action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tc>
                  <a:txBody>
                    <a:bodyPr/>
                    <a:lstStyle/>
                    <a:p>
                      <a:pPr marL="0" marR="0" lvl="0" indent="0" algn="ctr"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1" i="0" u="none" strike="noStrike" cap="none" normalizeH="0" baseline="0" dirty="0">
                          <a:ln>
                            <a:noFill/>
                          </a:ln>
                          <a:solidFill>
                            <a:schemeClr val="bg1"/>
                          </a:solidFill>
                          <a:effectLst/>
                          <a:latin typeface="Calibri"/>
                          <a:cs typeface="Calibri"/>
                        </a:rPr>
                        <a:t>Owner</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Calibri"/>
                        </a:rPr>
                        <a:t>Member</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tc>
                  <a:txBody>
                    <a:bodyPr/>
                    <a:lstStyle/>
                    <a:p>
                      <a:pPr marL="0" marR="0" lvl="0" indent="0" algn="ctr"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Calibri"/>
                        </a:rPr>
                        <a:t>Guest</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extLst>
                  <a:ext uri="{0D108BD9-81ED-4DB2-BD59-A6C34878D82A}">
                    <a16:rowId xmlns:a16="http://schemas.microsoft.com/office/drawing/2014/main" val="10000"/>
                  </a:ext>
                </a:extLst>
              </a:tr>
              <a:tr h="166505">
                <a:tc>
                  <a:txBody>
                    <a:bodyPr/>
                    <a:lstStyle/>
                    <a:p>
                      <a:pPr algn="l" fontAlgn="b"/>
                      <a:r>
                        <a:rPr lang="en-US" sz="1100" b="0" i="0" u="none" strike="noStrike" dirty="0">
                          <a:solidFill>
                            <a:srgbClr val="000000"/>
                          </a:solidFill>
                          <a:effectLst/>
                          <a:latin typeface="Calibri" panose="020F0502020204030204" pitchFamily="34" charset="0"/>
                        </a:rPr>
                        <a:t>Create a channel</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166505">
                <a:tc>
                  <a:txBody>
                    <a:bodyPr/>
                    <a:lstStyle/>
                    <a:p>
                      <a:pPr algn="l" fontAlgn="b"/>
                      <a:r>
                        <a:rPr lang="it-IT" sz="1100" b="0" i="0" u="none" strike="noStrike">
                          <a:solidFill>
                            <a:srgbClr val="000000"/>
                          </a:solidFill>
                          <a:effectLst/>
                          <a:latin typeface="Calibri" panose="020F0502020204030204" pitchFamily="34" charset="0"/>
                        </a:rPr>
                        <a:t>Participate in a private chat</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538091020"/>
                  </a:ext>
                </a:extLst>
              </a:tr>
              <a:tr h="166505">
                <a:tc>
                  <a:txBody>
                    <a:bodyPr/>
                    <a:lstStyle/>
                    <a:p>
                      <a:pPr algn="l" fontAlgn="b"/>
                      <a:r>
                        <a:rPr lang="it-IT" sz="1100" b="0" i="0" u="none" strike="noStrike" dirty="0">
                          <a:solidFill>
                            <a:srgbClr val="000000"/>
                          </a:solidFill>
                          <a:effectLst/>
                          <a:latin typeface="Calibri" panose="020F0502020204030204" pitchFamily="34" charset="0"/>
                        </a:rPr>
                        <a:t>Participate in a channel conversation</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756252913"/>
                  </a:ext>
                </a:extLst>
              </a:tr>
              <a:tr h="166505">
                <a:tc>
                  <a:txBody>
                    <a:bodyPr/>
                    <a:lstStyle/>
                    <a:p>
                      <a:pPr algn="l" fontAlgn="b"/>
                      <a:r>
                        <a:rPr lang="en-US" sz="1100" b="0" i="0" u="none" strike="noStrike" dirty="0">
                          <a:solidFill>
                            <a:srgbClr val="000000"/>
                          </a:solidFill>
                          <a:effectLst/>
                          <a:latin typeface="Calibri" panose="020F0502020204030204" pitchFamily="34" charset="0"/>
                        </a:rPr>
                        <a:t>Share a channel file</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079688803"/>
                  </a:ext>
                </a:extLst>
              </a:tr>
              <a:tr h="166505">
                <a:tc>
                  <a:txBody>
                    <a:bodyPr/>
                    <a:lstStyle/>
                    <a:p>
                      <a:pPr algn="l" fontAlgn="b"/>
                      <a:r>
                        <a:rPr lang="en-US" sz="1100" b="0" i="0" u="none" strike="noStrike" dirty="0">
                          <a:solidFill>
                            <a:srgbClr val="000000"/>
                          </a:solidFill>
                          <a:effectLst/>
                          <a:latin typeface="Calibri" panose="020F0502020204030204" pitchFamily="34" charset="0"/>
                        </a:rPr>
                        <a:t>Share a chat file</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601003317"/>
                  </a:ext>
                </a:extLst>
              </a:tr>
              <a:tr h="166505">
                <a:tc>
                  <a:txBody>
                    <a:bodyPr/>
                    <a:lstStyle/>
                    <a:p>
                      <a:pPr algn="l" fontAlgn="b"/>
                      <a:r>
                        <a:rPr lang="en-US" sz="1100" b="0" i="0" u="none" strike="noStrike" dirty="0">
                          <a:solidFill>
                            <a:srgbClr val="000000"/>
                          </a:solidFill>
                          <a:effectLst/>
                          <a:latin typeface="Calibri" panose="020F0502020204030204" pitchFamily="34" charset="0"/>
                        </a:rPr>
                        <a:t>Add apps (such as tabs, bots, or connectors)</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696129336"/>
                  </a:ext>
                </a:extLst>
              </a:tr>
              <a:tr h="166505">
                <a:tc>
                  <a:txBody>
                    <a:bodyPr/>
                    <a:lstStyle/>
                    <a:p>
                      <a:pPr algn="l" fontAlgn="b"/>
                      <a:r>
                        <a:rPr lang="en-US" sz="1100" b="0" i="0" u="none" strike="noStrike" dirty="0">
                          <a:solidFill>
                            <a:srgbClr val="000000"/>
                          </a:solidFill>
                          <a:effectLst/>
                          <a:latin typeface="Calibri" panose="020F0502020204030204" pitchFamily="34" charset="0"/>
                        </a:rPr>
                        <a:t>Can be invited via any work or school account for Microsoft 365</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197413719"/>
                  </a:ext>
                </a:extLst>
              </a:tr>
              <a:tr h="166505">
                <a:tc>
                  <a:txBody>
                    <a:bodyPr/>
                    <a:lstStyle/>
                    <a:p>
                      <a:pPr algn="l" fontAlgn="b"/>
                      <a:r>
                        <a:rPr lang="en-US" sz="1100" b="0" i="0" u="none" strike="noStrike" dirty="0">
                          <a:solidFill>
                            <a:srgbClr val="000000"/>
                          </a:solidFill>
                          <a:effectLst/>
                          <a:latin typeface="Calibri" panose="020F0502020204030204" pitchFamily="34" charset="0"/>
                        </a:rPr>
                        <a:t>Create a team</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766539209"/>
                  </a:ext>
                </a:extLst>
              </a:tr>
              <a:tr h="166505">
                <a:tc>
                  <a:txBody>
                    <a:bodyPr/>
                    <a:lstStyle/>
                    <a:p>
                      <a:pPr algn="l" fontAlgn="b"/>
                      <a:r>
                        <a:rPr lang="en-US" sz="1100" b="0" i="0" u="none" strike="noStrike" dirty="0">
                          <a:solidFill>
                            <a:srgbClr val="000000"/>
                          </a:solidFill>
                          <a:effectLst/>
                          <a:latin typeface="Calibri" panose="020F0502020204030204" pitchFamily="34" charset="0"/>
                        </a:rPr>
                        <a:t>Delete or edit posted messages</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868016084"/>
                  </a:ext>
                </a:extLst>
              </a:tr>
              <a:tr h="166505">
                <a:tc>
                  <a:txBody>
                    <a:bodyPr/>
                    <a:lstStyle/>
                    <a:p>
                      <a:pPr algn="l" fontAlgn="b"/>
                      <a:r>
                        <a:rPr lang="en-US" sz="1100" b="0" i="0" u="none" strike="noStrike" dirty="0">
                          <a:solidFill>
                            <a:srgbClr val="000000"/>
                          </a:solidFill>
                          <a:effectLst/>
                          <a:latin typeface="Calibri" panose="020F0502020204030204" pitchFamily="34" charset="0"/>
                        </a:rPr>
                        <a:t>Discover and join public teams</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837421732"/>
                  </a:ext>
                </a:extLst>
              </a:tr>
              <a:tr h="166505">
                <a:tc>
                  <a:txBody>
                    <a:bodyPr/>
                    <a:lstStyle/>
                    <a:p>
                      <a:pPr algn="l" fontAlgn="b"/>
                      <a:r>
                        <a:rPr lang="en-US" sz="1100" b="0" i="0" u="none" strike="noStrike" dirty="0">
                          <a:solidFill>
                            <a:srgbClr val="000000"/>
                          </a:solidFill>
                          <a:effectLst/>
                          <a:latin typeface="Calibri" panose="020F0502020204030204" pitchFamily="34" charset="0"/>
                        </a:rPr>
                        <a:t>View org chart</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9724461"/>
                  </a:ext>
                </a:extLst>
              </a:tr>
              <a:tr h="166505">
                <a:tc>
                  <a:txBody>
                    <a:bodyPr/>
                    <a:lstStyle/>
                    <a:p>
                      <a:pPr algn="l" fontAlgn="b"/>
                      <a:r>
                        <a:rPr lang="en-US" sz="1100" b="0" i="0" u="none" strike="noStrike" dirty="0">
                          <a:solidFill>
                            <a:srgbClr val="000000"/>
                          </a:solidFill>
                          <a:effectLst/>
                          <a:latin typeface="Calibri" panose="020F0502020204030204" pitchFamily="34" charset="0"/>
                        </a:rPr>
                        <a:t>Add or remove members and guests</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343546805"/>
                  </a:ext>
                </a:extLst>
              </a:tr>
              <a:tr h="166505">
                <a:tc>
                  <a:txBody>
                    <a:bodyPr/>
                    <a:lstStyle/>
                    <a:p>
                      <a:pPr algn="l" fontAlgn="b"/>
                      <a:r>
                        <a:rPr lang="en-US" sz="1100" b="0" i="0" u="none" strike="noStrike" dirty="0">
                          <a:solidFill>
                            <a:srgbClr val="000000"/>
                          </a:solidFill>
                          <a:effectLst/>
                          <a:latin typeface="Calibri" panose="020F0502020204030204" pitchFamily="34" charset="0"/>
                        </a:rPr>
                        <a:t>Edit or delete a team</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166505">
                <a:tc>
                  <a:txBody>
                    <a:bodyPr/>
                    <a:lstStyle/>
                    <a:p>
                      <a:pPr algn="l" fontAlgn="b"/>
                      <a:r>
                        <a:rPr lang="en-US" sz="1100" b="0" i="0" u="none" strike="noStrike" dirty="0">
                          <a:solidFill>
                            <a:srgbClr val="000000"/>
                          </a:solidFill>
                          <a:effectLst/>
                          <a:latin typeface="Calibri" panose="020F0502020204030204" pitchFamily="34" charset="0"/>
                        </a:rPr>
                        <a:t>Set team permissions for channels, tabs, and connectors</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166505">
                <a:tc>
                  <a:txBody>
                    <a:bodyPr/>
                    <a:lstStyle/>
                    <a:p>
                      <a:pPr algn="l" fontAlgn="b"/>
                      <a:r>
                        <a:rPr lang="en-US" sz="1100" b="0" i="0" u="none" strike="noStrike" dirty="0">
                          <a:solidFill>
                            <a:srgbClr val="000000"/>
                          </a:solidFill>
                          <a:effectLst/>
                          <a:latin typeface="Calibri" panose="020F0502020204030204" pitchFamily="34" charset="0"/>
                        </a:rPr>
                        <a:t>Change the team picture</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7188522"/>
                  </a:ext>
                </a:extLst>
              </a:tr>
              <a:tr h="166505">
                <a:tc>
                  <a:txBody>
                    <a:bodyPr/>
                    <a:lstStyle/>
                    <a:p>
                      <a:pPr algn="l" fontAlgn="b"/>
                      <a:r>
                        <a:rPr lang="en-US" sz="1100" b="0" i="0" u="none" strike="noStrike" dirty="0">
                          <a:solidFill>
                            <a:srgbClr val="000000"/>
                          </a:solidFill>
                          <a:effectLst/>
                          <a:latin typeface="Calibri" panose="020F0502020204030204" pitchFamily="34" charset="0"/>
                        </a:rPr>
                        <a:t>Add guests to a team</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436770861"/>
                  </a:ext>
                </a:extLst>
              </a:tr>
              <a:tr h="166505">
                <a:tc>
                  <a:txBody>
                    <a:bodyPr/>
                    <a:lstStyle/>
                    <a:p>
                      <a:pPr algn="l" fontAlgn="b"/>
                      <a:r>
                        <a:rPr lang="en-US" sz="1100" b="0" i="0" u="none" strike="noStrike" dirty="0">
                          <a:solidFill>
                            <a:srgbClr val="000000"/>
                          </a:solidFill>
                          <a:effectLst/>
                          <a:latin typeface="Calibri" panose="020F0502020204030204" pitchFamily="34" charset="0"/>
                        </a:rPr>
                        <a:t>Auto-show channels for the whole team</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540672180"/>
                  </a:ext>
                </a:extLst>
              </a:tr>
              <a:tr h="166505">
                <a:tc>
                  <a:txBody>
                    <a:bodyPr/>
                    <a:lstStyle/>
                    <a:p>
                      <a:pPr algn="l" fontAlgn="b"/>
                      <a:r>
                        <a:rPr lang="en-US" sz="1100" b="0" i="0" u="none" strike="noStrike" dirty="0">
                          <a:solidFill>
                            <a:srgbClr val="000000"/>
                          </a:solidFill>
                          <a:effectLst/>
                          <a:latin typeface="Calibri" panose="020F0502020204030204" pitchFamily="34" charset="0"/>
                        </a:rPr>
                        <a:t>Control @[team name] mentions</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20528603"/>
                  </a:ext>
                </a:extLst>
              </a:tr>
              <a:tr h="166505">
                <a:tc>
                  <a:txBody>
                    <a:bodyPr/>
                    <a:lstStyle/>
                    <a:p>
                      <a:pPr algn="l" fontAlgn="b"/>
                      <a:r>
                        <a:rPr lang="en-US" sz="1100" b="0" i="0" u="none" strike="noStrike" dirty="0">
                          <a:solidFill>
                            <a:srgbClr val="000000"/>
                          </a:solidFill>
                          <a:effectLst/>
                          <a:latin typeface="Calibri" panose="020F0502020204030204" pitchFamily="34" charset="0"/>
                        </a:rPr>
                        <a:t>Allow @channel or @[channel name] mentions</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554464923"/>
                  </a:ext>
                </a:extLst>
              </a:tr>
              <a:tr h="166505">
                <a:tc>
                  <a:txBody>
                    <a:bodyPr/>
                    <a:lstStyle/>
                    <a:p>
                      <a:pPr algn="l" fontAlgn="b"/>
                      <a:r>
                        <a:rPr lang="en-US" sz="1100" b="0" i="0" u="none" strike="noStrike" dirty="0">
                          <a:solidFill>
                            <a:srgbClr val="000000"/>
                          </a:solidFill>
                          <a:effectLst/>
                          <a:latin typeface="Calibri" panose="020F0502020204030204" pitchFamily="34" charset="0"/>
                        </a:rPr>
                        <a:t>Allow usage of emoji, GIFs, and memes</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097805738"/>
                  </a:ext>
                </a:extLst>
              </a:tr>
              <a:tr h="166505">
                <a:tc>
                  <a:txBody>
                    <a:bodyPr/>
                    <a:lstStyle/>
                    <a:p>
                      <a:pPr algn="l" fontAlgn="b"/>
                      <a:r>
                        <a:rPr lang="en-US" sz="1100" b="0" i="0" u="none" strike="noStrike" dirty="0">
                          <a:solidFill>
                            <a:srgbClr val="000000"/>
                          </a:solidFill>
                          <a:effectLst/>
                          <a:latin typeface="Calibri" panose="020F0502020204030204" pitchFamily="34" charset="0"/>
                        </a:rPr>
                        <a:t>Renew a team</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276102968"/>
                  </a:ext>
                </a:extLst>
              </a:tr>
              <a:tr h="166505">
                <a:tc>
                  <a:txBody>
                    <a:bodyPr/>
                    <a:lstStyle/>
                    <a:p>
                      <a:pPr algn="l" fontAlgn="b"/>
                      <a:r>
                        <a:rPr lang="en-US" sz="1100" b="0" i="0" u="none" strike="noStrike" dirty="0">
                          <a:solidFill>
                            <a:srgbClr val="000000"/>
                          </a:solidFill>
                          <a:effectLst/>
                          <a:latin typeface="Calibri" panose="020F0502020204030204" pitchFamily="34" charset="0"/>
                        </a:rPr>
                        <a:t>Archive or restore a team</a:t>
                      </a:r>
                    </a:p>
                  </a:txBody>
                  <a:tcPr marL="9525" marR="9525" marT="38100" marB="3810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X</a:t>
                      </a: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fontAlgn="b"/>
                      <a:endParaRPr lang="en-US" sz="1100" b="0" i="0" u="none" strike="noStrike" dirty="0">
                        <a:solidFill>
                          <a:srgbClr val="000000"/>
                        </a:solidFill>
                        <a:effectLst/>
                        <a:latin typeface="Calibri" panose="020F0502020204030204" pitchFamily="34" charset="0"/>
                      </a:endParaRPr>
                    </a:p>
                  </a:txBody>
                  <a:tcPr marL="9525" marR="9525" marT="9525" marB="0" anchor="b">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546516158"/>
                  </a:ext>
                </a:extLst>
              </a:tr>
            </a:tbl>
          </a:graphicData>
        </a:graphic>
      </p:graphicFrame>
    </p:spTree>
    <p:extLst>
      <p:ext uri="{BB962C8B-B14F-4D97-AF65-F5344CB8AC3E}">
        <p14:creationId xmlns:p14="http://schemas.microsoft.com/office/powerpoint/2010/main" val="2525326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138F15-95C7-4A11-92D6-B1AA1C622999}"/>
              </a:ext>
            </a:extLst>
          </p:cNvPr>
          <p:cNvSpPr>
            <a:spLocks noGrp="1"/>
          </p:cNvSpPr>
          <p:nvPr>
            <p:ph type="sldNum" sz="quarter" idx="12"/>
          </p:nvPr>
        </p:nvSpPr>
        <p:spPr/>
        <p:txBody>
          <a:bodyPr/>
          <a:lstStyle/>
          <a:p>
            <a:fld id="{A8160BDD-7155-D744-B749-9730458604AD}" type="slidenum">
              <a:rPr lang="en-US" smtClean="0"/>
              <a:pPr/>
              <a:t>8</a:t>
            </a:fld>
            <a:endParaRPr lang="en-US" dirty="0"/>
          </a:p>
        </p:txBody>
      </p:sp>
      <p:sp>
        <p:nvSpPr>
          <p:cNvPr id="4" name="Title 3">
            <a:extLst>
              <a:ext uri="{FF2B5EF4-FFF2-40B4-BE49-F238E27FC236}">
                <a16:creationId xmlns:a16="http://schemas.microsoft.com/office/drawing/2014/main" id="{6001B78F-883F-45AC-AD15-AE4FECC1D05A}"/>
              </a:ext>
            </a:extLst>
          </p:cNvPr>
          <p:cNvSpPr>
            <a:spLocks noGrp="1"/>
          </p:cNvSpPr>
          <p:nvPr>
            <p:ph type="title"/>
          </p:nvPr>
        </p:nvSpPr>
        <p:spPr/>
        <p:txBody>
          <a:bodyPr/>
          <a:lstStyle/>
          <a:p>
            <a:r>
              <a:rPr lang="en-US" dirty="0"/>
              <a:t>Team Management</a:t>
            </a:r>
          </a:p>
        </p:txBody>
      </p:sp>
      <p:graphicFrame>
        <p:nvGraphicFramePr>
          <p:cNvPr id="5" name="Group 23">
            <a:extLst>
              <a:ext uri="{FF2B5EF4-FFF2-40B4-BE49-F238E27FC236}">
                <a16:creationId xmlns:a16="http://schemas.microsoft.com/office/drawing/2014/main" id="{8DC14BAB-BD4D-4470-A527-C31D6535D520}"/>
              </a:ext>
            </a:extLst>
          </p:cNvPr>
          <p:cNvGraphicFramePr>
            <a:graphicFrameLocks noGrp="1"/>
          </p:cNvGraphicFramePr>
          <p:nvPr>
            <p:extLst>
              <p:ext uri="{D42A27DB-BD31-4B8C-83A1-F6EECF244321}">
                <p14:modId xmlns:p14="http://schemas.microsoft.com/office/powerpoint/2010/main" val="1946266730"/>
              </p:ext>
            </p:extLst>
          </p:nvPr>
        </p:nvGraphicFramePr>
        <p:xfrm>
          <a:off x="986693" y="1752600"/>
          <a:ext cx="7239000" cy="3307080"/>
        </p:xfrm>
        <a:graphic>
          <a:graphicData uri="http://schemas.openxmlformats.org/drawingml/2006/table">
            <a:tbl>
              <a:tblPr/>
              <a:tblGrid>
                <a:gridCol w="2094761">
                  <a:extLst>
                    <a:ext uri="{9D8B030D-6E8A-4147-A177-3AD203B41FA5}">
                      <a16:colId xmlns:a16="http://schemas.microsoft.com/office/drawing/2014/main" val="20000"/>
                    </a:ext>
                  </a:extLst>
                </a:gridCol>
                <a:gridCol w="5144239">
                  <a:extLst>
                    <a:ext uri="{9D8B030D-6E8A-4147-A177-3AD203B41FA5}">
                      <a16:colId xmlns:a16="http://schemas.microsoft.com/office/drawing/2014/main" val="20001"/>
                    </a:ext>
                  </a:extLst>
                </a:gridCol>
              </a:tblGrid>
              <a:tr h="4572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1" i="0" u="none" strike="noStrike" cap="none" normalizeH="0" baseline="0" dirty="0">
                          <a:ln>
                            <a:noFill/>
                          </a:ln>
                          <a:solidFill>
                            <a:schemeClr val="bg1"/>
                          </a:solidFill>
                          <a:effectLst/>
                          <a:latin typeface="Calibri"/>
                          <a:cs typeface="Calibri"/>
                        </a:rPr>
                        <a:t>Configuration Object</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Calibri"/>
                        </a:rPr>
                        <a:t>Description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extLst>
                  <a:ext uri="{0D108BD9-81ED-4DB2-BD59-A6C34878D82A}">
                    <a16:rowId xmlns:a16="http://schemas.microsoft.com/office/drawing/2014/main" val="10000"/>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cap="none" normalizeH="0" baseline="0" dirty="0">
                          <a:ln>
                            <a:noFill/>
                          </a:ln>
                          <a:solidFill>
                            <a:schemeClr val="tx1"/>
                          </a:solidFill>
                          <a:effectLst/>
                          <a:latin typeface="Calibri"/>
                          <a:cs typeface="Calibri"/>
                        </a:rPr>
                        <a:t>Members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0" i="0" u="none" strike="noStrike" cap="none" normalizeH="0" baseline="0" dirty="0">
                          <a:ln>
                            <a:noFill/>
                          </a:ln>
                          <a:solidFill>
                            <a:schemeClr val="tx1"/>
                          </a:solidFill>
                          <a:effectLst/>
                          <a:latin typeface="Calibri"/>
                          <a:cs typeface="Calibri"/>
                        </a:rPr>
                        <a:t>View and add members to the team.</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Apps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mn-lt"/>
                          <a:ea typeface="+mn-ea"/>
                          <a:cs typeface="Calibri"/>
                        </a:rPr>
                        <a:t>View, add, or remove apps that are available for the team. </a:t>
                      </a:r>
                      <a:endParaRPr kumimoji="0" lang="en-US" sz="1400" b="0"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mn-lt"/>
                          <a:ea typeface="+mn-ea"/>
                          <a:cs typeface="Calibri"/>
                        </a:rPr>
                        <a:t>Pending requests</a:t>
                      </a:r>
                      <a:endParaRPr kumimoji="0" lang="en-US" sz="1400" b="1"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mn-lt"/>
                          <a:ea typeface="+mn-ea"/>
                          <a:cs typeface="Calibri"/>
                        </a:rPr>
                        <a:t>View and approve or reject requests to join the team.</a:t>
                      </a:r>
                      <a:endParaRPr kumimoji="0" lang="en-US" sz="1400" b="0"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964734115"/>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Channels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Calibri"/>
                          <a:ea typeface="+mn-ea"/>
                          <a:cs typeface="Calibri"/>
                        </a:rPr>
                        <a:t>View and add channels.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Settings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mn-lt"/>
                          <a:ea typeface="+mn-ea"/>
                          <a:cs typeface="Calibri"/>
                        </a:rPr>
                        <a:t>View and configure team settings.</a:t>
                      </a:r>
                      <a:endParaRPr kumimoji="0" lang="en-US" sz="1400" b="0"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7188522"/>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mn-lt"/>
                          <a:ea typeface="+mn-ea"/>
                          <a:cs typeface="Calibri"/>
                        </a:rPr>
                        <a:t>Analytics</a:t>
                      </a:r>
                      <a:endParaRPr kumimoji="0" lang="en-US" sz="1400" b="1"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mn-lt"/>
                          <a:ea typeface="+mn-ea"/>
                          <a:cs typeface="Calibri"/>
                        </a:rPr>
                        <a:t>View summary data regarding the team's use, including number of users, apps, storage consumed by SharePoint files, engagement statistics (posts, replies, mentions, reactions), numbers of owners, members, guests, and so forth.</a:t>
                      </a:r>
                      <a:endParaRPr kumimoji="0" lang="en-US" sz="1400" b="0"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65433045"/>
                  </a:ext>
                </a:extLst>
              </a:tr>
            </a:tbl>
          </a:graphicData>
        </a:graphic>
      </p:graphicFrame>
    </p:spTree>
    <p:extLst>
      <p:ext uri="{BB962C8B-B14F-4D97-AF65-F5344CB8AC3E}">
        <p14:creationId xmlns:p14="http://schemas.microsoft.com/office/powerpoint/2010/main" val="49960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F0B7A0F-49B0-4E18-BC00-64E1F3B80EA6}"/>
              </a:ext>
            </a:extLst>
          </p:cNvPr>
          <p:cNvSpPr>
            <a:spLocks noGrp="1"/>
          </p:cNvSpPr>
          <p:nvPr>
            <p:ph type="sldNum" sz="quarter" idx="12"/>
          </p:nvPr>
        </p:nvSpPr>
        <p:spPr/>
        <p:txBody>
          <a:bodyPr/>
          <a:lstStyle/>
          <a:p>
            <a:fld id="{A8160BDD-7155-D744-B749-9730458604AD}" type="slidenum">
              <a:rPr lang="en-US" smtClean="0"/>
              <a:pPr/>
              <a:t>9</a:t>
            </a:fld>
            <a:endParaRPr lang="en-US" dirty="0"/>
          </a:p>
        </p:txBody>
      </p:sp>
      <p:sp>
        <p:nvSpPr>
          <p:cNvPr id="4" name="Title 3">
            <a:extLst>
              <a:ext uri="{FF2B5EF4-FFF2-40B4-BE49-F238E27FC236}">
                <a16:creationId xmlns:a16="http://schemas.microsoft.com/office/drawing/2014/main" id="{8F49943A-7BF2-4F3D-848D-32CA2B95BFE3}"/>
              </a:ext>
            </a:extLst>
          </p:cNvPr>
          <p:cNvSpPr>
            <a:spLocks noGrp="1"/>
          </p:cNvSpPr>
          <p:nvPr>
            <p:ph type="title"/>
          </p:nvPr>
        </p:nvSpPr>
        <p:spPr/>
        <p:txBody>
          <a:bodyPr/>
          <a:lstStyle/>
          <a:p>
            <a:r>
              <a:rPr lang="en-US" dirty="0"/>
              <a:t>Team Settings</a:t>
            </a:r>
          </a:p>
        </p:txBody>
      </p:sp>
      <p:graphicFrame>
        <p:nvGraphicFramePr>
          <p:cNvPr id="5" name="Group 23">
            <a:extLst>
              <a:ext uri="{FF2B5EF4-FFF2-40B4-BE49-F238E27FC236}">
                <a16:creationId xmlns:a16="http://schemas.microsoft.com/office/drawing/2014/main" id="{1809AB4B-F370-4A5D-9BB9-47D5A86BE96A}"/>
              </a:ext>
            </a:extLst>
          </p:cNvPr>
          <p:cNvGraphicFramePr>
            <a:graphicFrameLocks noGrp="1"/>
          </p:cNvGraphicFramePr>
          <p:nvPr>
            <p:extLst>
              <p:ext uri="{D42A27DB-BD31-4B8C-83A1-F6EECF244321}">
                <p14:modId xmlns:p14="http://schemas.microsoft.com/office/powerpoint/2010/main" val="4056810650"/>
              </p:ext>
            </p:extLst>
          </p:nvPr>
        </p:nvGraphicFramePr>
        <p:xfrm>
          <a:off x="952500" y="1524000"/>
          <a:ext cx="7239000" cy="3718560"/>
        </p:xfrm>
        <a:graphic>
          <a:graphicData uri="http://schemas.openxmlformats.org/drawingml/2006/table">
            <a:tbl>
              <a:tblPr/>
              <a:tblGrid>
                <a:gridCol w="2094761">
                  <a:extLst>
                    <a:ext uri="{9D8B030D-6E8A-4147-A177-3AD203B41FA5}">
                      <a16:colId xmlns:a16="http://schemas.microsoft.com/office/drawing/2014/main" val="20000"/>
                    </a:ext>
                  </a:extLst>
                </a:gridCol>
                <a:gridCol w="5144239">
                  <a:extLst>
                    <a:ext uri="{9D8B030D-6E8A-4147-A177-3AD203B41FA5}">
                      <a16:colId xmlns:a16="http://schemas.microsoft.com/office/drawing/2014/main" val="20001"/>
                    </a:ext>
                  </a:extLst>
                </a:gridCol>
              </a:tblGrid>
              <a:tr h="4572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600" b="1" i="0" u="none" strike="noStrike" cap="none" normalizeH="0" baseline="0" dirty="0">
                          <a:ln>
                            <a:noFill/>
                          </a:ln>
                          <a:solidFill>
                            <a:schemeClr val="bg1"/>
                          </a:solidFill>
                          <a:effectLst/>
                          <a:latin typeface="Calibri"/>
                          <a:cs typeface="Calibri"/>
                        </a:rPr>
                        <a:t>Configuration Object</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Calibri"/>
                        </a:rPr>
                        <a:t>Description</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DDC"/>
                    </a:solidFill>
                  </a:tcPr>
                </a:tc>
                <a:extLst>
                  <a:ext uri="{0D108BD9-81ED-4DB2-BD59-A6C34878D82A}">
                    <a16:rowId xmlns:a16="http://schemas.microsoft.com/office/drawing/2014/main" val="10000"/>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cap="none" normalizeH="0" baseline="0" dirty="0">
                          <a:ln>
                            <a:noFill/>
                          </a:ln>
                          <a:solidFill>
                            <a:schemeClr val="tx1"/>
                          </a:solidFill>
                          <a:effectLst/>
                          <a:latin typeface="Calibri"/>
                          <a:cs typeface="Calibri"/>
                        </a:rPr>
                        <a:t>Team picture</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0" i="0" u="none" strike="noStrike" cap="none" normalizeH="0" baseline="0" dirty="0">
                          <a:ln>
                            <a:noFill/>
                          </a:ln>
                          <a:solidFill>
                            <a:schemeClr val="tx1"/>
                          </a:solidFill>
                          <a:effectLst/>
                          <a:latin typeface="Calibri"/>
                          <a:cs typeface="Calibri"/>
                        </a:rPr>
                        <a:t>Add or change the picture for the team.</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Member permissions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0" i="0" u="none" strike="noStrike" kern="1200" cap="none" normalizeH="0" baseline="0" dirty="0">
                          <a:ln>
                            <a:noFill/>
                          </a:ln>
                          <a:solidFill>
                            <a:schemeClr val="tx1"/>
                          </a:solidFill>
                          <a:effectLst/>
                          <a:latin typeface="Calibri"/>
                          <a:ea typeface="+mn-ea"/>
                          <a:cs typeface="Calibri"/>
                        </a:rPr>
                        <a:t>Set permissions to allow team members to create, update, and delete channels, tabs, and messages as well as configure default visibility for messages.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8100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Guest permissions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Calibri"/>
                          <a:ea typeface="+mn-ea"/>
                          <a:cs typeface="Calibri"/>
                        </a:rPr>
                        <a:t>Choose to allow guests outside your organization to create and update channels. </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@mentions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mn-lt"/>
                          <a:ea typeface="+mn-ea"/>
                          <a:cs typeface="Calibri"/>
                        </a:rPr>
                        <a:t>Choose who is allowed to use @team to notify the entire team, and who is allowed to use @channel to notify all members of a channel.</a:t>
                      </a:r>
                      <a:endParaRPr kumimoji="0" lang="en-US" sz="1400" b="0"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76795676"/>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Team code</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mn-lt"/>
                          <a:ea typeface="+mn-ea"/>
                          <a:cs typeface="Calibri"/>
                        </a:rPr>
                        <a:t>Generate a code to send to members who wish to join. Using the code allows them to join directly and means team owners don't have to approve join requests. </a:t>
                      </a:r>
                      <a:endParaRPr kumimoji="0" lang="en-US" sz="1400" b="0"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693022926"/>
                  </a:ext>
                </a:extLst>
              </a:tr>
              <a:tr h="381000">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pPr>
                      <a:r>
                        <a:rPr kumimoji="0" lang="en-US" sz="1400" b="1" i="0" u="none" strike="noStrike" kern="1200" cap="none" normalizeH="0" baseline="0" dirty="0">
                          <a:ln>
                            <a:noFill/>
                          </a:ln>
                          <a:solidFill>
                            <a:schemeClr val="tx1"/>
                          </a:solidFill>
                          <a:effectLst/>
                          <a:latin typeface="Calibri"/>
                          <a:ea typeface="+mn-ea"/>
                          <a:cs typeface="Calibri"/>
                        </a:rPr>
                        <a:t>Fun stuff</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B0F0"/>
                        </a:buClr>
                        <a:buSzTx/>
                        <a:buFont typeface="Arial" panose="020B0604020202020204" pitchFamily="34" charset="0"/>
                        <a:buNone/>
                        <a:tabLst/>
                        <a:defRPr/>
                      </a:pPr>
                      <a:r>
                        <a:rPr kumimoji="0" lang="en-US" sz="1400" b="0" i="0" u="none" strike="noStrike" kern="1200" cap="none" normalizeH="0" baseline="0" dirty="0">
                          <a:ln>
                            <a:noFill/>
                          </a:ln>
                          <a:solidFill>
                            <a:schemeClr val="tx1"/>
                          </a:solidFill>
                          <a:effectLst/>
                          <a:latin typeface="+mn-lt"/>
                          <a:ea typeface="+mn-ea"/>
                          <a:cs typeface="Calibri"/>
                        </a:rPr>
                        <a:t>Configure use of emojis, memes, GIFs, and stickers in the team.</a:t>
                      </a:r>
                      <a:endParaRPr kumimoji="0" lang="en-US" sz="1400" b="0" i="0" u="none" strike="noStrike" kern="1200" cap="none" normalizeH="0" baseline="0" dirty="0">
                        <a:ln>
                          <a:noFill/>
                        </a:ln>
                        <a:solidFill>
                          <a:schemeClr val="tx1"/>
                        </a:solidFill>
                        <a:effectLst/>
                        <a:latin typeface="Calibri"/>
                        <a:ea typeface="+mn-ea"/>
                        <a:cs typeface="Calibri"/>
                      </a:endParaRP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359887808"/>
                  </a:ext>
                </a:extLst>
              </a:tr>
            </a:tbl>
          </a:graphicData>
        </a:graphic>
      </p:graphicFrame>
    </p:spTree>
    <p:extLst>
      <p:ext uri="{BB962C8B-B14F-4D97-AF65-F5344CB8AC3E}">
        <p14:creationId xmlns:p14="http://schemas.microsoft.com/office/powerpoint/2010/main" val="4167058381"/>
      </p:ext>
    </p:extLst>
  </p:cSld>
  <p:clrMapOvr>
    <a:masterClrMapping/>
  </p:clrMapOvr>
</p:sld>
</file>

<file path=ppt/theme/theme1.xml><?xml version="1.0" encoding="utf-8"?>
<a:theme xmlns:a="http://schemas.openxmlformats.org/drawingml/2006/main" name="LO Choice">
  <a:themeElements>
    <a:clrScheme name="LO">
      <a:dk1>
        <a:sysClr val="windowText" lastClr="000000"/>
      </a:dk1>
      <a:lt1>
        <a:sysClr val="window" lastClr="FFFFFF"/>
      </a:lt1>
      <a:dk2>
        <a:srgbClr val="000000"/>
      </a:dk2>
      <a:lt2>
        <a:srgbClr val="FFFFFF"/>
      </a:lt2>
      <a:accent1>
        <a:srgbClr val="009DDC"/>
      </a:accent1>
      <a:accent2>
        <a:srgbClr val="1D76BB"/>
      </a:accent2>
      <a:accent3>
        <a:srgbClr val="B2D237"/>
      </a:accent3>
      <a:accent4>
        <a:srgbClr val="1D3764"/>
      </a:accent4>
      <a:accent5>
        <a:srgbClr val="972883"/>
      </a:accent5>
      <a:accent6>
        <a:srgbClr val="5F1F5A"/>
      </a:accent6>
      <a:hlink>
        <a:srgbClr val="009DDC"/>
      </a:hlink>
      <a:folHlink>
        <a:srgbClr val="009DDC"/>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C5A209F0-3A10-4164-BFE6-F94292788432}" vid="{3EF6DB90-8CCD-4819-A86D-0BFAE915888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LO_OV_Template_4_2</Template>
  <TotalTime>112</TotalTime>
  <Words>909</Words>
  <Application>Microsoft Office PowerPoint</Application>
  <PresentationFormat>On-screen Show (4:3)</PresentationFormat>
  <Paragraphs>203</Paragraphs>
  <Slides>27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Calibri</vt:lpstr>
      <vt:lpstr>LO Choice</vt:lpstr>
      <vt:lpstr>Configuring Teams</vt:lpstr>
      <vt:lpstr>Configure Teams</vt:lpstr>
      <vt:lpstr>Team Organization</vt:lpstr>
      <vt:lpstr>Team Creation</vt:lpstr>
      <vt:lpstr>Team Access</vt:lpstr>
      <vt:lpstr>Team Configuration Defaults</vt:lpstr>
      <vt:lpstr>Team Roles</vt:lpstr>
      <vt:lpstr>Team Management</vt:lpstr>
      <vt:lpstr>Team Settings</vt:lpstr>
      <vt:lpstr>Connectors</vt:lpstr>
      <vt:lpstr>PowerPoint Presentation</vt:lpstr>
      <vt:lpstr>Configure Channels</vt:lpstr>
      <vt:lpstr>Channel Organization</vt:lpstr>
      <vt:lpstr>Channel Workflow</vt:lpstr>
      <vt:lpstr>Channel Creation</vt:lpstr>
      <vt:lpstr>Channel Configuration and Sharing Options</vt:lpstr>
      <vt:lpstr>PowerPoint Presentation</vt:lpstr>
      <vt:lpstr>Configure Tabs</vt:lpstr>
      <vt:lpstr>Tabs</vt:lpstr>
      <vt:lpstr>Default Channel Tabs</vt:lpstr>
      <vt:lpstr>Default Private Conversation Tabs</vt:lpstr>
      <vt:lpstr>Files as Tabs</vt:lpstr>
      <vt:lpstr>Apps as Tabs</vt:lpstr>
      <vt:lpstr>Websites as Tabs</vt:lpstr>
      <vt:lpstr>Custom Tabs</vt:lpstr>
      <vt:lpstr>PowerPoint Presentation</vt:lpstr>
      <vt:lpstr>Reflective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Outline</dc:title>
  <dc:creator>Brian Wilson</dc:creator>
  <cp:lastModifiedBy>Michelle Farney</cp:lastModifiedBy>
  <cp:revision>14</cp:revision>
  <dcterms:created xsi:type="dcterms:W3CDTF">2020-06-22T20:38:29Z</dcterms:created>
  <dcterms:modified xsi:type="dcterms:W3CDTF">2020-08-06T14:06:36Z</dcterms:modified>
</cp:coreProperties>
</file>