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</p:sldMasterIdLst>
  <p:sldIdLst>
    <p:sldId id="258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CCECFF"/>
    <a:srgbClr val="FF00FF"/>
    <a:srgbClr val="6600CC"/>
    <a:srgbClr val="CC00FF"/>
    <a:srgbClr val="9933FF"/>
    <a:srgbClr val="008000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2787"/>
    <p:restoredTop sz="90929"/>
  </p:normalViewPr>
  <p:slideViewPr>
    <p:cSldViewPr>
      <p:cViewPr varScale="1">
        <p:scale>
          <a:sx n="63" d="100"/>
          <a:sy n="63" d="100"/>
        </p:scale>
        <p:origin x="-228" y="-96"/>
      </p:cViewPr>
      <p:guideLst>
        <p:guide orient="horz" pos="3840"/>
        <p:guide pos="34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29450" y="990600"/>
            <a:ext cx="2114550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90600"/>
            <a:ext cx="6191250" cy="5105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362200"/>
            <a:ext cx="38100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62200"/>
            <a:ext cx="38100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000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rgbClr val="3399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76400" y="990600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362200"/>
            <a:ext cx="7772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FF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FF99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FF99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FF99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FF99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FF99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FF99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FF99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FF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CCECFF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CCECFF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CCECFF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CCECFF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CCECFF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CCECF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Planning a Trade Show - Seven Steps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2362200"/>
            <a:ext cx="8001000" cy="35814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Define Goals &amp; Objectives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Select the Show &amp; the Space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Set a Realistic Budget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Design the Booth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Train the Exhibit Staff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Manage the Leads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Evaluate the Show’s Success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rgbClr val="CCECFF"/>
                </a:solidFill>
              </a:rPr>
              <a:t>1.</a:t>
            </a:r>
            <a:r>
              <a:rPr lang="en-US"/>
              <a:t> Define Goals &amp; Objectives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0" y="2514600"/>
            <a:ext cx="5334000" cy="3581400"/>
          </a:xfrm>
        </p:spPr>
        <p:txBody>
          <a:bodyPr/>
          <a:lstStyle/>
          <a:p>
            <a:r>
              <a:rPr lang="en-US" dirty="0"/>
              <a:t>Prioritize answers to the following question: </a:t>
            </a:r>
            <a:r>
              <a:rPr lang="en-US" dirty="0">
                <a:solidFill>
                  <a:srgbClr val="FFFF99"/>
                </a:solidFill>
              </a:rPr>
              <a:t>Why are you exhibiting?</a:t>
            </a:r>
          </a:p>
          <a:p>
            <a:r>
              <a:rPr lang="en-US" dirty="0"/>
              <a:t>To close a sale?</a:t>
            </a:r>
          </a:p>
          <a:p>
            <a:r>
              <a:rPr lang="en-US" dirty="0"/>
              <a:t>To create  a database of names</a:t>
            </a:r>
          </a:p>
          <a:p>
            <a:r>
              <a:rPr lang="en-US" dirty="0"/>
              <a:t>To make contacts ?</a:t>
            </a:r>
          </a:p>
          <a:p>
            <a:r>
              <a:rPr lang="en-US" dirty="0"/>
              <a:t>To establish a presence?</a:t>
            </a:r>
          </a:p>
          <a:p>
            <a:r>
              <a:rPr lang="en-US" dirty="0"/>
              <a:t>Other?</a:t>
            </a:r>
          </a:p>
        </p:txBody>
      </p:sp>
      <p:pic>
        <p:nvPicPr>
          <p:cNvPr id="6148" name="Picture 4" descr="greeney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05200"/>
            <a:ext cx="3810000" cy="2149475"/>
          </a:xfrm>
          <a:prstGeom prst="rect">
            <a:avLst/>
          </a:prstGeom>
          <a:noFill/>
          <a:effectLst>
            <a:outerShdw dist="107763" dir="2700000" algn="ctr" rotWithShape="0">
              <a:srgbClr val="008000"/>
            </a:outerShdw>
          </a:effectLst>
        </p:spPr>
      </p:pic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5410200" y="6096000"/>
            <a:ext cx="3733800" cy="76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solidFill>
                  <a:srgbClr val="FFFF99"/>
                </a:solidFill>
                <a:latin typeface="Arial" charset="0"/>
              </a:rPr>
              <a:t>Tip:</a:t>
            </a:r>
            <a:r>
              <a:rPr lang="en-US" sz="1600" b="1" u="sng">
                <a:solidFill>
                  <a:schemeClr val="bg1"/>
                </a:solidFill>
                <a:latin typeface="Arial" charset="0"/>
              </a:rPr>
              <a:t> $997 US</a:t>
            </a:r>
            <a:r>
              <a:rPr lang="en-US" sz="1600">
                <a:solidFill>
                  <a:schemeClr val="bg1"/>
                </a:solidFill>
                <a:latin typeface="Arial" charset="0"/>
              </a:rPr>
              <a:t>  to close a field sale lead V. </a:t>
            </a:r>
            <a:r>
              <a:rPr lang="en-US" sz="1600" b="1" u="sng">
                <a:solidFill>
                  <a:schemeClr val="bg1"/>
                </a:solidFill>
                <a:latin typeface="Arial" charset="0"/>
              </a:rPr>
              <a:t>$550 US</a:t>
            </a:r>
            <a:r>
              <a:rPr lang="en-US" sz="1600">
                <a:solidFill>
                  <a:schemeClr val="bg1"/>
                </a:solidFill>
                <a:latin typeface="Arial" charset="0"/>
              </a:rPr>
              <a:t> to close a trade show lead</a:t>
            </a:r>
            <a:r>
              <a:rPr lang="en-US" sz="2000">
                <a:latin typeface="Arial" charset="0"/>
              </a:rPr>
              <a:t> </a:t>
            </a:r>
            <a:r>
              <a:rPr lang="en-US" sz="1200" i="1">
                <a:solidFill>
                  <a:srgbClr val="FFFF99"/>
                </a:solidFill>
                <a:latin typeface="Arial" charset="0"/>
              </a:rPr>
              <a:t>(Source: Center for Exhibition Industry Research)</a:t>
            </a:r>
            <a:endParaRPr lang="en-US" sz="1200" i="1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rgbClr val="CCECFF"/>
                </a:solidFill>
              </a:rPr>
              <a:t>2.</a:t>
            </a:r>
            <a:r>
              <a:rPr lang="en-US"/>
              <a:t> Select the Show &amp; the Space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362200"/>
            <a:ext cx="3962400" cy="3733800"/>
          </a:xfrm>
        </p:spPr>
        <p:txBody>
          <a:bodyPr/>
          <a:lstStyle/>
          <a:p>
            <a:pPr>
              <a:buFontTx/>
              <a:buNone/>
            </a:pPr>
            <a:r>
              <a:rPr lang="en-US" b="1" dirty="0"/>
              <a:t>Questions for Show Management:</a:t>
            </a:r>
            <a:endParaRPr lang="en-US" dirty="0"/>
          </a:p>
          <a:p>
            <a:r>
              <a:rPr lang="en-US" dirty="0"/>
              <a:t>How many attendees?</a:t>
            </a:r>
          </a:p>
          <a:p>
            <a:r>
              <a:rPr lang="en-US" dirty="0"/>
              <a:t>How is the show being promoted?</a:t>
            </a:r>
          </a:p>
          <a:p>
            <a:r>
              <a:rPr lang="en-US" dirty="0"/>
              <a:t>Who has attended in the past?</a:t>
            </a:r>
          </a:p>
          <a:p>
            <a:r>
              <a:rPr lang="en-US" dirty="0"/>
              <a:t>Will the people I want to reach attend?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4876800" y="2362200"/>
            <a:ext cx="3962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b="1">
                <a:solidFill>
                  <a:schemeClr val="bg1"/>
                </a:solidFill>
                <a:latin typeface="Arial" charset="0"/>
              </a:rPr>
              <a:t>Questions about Booth Space: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>
                <a:solidFill>
                  <a:schemeClr val="bg1"/>
                </a:solidFill>
                <a:latin typeface="Arial" charset="0"/>
              </a:rPr>
              <a:t>How much space do I need?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>
                <a:solidFill>
                  <a:schemeClr val="bg1"/>
                </a:solidFill>
                <a:latin typeface="Arial" charset="0"/>
              </a:rPr>
              <a:t>Who am I near?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>
                <a:solidFill>
                  <a:schemeClr val="bg1"/>
                </a:solidFill>
                <a:latin typeface="Arial" charset="0"/>
              </a:rPr>
              <a:t>What obstructions and restrictions exist?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>
                <a:solidFill>
                  <a:schemeClr val="bg1"/>
                </a:solidFill>
                <a:latin typeface="Arial" charset="0"/>
              </a:rPr>
              <a:t>Inline, peninsula or island booth?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486400" y="6096000"/>
            <a:ext cx="3657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solidFill>
                  <a:srgbClr val="FFFF99"/>
                </a:solidFill>
                <a:latin typeface="Arial" charset="0"/>
              </a:rPr>
              <a:t>Tip</a:t>
            </a:r>
            <a:r>
              <a:rPr lang="en-US" sz="1600">
                <a:solidFill>
                  <a:srgbClr val="FFFF99"/>
                </a:solidFill>
                <a:latin typeface="Arial" charset="0"/>
              </a:rPr>
              <a:t>:</a:t>
            </a:r>
            <a:r>
              <a:rPr lang="en-US" sz="1600">
                <a:solidFill>
                  <a:schemeClr val="bg1"/>
                </a:solidFill>
                <a:latin typeface="Arial" charset="0"/>
              </a:rPr>
              <a:t> ask your best customers which shows they visit as attendees.</a:t>
            </a:r>
            <a:endParaRPr lang="en-US" sz="1200" i="1" u="sng">
              <a:solidFill>
                <a:srgbClr val="FF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962</TotalTime>
  <Words>189</Words>
  <Application>Microsoft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Times New Roman</vt:lpstr>
      <vt:lpstr>Default Design</vt:lpstr>
      <vt:lpstr>Planning a Trade Show - Seven Steps</vt:lpstr>
      <vt:lpstr>1. Define Goals &amp; Objectives</vt:lpstr>
      <vt:lpstr>2. Select the Show &amp; the Space</vt:lpstr>
    </vt:vector>
  </TitlesOfParts>
  <Company>Maniactive!</Company>
  <LinksUpToDate>false</LinksUpToDate>
  <SharedDoc>false</SharedDoc>
  <HyperlinkBase>http://www.maniactive.com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Trade Show </dc:title>
  <dc:creator>Laura Bergells</dc:creator>
  <dc:description>Download free PowerPoint presentations and templates at www.maniactive.com!_x000d_
_x000d_
Or contact us for a quote on your next presentation, speech, video or trade show (616-241-5195) or laura@maniactive.com</dc:description>
  <cp:lastModifiedBy>John Kimmel</cp:lastModifiedBy>
  <cp:revision>19</cp:revision>
  <dcterms:created xsi:type="dcterms:W3CDTF">1999-02-18T18:37:15Z</dcterms:created>
  <dcterms:modified xsi:type="dcterms:W3CDTF">2008-11-07T18:02:56Z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3</vt:i4>
  </property>
  <property fmtid="{D5CDD505-2E9C-101B-9397-08002B2CF9AE}" pid="4" name="Compression">
    <vt:i4>100</vt:i4>
  </property>
  <property fmtid="{D5CDD505-2E9C-101B-9397-08002B2CF9AE}" pid="5" name="ScreenSize">
    <vt:i4>2</vt:i4>
  </property>
  <property fmtid="{D5CDD505-2E9C-101B-9397-08002B2CF9AE}" pid="6" name="ScreenUsage">
    <vt:i4>3</vt:i4>
  </property>
  <property fmtid="{D5CDD505-2E9C-101B-9397-08002B2CF9AE}" pid="7" name="MailAddress">
    <vt:lpwstr>Info@maniactive.com</vt:lpwstr>
  </property>
  <property fmtid="{D5CDD505-2E9C-101B-9397-08002B2CF9AE}" pid="8" name="HomePage">
    <vt:lpwstr>http://www.maniactive.com</vt:lpwstr>
  </property>
  <property fmtid="{D5CDD505-2E9C-101B-9397-08002B2CF9AE}" pid="9" name="Other">
    <vt:lpwstr/>
  </property>
  <property fmtid="{D5CDD505-2E9C-101B-9397-08002B2CF9AE}" pid="10" name="DownloadOriginal">
    <vt:bool>true</vt:bool>
  </property>
  <property fmtid="{D5CDD505-2E9C-101B-9397-08002B2CF9AE}" pid="11" name="DownloadIEButton">
    <vt:bool>false</vt:bool>
  </property>
  <property fmtid="{D5CDD505-2E9C-101B-9397-08002B2CF9AE}" pid="12" name="UseBrowserColor">
    <vt:bool>true</vt:bool>
  </property>
  <property fmtid="{D5CDD505-2E9C-101B-9397-08002B2CF9AE}" pid="13" name="BackColor">
    <vt:i4>15132390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4</vt:i4>
  </property>
  <property fmtid="{D5CDD505-2E9C-101B-9397-08002B2CF9AE}" pid="19" name="ShowNotes">
    <vt:bool>false</vt:bool>
  </property>
  <property fmtid="{D5CDD505-2E9C-101B-9397-08002B2CF9AE}" pid="20" name="NavBtnPos">
    <vt:i4>3</vt:i4>
  </property>
  <property fmtid="{D5CDD505-2E9C-101B-9397-08002B2CF9AE}" pid="21" name="OutputDir">
    <vt:lpwstr>C:\Maniactive</vt:lpwstr>
  </property>
</Properties>
</file>