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7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36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65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402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63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894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08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34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926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13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0A12B-734F-4EDC-A99A-89D6A889D4BF}" type="datetimeFigureOut">
              <a:rPr lang="en-US" smtClean="0"/>
              <a:t>4/8/2016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B0FC2-6DB4-43C6-9DB0-581A0BCF78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71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Marketing Mix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Cinnamon Oil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444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Media Mix Elements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5608" y="1825625"/>
            <a:ext cx="644078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7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Marketing Mix Analysis</vt:lpstr>
      <vt:lpstr>Media Mix Elements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Mix Analysis</dc:title>
  <dc:creator>Jack Fuller</dc:creator>
  <cp:lastModifiedBy>Jack Fuller</cp:lastModifiedBy>
  <cp:revision>2</cp:revision>
  <dcterms:created xsi:type="dcterms:W3CDTF">2016-04-08T05:29:51Z</dcterms:created>
  <dcterms:modified xsi:type="dcterms:W3CDTF">2016-04-08T05:31:36Z</dcterms:modified>
</cp:coreProperties>
</file>