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5"/>
  </p:notesMasterIdLst>
  <p:sldIdLst>
    <p:sldId id="256" r:id="rId5"/>
    <p:sldId id="271" r:id="rId6"/>
    <p:sldId id="262" r:id="rId7"/>
    <p:sldId id="263" r:id="rId8"/>
    <p:sldId id="265" r:id="rId9"/>
    <p:sldId id="272" r:id="rId10"/>
    <p:sldId id="264" r:id="rId11"/>
    <p:sldId id="270" r:id="rId12"/>
    <p:sldId id="268" r:id="rId13"/>
    <p:sldId id="269"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EA8"/>
    <a:srgbClr val="7B0000"/>
    <a:srgbClr val="CB00FF"/>
    <a:srgbClr val="F49500"/>
    <a:srgbClr val="FECB6F"/>
    <a:srgbClr val="F79700"/>
    <a:srgbClr val="2683C6"/>
    <a:srgbClr val="42BA97"/>
    <a:srgbClr val="528CD6"/>
    <a:srgbClr val="0144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47" autoAdjust="0"/>
    <p:restoredTop sz="85837" autoAdjust="0"/>
  </p:normalViewPr>
  <p:slideViewPr>
    <p:cSldViewPr snapToGrid="0">
      <p:cViewPr varScale="1">
        <p:scale>
          <a:sx n="57" d="100"/>
          <a:sy n="57" d="100"/>
        </p:scale>
        <p:origin x="576" y="5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cap="all"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A5A8-4878-A1F9-ABC4AAD2C16F}"/>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A5A8-4878-A1F9-ABC4AAD2C16F}"/>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A5A8-4878-A1F9-ABC4AAD2C16F}"/>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6-2E9D-4D22-92A3-CD980F03B3DF}"/>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1-A5A8-4878-A1F9-ABC4AAD2C16F}"/>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3-A5A8-4878-A1F9-ABC4AAD2C16F}"/>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3"/>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5-A5A8-4878-A1F9-ABC4AAD2C16F}"/>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6-2E9D-4D22-92A3-CD980F03B3DF}"/>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Rock</c:v>
                </c:pt>
                <c:pt idx="1">
                  <c:v>Country</c:v>
                </c:pt>
                <c:pt idx="2">
                  <c:v>Jazz</c:v>
                </c:pt>
                <c:pt idx="3">
                  <c:v>Other</c:v>
                </c:pt>
              </c:strCache>
            </c:strRef>
          </c:cat>
          <c:val>
            <c:numRef>
              <c:f>Sheet1!$B$2:$B$5</c:f>
              <c:numCache>
                <c:formatCode>General</c:formatCode>
                <c:ptCount val="4"/>
                <c:pt idx="0">
                  <c:v>75</c:v>
                </c:pt>
                <c:pt idx="1">
                  <c:v>50</c:v>
                </c:pt>
                <c:pt idx="2">
                  <c:v>25</c:v>
                </c:pt>
                <c:pt idx="3">
                  <c:v>15</c:v>
                </c:pt>
              </c:numCache>
            </c:numRef>
          </c:val>
          <c:extLst>
            <c:ext xmlns:c16="http://schemas.microsoft.com/office/drawing/2014/chart" uri="{C3380CC4-5D6E-409C-BE32-E72D297353CC}">
              <c16:uniqueId val="{00000000-81B6-40C8-B486-89AB6ED1E632}"/>
            </c:ext>
          </c:extLst>
        </c:ser>
        <c:dLbls>
          <c:dLblPos val="outEnd"/>
          <c:showLegendKey val="0"/>
          <c:showVal val="0"/>
          <c:showCatName val="0"/>
          <c:showSerName val="0"/>
          <c:showPercent val="1"/>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8B603C-B36F-413D-A650-A342B5854867}" type="datetimeFigureOut">
              <a:rPr lang="en-US" smtClean="0"/>
              <a:t>3/28/2018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EF315D-E136-41DD-A217-41F61B7DCADB}" type="slidenum">
              <a:rPr lang="en-US" smtClean="0"/>
              <a:t>‹#›</a:t>
            </a:fld>
            <a:endParaRPr lang="en-US"/>
          </a:p>
        </p:txBody>
      </p:sp>
    </p:spTree>
    <p:extLst>
      <p:ext uri="{BB962C8B-B14F-4D97-AF65-F5344CB8AC3E}">
        <p14:creationId xmlns:p14="http://schemas.microsoft.com/office/powerpoint/2010/main" val="454013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easily</a:t>
            </a:r>
            <a:r>
              <a:rPr lang="en-US" baseline="0" dirty="0"/>
              <a:t> color anything with a color displaying on your screen.  Simply select the object to color, choose font or fill color and select Recolor with the Eyedropper.  Next, just click on the desired object you want to use.  (Click and hold the mouse to use the Eyedropper in another window)</a:t>
            </a:r>
            <a:endParaRPr lang="en-US" dirty="0"/>
          </a:p>
        </p:txBody>
      </p:sp>
      <p:sp>
        <p:nvSpPr>
          <p:cNvPr id="4" name="Slide Number Placeholder 3"/>
          <p:cNvSpPr>
            <a:spLocks noGrp="1"/>
          </p:cNvSpPr>
          <p:nvPr>
            <p:ph type="sldNum" sz="quarter" idx="10"/>
          </p:nvPr>
        </p:nvSpPr>
        <p:spPr/>
        <p:txBody>
          <a:bodyPr/>
          <a:lstStyle/>
          <a:p>
            <a:fld id="{EDEF315D-E136-41DD-A217-41F61B7DCADB}" type="slidenum">
              <a:rPr lang="en-US" smtClean="0"/>
              <a:t>3</a:t>
            </a:fld>
            <a:endParaRPr lang="en-US"/>
          </a:p>
        </p:txBody>
      </p:sp>
    </p:spTree>
    <p:extLst>
      <p:ext uri="{BB962C8B-B14F-4D97-AF65-F5344CB8AC3E}">
        <p14:creationId xmlns:p14="http://schemas.microsoft.com/office/powerpoint/2010/main" val="1072740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You’ll be able to align you</a:t>
            </a:r>
            <a:r>
              <a:rPr lang="en-US" baseline="0" dirty="0"/>
              <a:t>r objects simply by using the new alignment guides!</a:t>
            </a:r>
            <a:endParaRPr lang="en-US" dirty="0"/>
          </a:p>
        </p:txBody>
      </p:sp>
      <p:sp>
        <p:nvSpPr>
          <p:cNvPr id="4" name="Slide Number Placeholder 3"/>
          <p:cNvSpPr>
            <a:spLocks noGrp="1"/>
          </p:cNvSpPr>
          <p:nvPr>
            <p:ph type="sldNum" sz="quarter" idx="10"/>
          </p:nvPr>
        </p:nvSpPr>
        <p:spPr/>
        <p:txBody>
          <a:bodyPr/>
          <a:lstStyle/>
          <a:p>
            <a:fld id="{EDEF315D-E136-41DD-A217-41F61B7DCADB}" type="slidenum">
              <a:rPr lang="en-US" smtClean="0"/>
              <a:t>4</a:t>
            </a:fld>
            <a:endParaRPr lang="en-US"/>
          </a:p>
        </p:txBody>
      </p:sp>
    </p:spTree>
    <p:extLst>
      <p:ext uri="{BB962C8B-B14F-4D97-AF65-F5344CB8AC3E}">
        <p14:creationId xmlns:p14="http://schemas.microsoft.com/office/powerpoint/2010/main" val="837119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EF315D-E136-41DD-A217-41F61B7DCADB}" type="slidenum">
              <a:rPr lang="en-US" smtClean="0"/>
              <a:t>5</a:t>
            </a:fld>
            <a:endParaRPr lang="en-US"/>
          </a:p>
        </p:txBody>
      </p:sp>
    </p:spTree>
    <p:extLst>
      <p:ext uri="{BB962C8B-B14F-4D97-AF65-F5344CB8AC3E}">
        <p14:creationId xmlns:p14="http://schemas.microsoft.com/office/powerpoint/2010/main" val="362302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EF315D-E136-41DD-A217-41F61B7DCADB}" type="slidenum">
              <a:rPr lang="en-US" smtClean="0"/>
              <a:t>7</a:t>
            </a:fld>
            <a:endParaRPr lang="en-US"/>
          </a:p>
        </p:txBody>
      </p:sp>
    </p:spTree>
    <p:extLst>
      <p:ext uri="{BB962C8B-B14F-4D97-AF65-F5344CB8AC3E}">
        <p14:creationId xmlns:p14="http://schemas.microsoft.com/office/powerpoint/2010/main" val="771830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EF315D-E136-41DD-A217-41F61B7DCADB}" type="slidenum">
              <a:rPr lang="en-US" smtClean="0"/>
              <a:t>10</a:t>
            </a:fld>
            <a:endParaRPr lang="en-US"/>
          </a:p>
        </p:txBody>
      </p:sp>
    </p:spTree>
    <p:extLst>
      <p:ext uri="{BB962C8B-B14F-4D97-AF65-F5344CB8AC3E}">
        <p14:creationId xmlns:p14="http://schemas.microsoft.com/office/powerpoint/2010/main" val="3359017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3/28/2018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3/28/2018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3/28/2018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2CEF3B-A037-46D0-B02C-1428F07E9383}" type="datetimeFigureOut">
              <a:rPr lang="en-US" dirty="0"/>
              <a:t>3/28/2018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CE482DC-2269-4F26-9D2A-7E44B1A4CD8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dirty="0"/>
              <a:t>3/28/2018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3/28/2018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3/28/2018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3/28/2018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dirty="0"/>
              <a:pPr/>
              <a:t>3/28/2018</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96DFF08F-DC6B-4601-B491-B0F83F6DD2DA}" type="datetimeFigureOut">
              <a:rPr lang="en-US" dirty="0"/>
              <a:pPr/>
              <a:t>3/28/2018</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3/28/2018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dirty="0"/>
              <a:pPr/>
              <a:t>3/28/2018</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7200" dirty="0"/>
              <a:t>PowerPoint 2016 </a:t>
            </a:r>
            <a:br>
              <a:rPr lang="en-US" sz="7200" dirty="0"/>
            </a:br>
            <a:endParaRPr lang="en-US" sz="7200" dirty="0"/>
          </a:p>
        </p:txBody>
      </p:sp>
      <p:sp>
        <p:nvSpPr>
          <p:cNvPr id="3" name="Subtitle 2"/>
          <p:cNvSpPr>
            <a:spLocks noGrp="1"/>
          </p:cNvSpPr>
          <p:nvPr>
            <p:ph type="subTitle" idx="1"/>
          </p:nvPr>
        </p:nvSpPr>
        <p:spPr/>
        <p:txBody>
          <a:bodyPr/>
          <a:lstStyle/>
          <a:p>
            <a:r>
              <a:rPr lang="en-US" dirty="0"/>
              <a:t>New Features</a:t>
            </a:r>
          </a:p>
        </p:txBody>
      </p:sp>
    </p:spTree>
    <p:extLst>
      <p:ext uri="{BB962C8B-B14F-4D97-AF65-F5344CB8AC3E}">
        <p14:creationId xmlns:p14="http://schemas.microsoft.com/office/powerpoint/2010/main" val="1080927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30707" t="7686" r="38553" b="49648"/>
          <a:stretch/>
        </p:blipFill>
        <p:spPr>
          <a:xfrm>
            <a:off x="2355" y="0"/>
            <a:ext cx="6588015" cy="6858000"/>
          </a:xfrm>
          <a:prstGeom prst="rect">
            <a:avLst/>
          </a:prstGeom>
        </p:spPr>
      </p:pic>
      <p:sp>
        <p:nvSpPr>
          <p:cNvPr id="4" name="Rectangle 3"/>
          <p:cNvSpPr/>
          <p:nvPr/>
        </p:nvSpPr>
        <p:spPr>
          <a:xfrm>
            <a:off x="6497618" y="0"/>
            <a:ext cx="569438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9600" b="1" dirty="0">
                <a:ln w="9525">
                  <a:solidFill>
                    <a:schemeClr val="bg1"/>
                  </a:solidFill>
                  <a:prstDash val="solid"/>
                </a:ln>
                <a:solidFill>
                  <a:schemeClr val="tx1"/>
                </a:solidFill>
                <a:effectLst>
                  <a:outerShdw blurRad="12700" dist="38100" dir="2700000" algn="tl" rotWithShape="0">
                    <a:schemeClr val="bg1">
                      <a:lumMod val="50000"/>
                    </a:schemeClr>
                  </a:outerShdw>
                </a:effectLst>
              </a:rPr>
              <a:t>Morph Transition</a:t>
            </a:r>
          </a:p>
        </p:txBody>
      </p:sp>
    </p:spTree>
    <p:extLst>
      <p:ext uri="{BB962C8B-B14F-4D97-AF65-F5344CB8AC3E}">
        <p14:creationId xmlns:p14="http://schemas.microsoft.com/office/powerpoint/2010/main" val="4114987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Online Pictures</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2246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63454"/>
            <a:ext cx="10058400" cy="1450757"/>
          </a:xfrm>
        </p:spPr>
        <p:txBody>
          <a:bodyPr/>
          <a:lstStyle/>
          <a:p>
            <a:r>
              <a:rPr lang="en-US" dirty="0"/>
              <a:t>Recolor with Eyedropper</a:t>
            </a:r>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77067" y="1846263"/>
            <a:ext cx="5045167" cy="4022725"/>
          </a:xfrm>
        </p:spPr>
      </p:pic>
      <p:sp>
        <p:nvSpPr>
          <p:cNvPr id="15" name="Oval 14"/>
          <p:cNvSpPr/>
          <p:nvPr/>
        </p:nvSpPr>
        <p:spPr>
          <a:xfrm>
            <a:off x="7390435" y="2072446"/>
            <a:ext cx="914400" cy="914400"/>
          </a:xfrm>
          <a:prstGeom prst="ellipse">
            <a:avLst/>
          </a:prstGeom>
          <a:solidFill>
            <a:srgbClr val="F495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a:off x="8562109" y="3196707"/>
            <a:ext cx="917555" cy="859904"/>
          </a:xfrm>
          <a:prstGeom prst="triangle">
            <a:avLst/>
          </a:prstGeom>
          <a:solidFill>
            <a:srgbClr val="7B0000"/>
          </a:solidFill>
          <a:ln>
            <a:solidFill>
              <a:srgbClr val="9D9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390435" y="4574095"/>
            <a:ext cx="914400" cy="914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9653286" y="4574095"/>
            <a:ext cx="91440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apezoid 18"/>
          <p:cNvSpPr/>
          <p:nvPr/>
        </p:nvSpPr>
        <p:spPr>
          <a:xfrm>
            <a:off x="9653286" y="2072446"/>
            <a:ext cx="914400" cy="914400"/>
          </a:xfrm>
          <a:prstGeom prst="trapezoid">
            <a:avLst/>
          </a:prstGeom>
          <a:solidFill>
            <a:srgbClr val="CB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7099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Easy Alignment</a:t>
            </a:r>
          </a:p>
        </p:txBody>
      </p:sp>
      <p:sp>
        <p:nvSpPr>
          <p:cNvPr id="10" name="Oval 9"/>
          <p:cNvSpPr/>
          <p:nvPr/>
        </p:nvSpPr>
        <p:spPr>
          <a:xfrm>
            <a:off x="811801" y="2129353"/>
            <a:ext cx="1202725" cy="1179111"/>
          </a:xfrm>
          <a:prstGeom prst="ellipse">
            <a:avLst/>
          </a:prstGeom>
          <a:solidFill>
            <a:srgbClr val="428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a:off x="6616166" y="3809563"/>
            <a:ext cx="1202725" cy="1179111"/>
          </a:xfrm>
          <a:prstGeom prst="triangle">
            <a:avLst/>
          </a:prstGeom>
          <a:solidFill>
            <a:srgbClr val="A200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344176" y="2129353"/>
            <a:ext cx="1202725" cy="1179111"/>
          </a:xfrm>
          <a:prstGeom prst="rect">
            <a:avLst/>
          </a:prstGeom>
          <a:solidFill>
            <a:srgbClr val="89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8762922" y="2385617"/>
            <a:ext cx="1202725" cy="1179111"/>
          </a:xfrm>
          <a:prstGeom prst="roundRect">
            <a:avLst/>
          </a:prstGeom>
          <a:solidFill>
            <a:srgbClr val="009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rapezoid 13"/>
          <p:cNvSpPr/>
          <p:nvPr/>
        </p:nvSpPr>
        <p:spPr>
          <a:xfrm>
            <a:off x="2523906" y="4186080"/>
            <a:ext cx="1202725" cy="1179111"/>
          </a:xfrm>
          <a:prstGeom prst="trapezoid">
            <a:avLst/>
          </a:prstGeom>
          <a:solidFill>
            <a:srgbClr val="F394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685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Merge Shapes</a:t>
            </a:r>
          </a:p>
        </p:txBody>
      </p:sp>
      <p:sp>
        <p:nvSpPr>
          <p:cNvPr id="3" name="Oval 2"/>
          <p:cNvSpPr/>
          <p:nvPr/>
        </p:nvSpPr>
        <p:spPr>
          <a:xfrm>
            <a:off x="7291827" y="2150795"/>
            <a:ext cx="2194560" cy="21945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Isosceles Triangle 3"/>
          <p:cNvSpPr/>
          <p:nvPr/>
        </p:nvSpPr>
        <p:spPr>
          <a:xfrm>
            <a:off x="7705609" y="2825971"/>
            <a:ext cx="1366996" cy="2251638"/>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1" name="Oval 20"/>
          <p:cNvSpPr/>
          <p:nvPr/>
        </p:nvSpPr>
        <p:spPr>
          <a:xfrm>
            <a:off x="4665604" y="2664755"/>
            <a:ext cx="914400" cy="914400"/>
          </a:xfrm>
          <a:prstGeom prst="ellipse">
            <a:avLst/>
          </a:prstGeom>
          <a:solidFill>
            <a:srgbClr val="428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p:cNvSpPr/>
          <p:nvPr/>
        </p:nvSpPr>
        <p:spPr>
          <a:xfrm>
            <a:off x="4665604" y="3283830"/>
            <a:ext cx="914400" cy="914400"/>
          </a:xfrm>
          <a:prstGeom prst="triangle">
            <a:avLst/>
          </a:prstGeom>
          <a:solidFill>
            <a:srgbClr val="A200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apezoid 22"/>
          <p:cNvSpPr/>
          <p:nvPr/>
        </p:nvSpPr>
        <p:spPr>
          <a:xfrm>
            <a:off x="4661988" y="4036355"/>
            <a:ext cx="914400" cy="914400"/>
          </a:xfrm>
          <a:prstGeom prst="trapezoid">
            <a:avLst/>
          </a:prstGeom>
          <a:solidFill>
            <a:srgbClr val="F394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1706723" y="2664755"/>
            <a:ext cx="914400" cy="914400"/>
          </a:xfrm>
          <a:prstGeom prst="ellipse">
            <a:avLst/>
          </a:prstGeom>
          <a:solidFill>
            <a:srgbClr val="428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a:off x="1706723" y="3283830"/>
            <a:ext cx="914400" cy="914400"/>
          </a:xfrm>
          <a:prstGeom prst="triangle">
            <a:avLst/>
          </a:prstGeom>
          <a:solidFill>
            <a:srgbClr val="A200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rapezoid 25"/>
          <p:cNvSpPr/>
          <p:nvPr/>
        </p:nvSpPr>
        <p:spPr>
          <a:xfrm>
            <a:off x="1703107" y="4036355"/>
            <a:ext cx="914400" cy="914400"/>
          </a:xfrm>
          <a:prstGeom prst="trapezoid">
            <a:avLst/>
          </a:prstGeom>
          <a:solidFill>
            <a:srgbClr val="F394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524000" y="5357246"/>
            <a:ext cx="1269402" cy="37651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a:t>Union</a:t>
            </a:r>
          </a:p>
        </p:txBody>
      </p:sp>
      <p:sp>
        <p:nvSpPr>
          <p:cNvPr id="28" name="Rectangle 27"/>
          <p:cNvSpPr/>
          <p:nvPr/>
        </p:nvSpPr>
        <p:spPr>
          <a:xfrm>
            <a:off x="4484487" y="5357246"/>
            <a:ext cx="1269402" cy="37651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a:t>Fragment</a:t>
            </a:r>
          </a:p>
        </p:txBody>
      </p:sp>
      <p:sp>
        <p:nvSpPr>
          <p:cNvPr id="29" name="Rectangle 28"/>
          <p:cNvSpPr/>
          <p:nvPr/>
        </p:nvSpPr>
        <p:spPr>
          <a:xfrm>
            <a:off x="7754406" y="5357246"/>
            <a:ext cx="1269402" cy="37651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a:t>Subtract</a:t>
            </a:r>
          </a:p>
        </p:txBody>
      </p:sp>
    </p:spTree>
    <p:extLst>
      <p:ext uri="{BB962C8B-B14F-4D97-AF65-F5344CB8AC3E}">
        <p14:creationId xmlns:p14="http://schemas.microsoft.com/office/powerpoint/2010/main" val="3666529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148D4-8B2D-4524-8777-3DFE600D44A3}"/>
              </a:ext>
            </a:extLst>
          </p:cNvPr>
          <p:cNvSpPr>
            <a:spLocks noGrp="1"/>
          </p:cNvSpPr>
          <p:nvPr>
            <p:ph type="title"/>
          </p:nvPr>
        </p:nvSpPr>
        <p:spPr/>
        <p:txBody>
          <a:bodyPr/>
          <a:lstStyle/>
          <a:p>
            <a:r>
              <a:rPr lang="en-US" dirty="0"/>
              <a:t>Insert Screen Recording</a:t>
            </a:r>
          </a:p>
        </p:txBody>
      </p:sp>
    </p:spTree>
    <p:extLst>
      <p:ext uri="{BB962C8B-B14F-4D97-AF65-F5344CB8AC3E}">
        <p14:creationId xmlns:p14="http://schemas.microsoft.com/office/powerpoint/2010/main" val="4062551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19970" y="-84026"/>
            <a:ext cx="12311970" cy="6942026"/>
          </a:xfrm>
          <a:prstGeom prst="rect">
            <a:avLst/>
          </a:prstGeom>
        </p:spPr>
      </p:pic>
    </p:spTree>
    <p:extLst>
      <p:ext uri="{BB962C8B-B14F-4D97-AF65-F5344CB8AC3E}">
        <p14:creationId xmlns:p14="http://schemas.microsoft.com/office/powerpoint/2010/main" val="2512884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Chart Options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183575511"/>
              </p:ext>
            </p:extLst>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23058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44000" cy="6858000"/>
          </a:xfrm>
          <a:prstGeom prst="rect">
            <a:avLst/>
          </a:prstGeom>
        </p:spPr>
      </p:pic>
      <p:sp>
        <p:nvSpPr>
          <p:cNvPr id="4" name="Rectangle 3"/>
          <p:cNvSpPr/>
          <p:nvPr/>
        </p:nvSpPr>
        <p:spPr>
          <a:xfrm>
            <a:off x="9154758" y="0"/>
            <a:ext cx="3037242"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6600" dirty="0"/>
              <a:t>Morph Transition</a:t>
            </a:r>
          </a:p>
        </p:txBody>
      </p:sp>
    </p:spTree>
    <p:extLst>
      <p:ext uri="{BB962C8B-B14F-4D97-AF65-F5344CB8AC3E}">
        <p14:creationId xmlns:p14="http://schemas.microsoft.com/office/powerpoint/2010/main" val="921296419"/>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e7711eb5-d9f9-48c2-ae60-3b551ee72c03">
      <UserInfo>
        <DisplayName>Instructor2</DisplayName>
        <AccountId>11</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795BEC3DF24D14CA8584D8575ED22D3" ma:contentTypeVersion="2" ma:contentTypeDescription="Create a new document." ma:contentTypeScope="" ma:versionID="1fb9f113682e0b8cb2bedbdd51420dfa">
  <xsd:schema xmlns:xsd="http://www.w3.org/2001/XMLSchema" xmlns:xs="http://www.w3.org/2001/XMLSchema" xmlns:p="http://schemas.microsoft.com/office/2006/metadata/properties" xmlns:ns2="e7711eb5-d9f9-48c2-ae60-3b551ee72c03" targetNamespace="http://schemas.microsoft.com/office/2006/metadata/properties" ma:root="true" ma:fieldsID="977ea7e07f2559f111d3386dac1c5c19" ns2:_="">
    <xsd:import namespace="e7711eb5-d9f9-48c2-ae60-3b551ee72c03"/>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7711eb5-d9f9-48c2-ae60-3b551ee72c0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4FB6B1-50BE-4EA9-9E31-9D5766B50846}">
  <ds:schemaRef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e7711eb5-d9f9-48c2-ae60-3b551ee72c03"/>
    <ds:schemaRef ds:uri="http://www.w3.org/XML/1998/namespace"/>
    <ds:schemaRef ds:uri="http://purl.org/dc/terms/"/>
  </ds:schemaRefs>
</ds:datastoreItem>
</file>

<file path=customXml/itemProps2.xml><?xml version="1.0" encoding="utf-8"?>
<ds:datastoreItem xmlns:ds="http://schemas.openxmlformats.org/officeDocument/2006/customXml" ds:itemID="{E138C813-643E-44CC-AE36-234E89FC2CBF}">
  <ds:schemaRefs>
    <ds:schemaRef ds:uri="http://schemas.microsoft.com/sharepoint/v3/contenttype/forms"/>
  </ds:schemaRefs>
</ds:datastoreItem>
</file>

<file path=customXml/itemProps3.xml><?xml version="1.0" encoding="utf-8"?>
<ds:datastoreItem xmlns:ds="http://schemas.openxmlformats.org/officeDocument/2006/customXml" ds:itemID="{942C3A90-590B-4A3F-8635-7BF5F794D9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7711eb5-d9f9-48c2-ae60-3b551ee72c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Retrospect</Template>
  <TotalTime>150</TotalTime>
  <Words>107</Words>
  <Application>Microsoft Office PowerPoint</Application>
  <PresentationFormat>Widescreen</PresentationFormat>
  <Paragraphs>21</Paragraphs>
  <Slides>10</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Calibri</vt:lpstr>
      <vt:lpstr>Calibri Light</vt:lpstr>
      <vt:lpstr>Retrospect</vt:lpstr>
      <vt:lpstr>PowerPoint 2016  </vt:lpstr>
      <vt:lpstr>Online Pictures</vt:lpstr>
      <vt:lpstr>Recolor with Eyedropper</vt:lpstr>
      <vt:lpstr>Easy Alignment</vt:lpstr>
      <vt:lpstr>Merge Shapes</vt:lpstr>
      <vt:lpstr>Insert Screen Recording</vt:lpstr>
      <vt:lpstr>PowerPoint Presentation</vt:lpstr>
      <vt:lpstr>New Chart Options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New Features</dc:title>
  <dc:creator>Student13</dc:creator>
  <cp:lastModifiedBy>Kathy Mathews</cp:lastModifiedBy>
  <cp:revision>45</cp:revision>
  <dcterms:created xsi:type="dcterms:W3CDTF">2013-10-31T19:10:54Z</dcterms:created>
  <dcterms:modified xsi:type="dcterms:W3CDTF">2018-03-28T11:49:42Z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MyDocuments">
    <vt:bool>true</vt:bool>
  </property>
  <property fmtid="{D5CDD505-2E9C-101B-9397-08002B2CF9AE}" pid="3" name="ContentTypeId">
    <vt:lpwstr>0x0101005795BEC3DF24D14CA8584D8575ED22D3</vt:lpwstr>
  </property>
</Properties>
</file>