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3" r:id="rId3"/>
    <p:sldId id="269" r:id="rId4"/>
    <p:sldId id="270" r:id="rId5"/>
    <p:sldId id="266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87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16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40956-2BD0-4EE0-9853-BA2FF8020FBA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96B3B-5365-402A-A99B-746BFBF826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93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40956-2BD0-4EE0-9853-BA2FF8020FBA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96B3B-5365-402A-A99B-746BFBF826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641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40956-2BD0-4EE0-9853-BA2FF8020FBA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96B3B-5365-402A-A99B-746BFBF826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66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40956-2BD0-4EE0-9853-BA2FF8020FBA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96B3B-5365-402A-A99B-746BFBF826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48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40956-2BD0-4EE0-9853-BA2FF8020FBA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96B3B-5365-402A-A99B-746BFBF826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7399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40956-2BD0-4EE0-9853-BA2FF8020FBA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96B3B-5365-402A-A99B-746BFBF826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495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40956-2BD0-4EE0-9853-BA2FF8020FBA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96B3B-5365-402A-A99B-746BFBF826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938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40956-2BD0-4EE0-9853-BA2FF8020FBA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96B3B-5365-402A-A99B-746BFBF826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197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40956-2BD0-4EE0-9853-BA2FF8020FBA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96B3B-5365-402A-A99B-746BFBF826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520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40956-2BD0-4EE0-9853-BA2FF8020FBA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96B3B-5365-402A-A99B-746BFBF826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290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40956-2BD0-4EE0-9853-BA2FF8020FBA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96B3B-5365-402A-A99B-746BFBF826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657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40956-2BD0-4EE0-9853-BA2FF8020FBA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D96B3B-5365-402A-A99B-746BFBF826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236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i="1" dirty="0" smtClean="0">
                <a:solidFill>
                  <a:schemeClr val="accent1"/>
                </a:solidFill>
              </a:rPr>
              <a:t>See the World with Us!</a:t>
            </a:r>
            <a:endParaRPr lang="en-US" b="1" i="1" dirty="0">
              <a:solidFill>
                <a:schemeClr val="accent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130425"/>
            <a:ext cx="7747725" cy="1549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09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17" y="857250"/>
            <a:ext cx="771836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05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17" y="857250"/>
            <a:ext cx="771836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328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17" y="857250"/>
            <a:ext cx="771836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911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99" y="860367"/>
            <a:ext cx="7724603" cy="5137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3400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6</Words>
  <Application>Microsoft Office PowerPoint</Application>
  <PresentationFormat>On-screen Show (4:3)</PresentationFormat>
  <Paragraphs>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Leaps &amp; Bounds Travel</dc:title>
  <dc:creator>Laurie Perry</dc:creator>
  <cp:lastModifiedBy>Laurie Perry</cp:lastModifiedBy>
  <cp:revision>7</cp:revision>
  <dcterms:created xsi:type="dcterms:W3CDTF">2012-07-09T13:48:15Z</dcterms:created>
  <dcterms:modified xsi:type="dcterms:W3CDTF">2012-10-19T18:01:08Z</dcterms:modified>
</cp:coreProperties>
</file>