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5" r:id="rId5"/>
    <p:sldId id="265" r:id="rId6"/>
    <p:sldId id="262" r:id="rId7"/>
    <p:sldId id="268" r:id="rId8"/>
    <p:sldId id="263" r:id="rId9"/>
    <p:sldId id="269" r:id="rId10"/>
    <p:sldId id="259" r:id="rId11"/>
    <p:sldId id="270" r:id="rId12"/>
    <p:sldId id="271" r:id="rId13"/>
    <p:sldId id="261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59" autoAdjust="0"/>
    <p:restoredTop sz="94690" autoAdjust="0"/>
  </p:normalViewPr>
  <p:slideViewPr>
    <p:cSldViewPr>
      <p:cViewPr varScale="1">
        <p:scale>
          <a:sx n="57" d="100"/>
          <a:sy n="57" d="100"/>
        </p:scale>
        <p:origin x="8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1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9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0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8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6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2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45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380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1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5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458A2-02E5-4537-8405-A3912E2BDA86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BBA80-EBFA-48CD-B9D4-9C6C7F62B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3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See the World with Us!</a:t>
            </a:r>
            <a:endParaRPr lang="en-US" b="1" i="1" dirty="0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30425"/>
            <a:ext cx="7747725" cy="15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2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Closer to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New </a:t>
            </a:r>
            <a:r>
              <a:rPr lang="en-US" dirty="0"/>
              <a:t>York, NY 	</a:t>
            </a:r>
            <a:r>
              <a:rPr lang="en-US" dirty="0" smtClean="0"/>
              <a:t>		$ </a:t>
            </a:r>
            <a:r>
              <a:rPr lang="en-US" dirty="0"/>
              <a:t>500/person	</a:t>
            </a:r>
          </a:p>
          <a:p>
            <a:r>
              <a:rPr lang="en-US" dirty="0"/>
              <a:t>Chicago, IL	</a:t>
            </a:r>
            <a:r>
              <a:rPr lang="en-US" dirty="0" smtClean="0"/>
              <a:t>		$ </a:t>
            </a:r>
            <a:r>
              <a:rPr lang="en-US" dirty="0"/>
              <a:t>400/person</a:t>
            </a:r>
          </a:p>
          <a:p>
            <a:r>
              <a:rPr lang="en-US" dirty="0"/>
              <a:t>Atlanta, GA	</a:t>
            </a:r>
            <a:r>
              <a:rPr lang="en-US" dirty="0" smtClean="0"/>
              <a:t>		$ </a:t>
            </a:r>
            <a:r>
              <a:rPr lang="en-US" dirty="0"/>
              <a:t>400/person</a:t>
            </a:r>
          </a:p>
          <a:p>
            <a:r>
              <a:rPr lang="en-US" dirty="0"/>
              <a:t>San Francisco, CA	</a:t>
            </a:r>
            <a:r>
              <a:rPr lang="en-US" dirty="0" smtClean="0"/>
              <a:t>	$ 600/person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0" y="1143000"/>
            <a:ext cx="3477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*2-night stay, </a:t>
            </a:r>
            <a:r>
              <a:rPr lang="en-US" b="1" i="1" dirty="0" smtClean="0"/>
              <a:t>airfare </a:t>
            </a:r>
            <a:r>
              <a:rPr lang="en-US" b="1" i="1" dirty="0"/>
              <a:t>not included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1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9" y="860367"/>
            <a:ext cx="7724603" cy="513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3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Friendly Agents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Robin Farney</a:t>
            </a:r>
          </a:p>
          <a:p>
            <a:r>
              <a:rPr lang="en-US" dirty="0" smtClean="0"/>
              <a:t>Charlie Greene</a:t>
            </a:r>
          </a:p>
          <a:p>
            <a:r>
              <a:rPr lang="en-US" dirty="0" smtClean="0"/>
              <a:t>James Hendricks</a:t>
            </a:r>
          </a:p>
          <a:p>
            <a:r>
              <a:rPr lang="en-US" dirty="0" smtClean="0"/>
              <a:t>Roylene Underhill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17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444" y="1388364"/>
            <a:ext cx="4325112" cy="408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and When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You tell us </a:t>
            </a:r>
            <a:r>
              <a:rPr lang="en-US" i="1" dirty="0" smtClean="0"/>
              <a:t>where</a:t>
            </a:r>
            <a:r>
              <a:rPr lang="en-US" dirty="0" smtClean="0"/>
              <a:t> and </a:t>
            </a:r>
            <a:r>
              <a:rPr lang="en-US" i="1" dirty="0" smtClean="0"/>
              <a:t>when</a:t>
            </a:r>
            <a:r>
              <a:rPr lang="en-US" dirty="0" smtClean="0"/>
              <a:t>…</a:t>
            </a:r>
          </a:p>
          <a:p>
            <a:pPr marL="0" indent="0" algn="ctr">
              <a:buNone/>
            </a:pPr>
            <a:r>
              <a:rPr lang="en-US" dirty="0" smtClean="0"/>
              <a:t>We take care of the rest!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15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5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International Summer Specials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325" lvl="8" indent="0">
              <a:buClr>
                <a:schemeClr val="tx2"/>
              </a:buClr>
              <a:buNone/>
            </a:pPr>
            <a:endParaRPr lang="en-US" dirty="0" smtClean="0"/>
          </a:p>
          <a:p>
            <a:pPr>
              <a:buClr>
                <a:schemeClr val="tx2"/>
              </a:buClr>
              <a:buFont typeface="Wingdings" pitchFamily="2" charset="2"/>
              <a:buChar char="§"/>
            </a:pPr>
            <a:r>
              <a:rPr lang="en-US" dirty="0" smtClean="0"/>
              <a:t>Paris, France			$ 1200/person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London, England		$ 1500/person</a:t>
            </a:r>
            <a:r>
              <a:rPr lang="en-US" dirty="0"/>
              <a:t>	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Rome, Italy</a:t>
            </a:r>
            <a:r>
              <a:rPr lang="en-US" dirty="0"/>
              <a:t>	</a:t>
            </a:r>
            <a:r>
              <a:rPr lang="en-US" dirty="0" smtClean="0"/>
              <a:t>		$ 1400/person</a:t>
            </a: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Tokyo, Japan			$ 1600/person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Seoul, South Korea</a:t>
            </a:r>
            <a:r>
              <a:rPr lang="en-US" dirty="0"/>
              <a:t>	</a:t>
            </a:r>
            <a:r>
              <a:rPr lang="en-US" dirty="0" smtClean="0"/>
              <a:t>	$ 1500/person</a:t>
            </a:r>
            <a:endParaRPr lang="en-US" dirty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Sydney, Australia</a:t>
            </a:r>
            <a:r>
              <a:rPr lang="en-US" dirty="0"/>
              <a:t>	</a:t>
            </a:r>
            <a:r>
              <a:rPr lang="en-US" dirty="0" smtClean="0"/>
              <a:t>	$ 1800/person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81600" y="1219200"/>
            <a:ext cx="2774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Effective July 1 – August 31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2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4133"/>
            <a:ext cx="7718367" cy="514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9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Work for You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10% discount for repeat customers</a:t>
            </a:r>
          </a:p>
          <a:p>
            <a:r>
              <a:rPr lang="en-US" dirty="0" smtClean="0"/>
              <a:t>Satisfaction guaranteed</a:t>
            </a:r>
          </a:p>
          <a:p>
            <a:r>
              <a:rPr lang="en-US" dirty="0"/>
              <a:t>No hidden fees</a:t>
            </a:r>
          </a:p>
          <a:p>
            <a:r>
              <a:rPr lang="en-US" dirty="0"/>
              <a:t>Work with the same dedicated agent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0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4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7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F37E7C810E44B905EAE013E1ADF0C" ma:contentTypeVersion="0" ma:contentTypeDescription="Create a new document." ma:contentTypeScope="" ma:versionID="125eccbc7a0bf2a31fbc138685185a8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23F78E-E637-46B2-94BE-0F15CC3B4A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E511BFC-B128-48C1-A949-36CF71E9752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891E65B-6505-4561-920B-993E7664D8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81</Words>
  <Application>Microsoft Office PowerPoint</Application>
  <PresentationFormat>On-screen Show (4:3)</PresentationFormat>
  <Paragraphs>32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Where and When</vt:lpstr>
      <vt:lpstr>PowerPoint Presentation</vt:lpstr>
      <vt:lpstr>International Summer Specials</vt:lpstr>
      <vt:lpstr>PowerPoint Presentation</vt:lpstr>
      <vt:lpstr>We Work for You</vt:lpstr>
      <vt:lpstr>PowerPoint Presentation</vt:lpstr>
      <vt:lpstr>PowerPoint Presentation</vt:lpstr>
      <vt:lpstr>Closer to Home</vt:lpstr>
      <vt:lpstr>PowerPoint Presentation</vt:lpstr>
      <vt:lpstr>Your Friendly Agents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Leaps &amp; Bounds</dc:title>
  <dc:creator>Laurie Perry</dc:creator>
  <cp:lastModifiedBy>Laurie Perry</cp:lastModifiedBy>
  <cp:revision>29</cp:revision>
  <dcterms:created xsi:type="dcterms:W3CDTF">2012-06-04T15:09:24Z</dcterms:created>
  <dcterms:modified xsi:type="dcterms:W3CDTF">2012-10-19T18:00:48Z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0x0101006F3F37E7C810E44B905EAE013E1ADF0C</vt:lpwstr>
  </property>
</Properties>
</file>