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3"/>
  </p:notesMasterIdLst>
  <p:handoutMasterIdLst>
    <p:handoutMasterId r:id="rId4"/>
  </p:handoutMasterIdLst>
  <p:sldIdLst>
    <p:sldId id="268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2428"/>
    <a:srgbClr val="F6A61E"/>
    <a:srgbClr val="FBD12A"/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41" autoAdjust="0"/>
  </p:normalViewPr>
  <p:slideViewPr>
    <p:cSldViewPr snapToGrid="0">
      <p:cViewPr>
        <p:scale>
          <a:sx n="98" d="100"/>
          <a:sy n="98" d="100"/>
        </p:scale>
        <p:origin x="58" y="-2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92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2" spcCol="137160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Wingdings" panose="05000000000000000000" pitchFamily="2" charset="2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rabicPeriod"/>
              <a:defRPr lang="en-US" dirty="0"/>
            </a:lvl4pPr>
            <a:lvl5pPr marL="342900" indent="-342900">
              <a:buFont typeface="+mj-lt"/>
              <a:buAutoNum type="arabicPeriod"/>
              <a:defRPr lang="en-US" dirty="0"/>
            </a:lvl5pPr>
          </a:lstStyle>
          <a:p>
            <a:pPr marL="173038" lvl="0" indent="-173038"/>
            <a:r>
              <a:rPr lang="en-US" dirty="0"/>
              <a:t>Click to add text. If you have &lt;12 lessons, select HomeAdd or Remove </a:t>
            </a:r>
            <a:r>
              <a:rPr lang="en-US" dirty="0" err="1"/>
              <a:t>ColumnsOne</a:t>
            </a:r>
            <a:r>
              <a:rPr lang="en-US" dirty="0"/>
              <a:t> Column to prevent wrapping issues with long titles.</a:t>
            </a:r>
          </a:p>
          <a:p>
            <a:pPr marL="173038" lvl="1" indent="-173038"/>
            <a:r>
              <a:rPr lang="en-US" dirty="0"/>
              <a:t>Second level</a:t>
            </a:r>
          </a:p>
          <a:p>
            <a:pPr marL="173038" lvl="2" indent="-173038"/>
            <a:r>
              <a:rPr lang="en-US" dirty="0"/>
              <a:t>Third level</a:t>
            </a:r>
          </a:p>
          <a:p>
            <a:pPr marL="173038" lvl="3" indent="-173038"/>
            <a:r>
              <a:rPr lang="en-US" dirty="0"/>
              <a:t>Fourth level</a:t>
            </a:r>
          </a:p>
          <a:p>
            <a:pPr marL="173038" lvl="4" indent="-173038"/>
            <a:r>
              <a:rPr lang="en-US" dirty="0"/>
              <a:t>Fifth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“Course Outline: [Course Title]”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choice blocks-02.png">
            <a:extLst>
              <a:ext uri="{FF2B5EF4-FFF2-40B4-BE49-F238E27FC236}">
                <a16:creationId xmlns:a16="http://schemas.microsoft.com/office/drawing/2014/main" id="{C5845DEC-FBB0-0640-9CCE-DD53C8BF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FDC120C7-C7AD-5B48-B43E-CEA49F2A53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5C6CE23-B42B-4F84-BA8A-1139E7B288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368" y="2209800"/>
            <a:ext cx="11474116" cy="4110789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3429000"/>
            <a:ext cx="10363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DA1BAF57-126D-0845-A733-BBE5F1C56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3D8FB-F616-A141-BA60-05CD722139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10800" y="5034665"/>
            <a:ext cx="1646638" cy="1528552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5E1C47-D85D-4CE3-89CB-07B55B63FC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411322"/>
            <a:ext cx="11401538" cy="4869161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CDD523-54D1-CD4E-AACE-95136B63F7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A4FA53-9C9D-FD41-B6C8-250E899E3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87000" y="5029200"/>
            <a:ext cx="1523999" cy="1478843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644051F-6872-45A8-A2EA-CC8EFCDF69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899" y="1435176"/>
            <a:ext cx="11355099" cy="4885413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6A015-2A93-3241-99D6-E32A4EDC33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8763000" y="4980200"/>
            <a:ext cx="3443722" cy="191093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00" y="1302042"/>
            <a:ext cx="1128020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1"/>
            <a:ext cx="12192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8494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A884C12-DE19-4E1B-B00C-2700FCC753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302041"/>
            <a:ext cx="11483012" cy="4920960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3549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312B24-7767-4666-8A1C-1BE0873C521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8195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F335A91-456A-4718-9B74-6BD89D5DED9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487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1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lphaUcPeriod"/>
              <a:defRPr lang="en-US" dirty="0"/>
            </a:lvl4pPr>
            <a:lvl5pPr marL="342900" indent="-342900">
              <a:buFont typeface="+mj-lt"/>
              <a:buAutoNum type="alphaUcPeriod"/>
              <a:defRPr lang="en-US" dirty="0"/>
            </a:lvl5pPr>
          </a:lstStyle>
          <a:p>
            <a:pPr marL="173038" lvl="0" indent="-173038"/>
            <a:r>
              <a:rPr lang="en-US"/>
              <a:t>Click to edit Master text styles</a:t>
            </a:r>
          </a:p>
          <a:p>
            <a:pPr marL="173038" lvl="1" indent="-173038"/>
            <a:r>
              <a:rPr lang="en-US"/>
              <a:t>Second level</a:t>
            </a:r>
          </a:p>
          <a:p>
            <a:pPr marL="173038" lvl="2" indent="-173038"/>
            <a:r>
              <a:rPr lang="en-US"/>
              <a:t>Third level</a:t>
            </a:r>
          </a:p>
          <a:p>
            <a:pPr marL="173038" lvl="3" indent="-173038"/>
            <a:r>
              <a:rPr lang="en-US"/>
              <a:t>Fourth level</a:t>
            </a:r>
          </a:p>
          <a:p>
            <a:pPr marL="173038" lvl="4" indent="-173038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Lesson title</a:t>
            </a:r>
          </a:p>
        </p:txBody>
      </p:sp>
    </p:spTree>
    <p:extLst>
      <p:ext uri="{BB962C8B-B14F-4D97-AF65-F5344CB8AC3E}">
        <p14:creationId xmlns:p14="http://schemas.microsoft.com/office/powerpoint/2010/main" val="40600626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88D77D1-C4DF-45F5-BDD2-7CD0000C98F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1717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334595B-648D-4F1B-955B-00D2A941201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02483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1637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297" y="107462"/>
            <a:ext cx="10824303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lang="en-US" dirty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366ED6B5-4FB4-4D16-9B47-1E16709229F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810830" y="1435103"/>
            <a:ext cx="6859801" cy="4691063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 marL="1089025" indent="-174625">
              <a:buFont typeface="Arial" panose="020B0604020202020204" pitchFamily="34" charset="0"/>
              <a:buChar char="•"/>
              <a:defRPr b="0"/>
            </a:lvl4pPr>
            <a:lvl5pPr marL="1316038" indent="-173038">
              <a:buFont typeface="Arial" panose="020B0604020202020204" pitchFamily="34" charset="0"/>
              <a:buChar char="•"/>
              <a:defRPr b="0"/>
            </a:lvl5pPr>
            <a:lvl6pPr marL="1544638" indent="-173038">
              <a:defRPr b="0"/>
            </a:lvl6pPr>
            <a:lvl7pPr marL="1773238" indent="-173038">
              <a:buClr>
                <a:srgbClr val="009DDC"/>
              </a:buClr>
              <a:defRPr sz="1400" b="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3560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56904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13694"/>
            <a:ext cx="73152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523642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4835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0869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1211385"/>
            <a:ext cx="27432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11385"/>
            <a:ext cx="80264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57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3480786"/>
            <a:ext cx="103632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3084" y="1980599"/>
            <a:ext cx="103632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2023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B62E7-C423-4562-B411-0A1A1B05B8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CFAED9F-61EC-4BA1-98DA-C4DA6E13D2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8968" y="1171074"/>
            <a:ext cx="11626516" cy="4628147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D6B0FE5-238E-46B9-8A5E-7CA81DC86D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41E47849-FF6A-6F4D-B1D5-786219E9FD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59080CA-9E13-4611-BA0D-9E828DAE0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0" y="1932384"/>
            <a:ext cx="11483012" cy="438820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6AF446B-7CFD-6648-9F86-7B714958FC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94B72B-F5CD-E74F-BC5A-2B694B5D84EF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0" y="0"/>
            <a:ext cx="12179300" cy="9398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900" y="1307130"/>
            <a:ext cx="11280203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94112" y="644547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35" r:id="rId2"/>
    <p:sldLayoutId id="2147483825" r:id="rId3"/>
    <p:sldLayoutId id="2147483800" r:id="rId4"/>
    <p:sldLayoutId id="2147483810" r:id="rId5"/>
    <p:sldLayoutId id="2147483801" r:id="rId6"/>
    <p:sldLayoutId id="2147483802" r:id="rId7"/>
    <p:sldLayoutId id="2147483818" r:id="rId8"/>
    <p:sldLayoutId id="2147483822" r:id="rId9"/>
    <p:sldLayoutId id="2147483819" r:id="rId10"/>
    <p:sldLayoutId id="2147483826" r:id="rId11"/>
    <p:sldLayoutId id="2147483816" r:id="rId12"/>
    <p:sldLayoutId id="2147483823" r:id="rId13"/>
    <p:sldLayoutId id="2147483817" r:id="rId14"/>
    <p:sldLayoutId id="2147483821" r:id="rId15"/>
    <p:sldLayoutId id="2147483804" r:id="rId16"/>
    <p:sldLayoutId id="2147483827" r:id="rId17"/>
    <p:sldLayoutId id="2147483828" r:id="rId18"/>
    <p:sldLayoutId id="2147483829" r:id="rId19"/>
    <p:sldLayoutId id="2147483830" r:id="rId20"/>
    <p:sldLayoutId id="2147483831" r:id="rId21"/>
    <p:sldLayoutId id="2147483832" r:id="rId22"/>
    <p:sldLayoutId id="2147483833" r:id="rId23"/>
    <p:sldLayoutId id="2147483834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230188" marR="0" indent="-230188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9DDC"/>
        </a:buClr>
        <a:buSzTx/>
        <a:buFont typeface="Arial"/>
        <a:buChar char="•"/>
        <a:tabLst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573088" indent="-23177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80327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08902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–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376363" indent="-63500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»"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230188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06805E0E-B35B-E8D7-1CD4-0CA5C105CB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numCol="1" spcCol="137160"/>
          <a:lstStyle/>
          <a:p>
            <a:r>
              <a:rPr lang="en-US" dirty="0"/>
              <a:t>Tableau Fundamentals</a:t>
            </a:r>
          </a:p>
          <a:p>
            <a:r>
              <a:rPr lang="en-US" dirty="0"/>
              <a:t>Connecting to and Preparing Data</a:t>
            </a:r>
          </a:p>
          <a:p>
            <a:r>
              <a:rPr lang="en-US" dirty="0"/>
              <a:t>Exploring Data with Views and Visualizations</a:t>
            </a:r>
          </a:p>
          <a:p>
            <a:r>
              <a:rPr lang="en-US" dirty="0"/>
              <a:t>Managing, Sorting, and Grouping Data</a:t>
            </a:r>
          </a:p>
          <a:p>
            <a:r>
              <a:rPr lang="en-US" dirty="0"/>
              <a:t>Saving, Publishing, and Sharing Data</a:t>
            </a:r>
          </a:p>
          <a:p>
            <a:r>
              <a:rPr lang="en-US" dirty="0"/>
              <a:t>Filtering Data</a:t>
            </a:r>
          </a:p>
          <a:p>
            <a:r>
              <a:rPr lang="en-US" dirty="0"/>
              <a:t>Customizing Visualizations</a:t>
            </a:r>
          </a:p>
          <a:p>
            <a:r>
              <a:rPr lang="en-US" dirty="0"/>
              <a:t>Creating and Enhancing Dashboards</a:t>
            </a:r>
          </a:p>
          <a:p>
            <a:r>
              <a:rPr lang="en-US" dirty="0"/>
              <a:t>Creating and </a:t>
            </a:r>
            <a:r>
              <a:rPr lang="en-US"/>
              <a:t>Enhancing Stories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D35ED09-2704-1146-88AC-44FCB11C7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Outline: Tableau® Desktop: Part 1 (Third Edition)</a:t>
            </a:r>
          </a:p>
        </p:txBody>
      </p:sp>
    </p:spTree>
    <p:extLst>
      <p:ext uri="{BB962C8B-B14F-4D97-AF65-F5344CB8AC3E}">
        <p14:creationId xmlns:p14="http://schemas.microsoft.com/office/powerpoint/2010/main" val="1004879293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E62428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DRAFT-LO_OV_Template_6-WIDE.potx" id="{A061CC47-5EBE-4AA4-AE32-821528FB929B}" vid="{7D135BEA-7BA6-4E16-89E8-60ACAC9609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LO_OV_Template_5_2-WIDE</Template>
  <TotalTime>7</TotalTime>
  <Words>54</Words>
  <Application>Microsoft Office PowerPoint</Application>
  <PresentationFormat>Widescreen</PresentationFormat>
  <Paragraphs>12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LO Choice</vt:lpstr>
      <vt:lpstr>Course Outline: Tableau® Desktop: Part 1 (Third Edition)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Outline: [Course Title] </dc:title>
  <dc:creator>Pam Taylor</dc:creator>
  <cp:lastModifiedBy>Pam Taylor</cp:lastModifiedBy>
  <cp:revision>3</cp:revision>
  <dcterms:created xsi:type="dcterms:W3CDTF">2023-09-21T15:53:32Z</dcterms:created>
  <dcterms:modified xsi:type="dcterms:W3CDTF">2024-01-04T14:02:45Z</dcterms:modified>
</cp:coreProperties>
</file>