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68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41" autoAdjust="0"/>
  </p:normalViewPr>
  <p:slideViewPr>
    <p:cSldViewPr snapToGrid="0">
      <p:cViewPr varScale="1">
        <p:scale>
          <a:sx n="75" d="100"/>
          <a:sy n="75" d="100"/>
        </p:scale>
        <p:origin x="902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6805E0E-B35B-E8D7-1CD4-0CA5C105CB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1" spcCol="137160"/>
          <a:lstStyle/>
          <a:p>
            <a:r>
              <a:rPr lang="en-US" dirty="0"/>
              <a:t>Connecting to and Transforming Data</a:t>
            </a:r>
          </a:p>
          <a:p>
            <a:r>
              <a:rPr lang="en-US" dirty="0"/>
              <a:t>Refining Visualizations</a:t>
            </a:r>
          </a:p>
          <a:p>
            <a:r>
              <a:rPr lang="en-US" dirty="0"/>
              <a:t>Analyzing Data with Calculations</a:t>
            </a:r>
          </a:p>
          <a:p>
            <a:r>
              <a:rPr lang="en-US" dirty="0"/>
              <a:t>Performing Statistical Analysis, Forecasting, and Predicting</a:t>
            </a:r>
          </a:p>
          <a:p>
            <a:r>
              <a:rPr lang="en-US" dirty="0"/>
              <a:t>Creating Content</a:t>
            </a:r>
          </a:p>
          <a:p>
            <a:r>
              <a:rPr lang="en-US" dirty="0"/>
              <a:t>Publishing and Managing Content</a:t>
            </a:r>
          </a:p>
          <a:p>
            <a:r>
              <a:rPr lang="en-US" dirty="0"/>
              <a:t>Getting Answers with Explain Data and Tableau Pulse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35ED09-2704-1146-88AC-44FCB11C7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Outline: Tableau® Desktop: Part 2 (Third Edition) </a:t>
            </a:r>
          </a:p>
        </p:txBody>
      </p:sp>
    </p:spTree>
    <p:extLst>
      <p:ext uri="{BB962C8B-B14F-4D97-AF65-F5344CB8AC3E}">
        <p14:creationId xmlns:p14="http://schemas.microsoft.com/office/powerpoint/2010/main" val="1004879293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3B1BE2F0-398A-4CCD-8446-06EF53C6104A}" vid="{5B32D309-C467-4576-9A59-58C55E4172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LO_OV_Template_5_3-WIDE</Template>
  <TotalTime>2</TotalTime>
  <Words>48</Words>
  <Application>Microsoft Office PowerPoint</Application>
  <PresentationFormat>Widescreen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LO Choice</vt:lpstr>
      <vt:lpstr>Course Outline: Tableau® Desktop: Part 2 (Third Edition)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Outline: Tableau® Desktop: Part 2 (Third Edition) </dc:title>
  <dc:creator>Pam Taylor</dc:creator>
  <cp:lastModifiedBy>Pam Taylor</cp:lastModifiedBy>
  <cp:revision>5</cp:revision>
  <dcterms:created xsi:type="dcterms:W3CDTF">2024-01-19T19:21:01Z</dcterms:created>
  <dcterms:modified xsi:type="dcterms:W3CDTF">2024-04-23T12:12:45Z</dcterms:modified>
</cp:coreProperties>
</file>