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8" r:id="rId6"/>
    <p:sldId id="257" r:id="rId7"/>
    <p:sldId id="269" r:id="rId8"/>
    <p:sldId id="271" r:id="rId9"/>
    <p:sldId id="272" r:id="rId10"/>
    <p:sldId id="275" r:id="rId11"/>
    <p:sldId id="273" r:id="rId12"/>
    <p:sldId id="27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0151DA-D41C-406A-A887-360B00D28750}" v="2" dt="2021-09-09T21:46:13.2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ker Nokes" userId="fc809921-5a54-4ff1-a190-17780e83fe84" providerId="ADAL" clId="{CD0151DA-D41C-406A-A887-360B00D28750}"/>
    <pc:docChg chg="modSld">
      <pc:chgData name="Parker Nokes" userId="fc809921-5a54-4ff1-a190-17780e83fe84" providerId="ADAL" clId="{CD0151DA-D41C-406A-A887-360B00D28750}" dt="2022-01-06T14:28:48.118" v="0" actId="20577"/>
      <pc:docMkLst>
        <pc:docMk/>
      </pc:docMkLst>
      <pc:sldChg chg="modSp mod">
        <pc:chgData name="Parker Nokes" userId="fc809921-5a54-4ff1-a190-17780e83fe84" providerId="ADAL" clId="{CD0151DA-D41C-406A-A887-360B00D28750}" dt="2022-01-06T14:28:48.118" v="0" actId="20577"/>
        <pc:sldMkLst>
          <pc:docMk/>
          <pc:sldMk cId="1544441912" sldId="272"/>
        </pc:sldMkLst>
        <pc:spChg chg="mod">
          <ac:chgData name="Parker Nokes" userId="fc809921-5a54-4ff1-a190-17780e83fe84" providerId="ADAL" clId="{CD0151DA-D41C-406A-A887-360B00D28750}" dt="2022-01-06T14:28:48.118" v="0" actId="20577"/>
          <ac:spMkLst>
            <pc:docMk/>
            <pc:sldMk cId="1544441912" sldId="272"/>
            <ac:spMk id="3" creationId="{0EBC7D33-0777-4079-B82C-685BE35C7A54}"/>
          </ac:spMkLst>
        </pc:spChg>
      </pc:sldChg>
    </pc:docChg>
  </pc:docChgLst>
  <pc:docChgLst>
    <pc:chgData name="Parker Nokes" userId="fc809921-5a54-4ff1-a190-17780e83fe84" providerId="ADAL" clId="{2D6F8CE2-359B-4262-9AB0-751FEFB0F2C4}"/>
    <pc:docChg chg="custSel modSld">
      <pc:chgData name="Parker Nokes" userId="fc809921-5a54-4ff1-a190-17780e83fe84" providerId="ADAL" clId="{2D6F8CE2-359B-4262-9AB0-751FEFB0F2C4}" dt="2020-07-23T14:07:23.179" v="152" actId="20577"/>
      <pc:docMkLst>
        <pc:docMk/>
      </pc:docMkLst>
      <pc:sldChg chg="modSp mod">
        <pc:chgData name="Parker Nokes" userId="fc809921-5a54-4ff1-a190-17780e83fe84" providerId="ADAL" clId="{2D6F8CE2-359B-4262-9AB0-751FEFB0F2C4}" dt="2020-07-23T14:06:05.210" v="144" actId="20577"/>
        <pc:sldMkLst>
          <pc:docMk/>
          <pc:sldMk cId="2972793140" sldId="257"/>
        </pc:sldMkLst>
        <pc:spChg chg="mod">
          <ac:chgData name="Parker Nokes" userId="fc809921-5a54-4ff1-a190-17780e83fe84" providerId="ADAL" clId="{2D6F8CE2-359B-4262-9AB0-751FEFB0F2C4}" dt="2020-07-23T14:06:05.210" v="144" actId="20577"/>
          <ac:spMkLst>
            <pc:docMk/>
            <pc:sldMk cId="2972793140" sldId="257"/>
            <ac:spMk id="3" creationId="{EB556C5C-C7D3-4024-9EBD-037237702C43}"/>
          </ac:spMkLst>
        </pc:spChg>
      </pc:sldChg>
      <pc:sldChg chg="modSp mod">
        <pc:chgData name="Parker Nokes" userId="fc809921-5a54-4ff1-a190-17780e83fe84" providerId="ADAL" clId="{2D6F8CE2-359B-4262-9AB0-751FEFB0F2C4}" dt="2020-07-23T14:07:23.179" v="152" actId="20577"/>
        <pc:sldMkLst>
          <pc:docMk/>
          <pc:sldMk cId="4146568899" sldId="269"/>
        </pc:sldMkLst>
        <pc:spChg chg="mod">
          <ac:chgData name="Parker Nokes" userId="fc809921-5a54-4ff1-a190-17780e83fe84" providerId="ADAL" clId="{2D6F8CE2-359B-4262-9AB0-751FEFB0F2C4}" dt="2020-07-23T14:07:23.179" v="152" actId="20577"/>
          <ac:spMkLst>
            <pc:docMk/>
            <pc:sldMk cId="4146568899" sldId="269"/>
            <ac:spMk id="3" creationId="{0EBC7D33-0777-4079-B82C-685BE35C7A54}"/>
          </ac:spMkLst>
        </pc:spChg>
      </pc:sldChg>
    </pc:docChg>
  </pc:docChgLst>
  <pc:docChgLst>
    <pc:chgData name="Parker Nokes" userId="fc809921-5a54-4ff1-a190-17780e83fe84" providerId="ADAL" clId="{FE19FDDC-B9B0-4222-B62B-EDD21994B60F}"/>
    <pc:docChg chg="custSel modSld">
      <pc:chgData name="Parker Nokes" userId="fc809921-5a54-4ff1-a190-17780e83fe84" providerId="ADAL" clId="{FE19FDDC-B9B0-4222-B62B-EDD21994B60F}" dt="2021-05-07T14:35:00.717" v="111" actId="33524"/>
      <pc:docMkLst>
        <pc:docMk/>
      </pc:docMkLst>
      <pc:sldChg chg="modSp mod">
        <pc:chgData name="Parker Nokes" userId="fc809921-5a54-4ff1-a190-17780e83fe84" providerId="ADAL" clId="{FE19FDDC-B9B0-4222-B62B-EDD21994B60F}" dt="2021-05-04T18:05:22.579" v="3" actId="20577"/>
        <pc:sldMkLst>
          <pc:docMk/>
          <pc:sldMk cId="2972793140" sldId="257"/>
        </pc:sldMkLst>
        <pc:spChg chg="mod">
          <ac:chgData name="Parker Nokes" userId="fc809921-5a54-4ff1-a190-17780e83fe84" providerId="ADAL" clId="{FE19FDDC-B9B0-4222-B62B-EDD21994B60F}" dt="2021-05-04T18:05:22.579" v="3" actId="20577"/>
          <ac:spMkLst>
            <pc:docMk/>
            <pc:sldMk cId="2972793140" sldId="257"/>
            <ac:spMk id="3" creationId="{EB556C5C-C7D3-4024-9EBD-037237702C43}"/>
          </ac:spMkLst>
        </pc:spChg>
      </pc:sldChg>
      <pc:sldChg chg="modSp mod">
        <pc:chgData name="Parker Nokes" userId="fc809921-5a54-4ff1-a190-17780e83fe84" providerId="ADAL" clId="{FE19FDDC-B9B0-4222-B62B-EDD21994B60F}" dt="2021-05-07T14:25:44.620" v="43" actId="114"/>
        <pc:sldMkLst>
          <pc:docMk/>
          <pc:sldMk cId="1377596104" sldId="271"/>
        </pc:sldMkLst>
        <pc:spChg chg="mod">
          <ac:chgData name="Parker Nokes" userId="fc809921-5a54-4ff1-a190-17780e83fe84" providerId="ADAL" clId="{FE19FDDC-B9B0-4222-B62B-EDD21994B60F}" dt="2021-05-07T14:25:44.620" v="43" actId="114"/>
          <ac:spMkLst>
            <pc:docMk/>
            <pc:sldMk cId="1377596104" sldId="271"/>
            <ac:spMk id="3" creationId="{0EBC7D33-0777-4079-B82C-685BE35C7A54}"/>
          </ac:spMkLst>
        </pc:spChg>
      </pc:sldChg>
      <pc:sldChg chg="modSp mod">
        <pc:chgData name="Parker Nokes" userId="fc809921-5a54-4ff1-a190-17780e83fe84" providerId="ADAL" clId="{FE19FDDC-B9B0-4222-B62B-EDD21994B60F}" dt="2021-05-07T14:35:00.717" v="111" actId="33524"/>
        <pc:sldMkLst>
          <pc:docMk/>
          <pc:sldMk cId="1544441912" sldId="272"/>
        </pc:sldMkLst>
        <pc:spChg chg="mod">
          <ac:chgData name="Parker Nokes" userId="fc809921-5a54-4ff1-a190-17780e83fe84" providerId="ADAL" clId="{FE19FDDC-B9B0-4222-B62B-EDD21994B60F}" dt="2021-05-07T14:35:00.717" v="111" actId="33524"/>
          <ac:spMkLst>
            <pc:docMk/>
            <pc:sldMk cId="1544441912" sldId="272"/>
            <ac:spMk id="3" creationId="{0EBC7D33-0777-4079-B82C-685BE35C7A54}"/>
          </ac:spMkLst>
        </pc:spChg>
      </pc:sldChg>
    </pc:docChg>
  </pc:docChgLst>
  <pc:docChgLst>
    <pc:chgData name="Parker Nokes" userId="fc809921-5a54-4ff1-a190-17780e83fe84" providerId="ADAL" clId="{5CF70707-7C81-4CA9-B7FC-060E64E5DDB6}"/>
    <pc:docChg chg="undo custSel addSld delSld modSld sldOrd">
      <pc:chgData name="Parker Nokes" userId="fc809921-5a54-4ff1-a190-17780e83fe84" providerId="ADAL" clId="{5CF70707-7C81-4CA9-B7FC-060E64E5DDB6}" dt="2020-07-14T12:50:13.047" v="4670" actId="2696"/>
      <pc:docMkLst>
        <pc:docMk/>
      </pc:docMkLst>
      <pc:sldChg chg="addSp modSp mod">
        <pc:chgData name="Parker Nokes" userId="fc809921-5a54-4ff1-a190-17780e83fe84" providerId="ADAL" clId="{5CF70707-7C81-4CA9-B7FC-060E64E5DDB6}" dt="2020-07-10T12:36:03.997" v="1412" actId="313"/>
        <pc:sldMkLst>
          <pc:docMk/>
          <pc:sldMk cId="2972793140" sldId="257"/>
        </pc:sldMkLst>
        <pc:spChg chg="add mod">
          <ac:chgData name="Parker Nokes" userId="fc809921-5a54-4ff1-a190-17780e83fe84" providerId="ADAL" clId="{5CF70707-7C81-4CA9-B7FC-060E64E5DDB6}" dt="2020-07-10T12:35:30.358" v="1408" actId="1076"/>
          <ac:spMkLst>
            <pc:docMk/>
            <pc:sldMk cId="2972793140" sldId="257"/>
            <ac:spMk id="2" creationId="{C7948280-E03F-44C5-8CF9-55B138447230}"/>
          </ac:spMkLst>
        </pc:spChg>
        <pc:spChg chg="mod">
          <ac:chgData name="Parker Nokes" userId="fc809921-5a54-4ff1-a190-17780e83fe84" providerId="ADAL" clId="{5CF70707-7C81-4CA9-B7FC-060E64E5DDB6}" dt="2020-07-10T12:36:03.997" v="1412" actId="313"/>
          <ac:spMkLst>
            <pc:docMk/>
            <pc:sldMk cId="2972793140" sldId="257"/>
            <ac:spMk id="3" creationId="{EB556C5C-C7D3-4024-9EBD-037237702C43}"/>
          </ac:spMkLst>
        </pc:spChg>
      </pc:sldChg>
      <pc:sldChg chg="del">
        <pc:chgData name="Parker Nokes" userId="fc809921-5a54-4ff1-a190-17780e83fe84" providerId="ADAL" clId="{5CF70707-7C81-4CA9-B7FC-060E64E5DDB6}" dt="2020-07-14T12:50:13.047" v="4670" actId="2696"/>
        <pc:sldMkLst>
          <pc:docMk/>
          <pc:sldMk cId="813154821" sldId="258"/>
        </pc:sldMkLst>
      </pc:sldChg>
      <pc:sldChg chg="del">
        <pc:chgData name="Parker Nokes" userId="fc809921-5a54-4ff1-a190-17780e83fe84" providerId="ADAL" clId="{5CF70707-7C81-4CA9-B7FC-060E64E5DDB6}" dt="2020-07-14T12:50:13.047" v="4670" actId="2696"/>
        <pc:sldMkLst>
          <pc:docMk/>
          <pc:sldMk cId="1004356531" sldId="259"/>
        </pc:sldMkLst>
      </pc:sldChg>
      <pc:sldChg chg="del">
        <pc:chgData name="Parker Nokes" userId="fc809921-5a54-4ff1-a190-17780e83fe84" providerId="ADAL" clId="{5CF70707-7C81-4CA9-B7FC-060E64E5DDB6}" dt="2020-07-14T12:50:13.047" v="4670" actId="2696"/>
        <pc:sldMkLst>
          <pc:docMk/>
          <pc:sldMk cId="242834315" sldId="260"/>
        </pc:sldMkLst>
      </pc:sldChg>
      <pc:sldChg chg="del">
        <pc:chgData name="Parker Nokes" userId="fc809921-5a54-4ff1-a190-17780e83fe84" providerId="ADAL" clId="{5CF70707-7C81-4CA9-B7FC-060E64E5DDB6}" dt="2020-07-14T12:50:13.047" v="4670" actId="2696"/>
        <pc:sldMkLst>
          <pc:docMk/>
          <pc:sldMk cId="3749067229" sldId="261"/>
        </pc:sldMkLst>
      </pc:sldChg>
      <pc:sldChg chg="del">
        <pc:chgData name="Parker Nokes" userId="fc809921-5a54-4ff1-a190-17780e83fe84" providerId="ADAL" clId="{5CF70707-7C81-4CA9-B7FC-060E64E5DDB6}" dt="2020-07-14T12:50:13.047" v="4670" actId="2696"/>
        <pc:sldMkLst>
          <pc:docMk/>
          <pc:sldMk cId="1022555708" sldId="262"/>
        </pc:sldMkLst>
      </pc:sldChg>
      <pc:sldChg chg="del">
        <pc:chgData name="Parker Nokes" userId="fc809921-5a54-4ff1-a190-17780e83fe84" providerId="ADAL" clId="{5CF70707-7C81-4CA9-B7FC-060E64E5DDB6}" dt="2020-07-14T12:50:13.047" v="4670" actId="2696"/>
        <pc:sldMkLst>
          <pc:docMk/>
          <pc:sldMk cId="3509233059" sldId="263"/>
        </pc:sldMkLst>
      </pc:sldChg>
      <pc:sldChg chg="del">
        <pc:chgData name="Parker Nokes" userId="fc809921-5a54-4ff1-a190-17780e83fe84" providerId="ADAL" clId="{5CF70707-7C81-4CA9-B7FC-060E64E5DDB6}" dt="2020-07-14T12:50:13.047" v="4670" actId="2696"/>
        <pc:sldMkLst>
          <pc:docMk/>
          <pc:sldMk cId="3279757896" sldId="264"/>
        </pc:sldMkLst>
      </pc:sldChg>
      <pc:sldChg chg="del">
        <pc:chgData name="Parker Nokes" userId="fc809921-5a54-4ff1-a190-17780e83fe84" providerId="ADAL" clId="{5CF70707-7C81-4CA9-B7FC-060E64E5DDB6}" dt="2020-07-14T12:50:13.047" v="4670" actId="2696"/>
        <pc:sldMkLst>
          <pc:docMk/>
          <pc:sldMk cId="303807909" sldId="265"/>
        </pc:sldMkLst>
      </pc:sldChg>
      <pc:sldChg chg="del">
        <pc:chgData name="Parker Nokes" userId="fc809921-5a54-4ff1-a190-17780e83fe84" providerId="ADAL" clId="{5CF70707-7C81-4CA9-B7FC-060E64E5DDB6}" dt="2020-07-14T12:50:13.047" v="4670" actId="2696"/>
        <pc:sldMkLst>
          <pc:docMk/>
          <pc:sldMk cId="1394386346" sldId="266"/>
        </pc:sldMkLst>
      </pc:sldChg>
      <pc:sldChg chg="del">
        <pc:chgData name="Parker Nokes" userId="fc809921-5a54-4ff1-a190-17780e83fe84" providerId="ADAL" clId="{5CF70707-7C81-4CA9-B7FC-060E64E5DDB6}" dt="2020-07-14T12:50:13.047" v="4670" actId="2696"/>
        <pc:sldMkLst>
          <pc:docMk/>
          <pc:sldMk cId="1190174021" sldId="267"/>
        </pc:sldMkLst>
      </pc:sldChg>
      <pc:sldChg chg="delSp modSp new mod ord">
        <pc:chgData name="Parker Nokes" userId="fc809921-5a54-4ff1-a190-17780e83fe84" providerId="ADAL" clId="{5CF70707-7C81-4CA9-B7FC-060E64E5DDB6}" dt="2020-07-09T18:18:33.586" v="1267" actId="20577"/>
        <pc:sldMkLst>
          <pc:docMk/>
          <pc:sldMk cId="2704013380" sldId="268"/>
        </pc:sldMkLst>
        <pc:spChg chg="del">
          <ac:chgData name="Parker Nokes" userId="fc809921-5a54-4ff1-a190-17780e83fe84" providerId="ADAL" clId="{5CF70707-7C81-4CA9-B7FC-060E64E5DDB6}" dt="2020-07-09T18:06:02.198" v="710" actId="478"/>
          <ac:spMkLst>
            <pc:docMk/>
            <pc:sldMk cId="2704013380" sldId="268"/>
            <ac:spMk id="2" creationId="{110650B5-26BE-4D24-A297-F6682862EDEC}"/>
          </ac:spMkLst>
        </pc:spChg>
        <pc:spChg chg="mod">
          <ac:chgData name="Parker Nokes" userId="fc809921-5a54-4ff1-a190-17780e83fe84" providerId="ADAL" clId="{5CF70707-7C81-4CA9-B7FC-060E64E5DDB6}" dt="2020-07-09T18:18:33.586" v="1267" actId="20577"/>
          <ac:spMkLst>
            <pc:docMk/>
            <pc:sldMk cId="2704013380" sldId="268"/>
            <ac:spMk id="3" creationId="{40DD77EB-4B50-4403-9C11-4696F4F6CE16}"/>
          </ac:spMkLst>
        </pc:spChg>
      </pc:sldChg>
      <pc:sldChg chg="addSp delSp modSp new mod ord">
        <pc:chgData name="Parker Nokes" userId="fc809921-5a54-4ff1-a190-17780e83fe84" providerId="ADAL" clId="{5CF70707-7C81-4CA9-B7FC-060E64E5DDB6}" dt="2020-07-10T15:54:28.543" v="1962" actId="114"/>
        <pc:sldMkLst>
          <pc:docMk/>
          <pc:sldMk cId="4146568899" sldId="269"/>
        </pc:sldMkLst>
        <pc:spChg chg="del">
          <ac:chgData name="Parker Nokes" userId="fc809921-5a54-4ff1-a190-17780e83fe84" providerId="ADAL" clId="{5CF70707-7C81-4CA9-B7FC-060E64E5DDB6}" dt="2020-07-10T12:36:25.116" v="1413" actId="478"/>
          <ac:spMkLst>
            <pc:docMk/>
            <pc:sldMk cId="4146568899" sldId="269"/>
            <ac:spMk id="2" creationId="{EFD67704-B0E2-4158-BFF6-96CA88512BFC}"/>
          </ac:spMkLst>
        </pc:spChg>
        <pc:spChg chg="mod">
          <ac:chgData name="Parker Nokes" userId="fc809921-5a54-4ff1-a190-17780e83fe84" providerId="ADAL" clId="{5CF70707-7C81-4CA9-B7FC-060E64E5DDB6}" dt="2020-07-10T15:54:28.543" v="1962" actId="114"/>
          <ac:spMkLst>
            <pc:docMk/>
            <pc:sldMk cId="4146568899" sldId="269"/>
            <ac:spMk id="3" creationId="{0EBC7D33-0777-4079-B82C-685BE35C7A54}"/>
          </ac:spMkLst>
        </pc:spChg>
        <pc:spChg chg="add mod">
          <ac:chgData name="Parker Nokes" userId="fc809921-5a54-4ff1-a190-17780e83fe84" providerId="ADAL" clId="{5CF70707-7C81-4CA9-B7FC-060E64E5DDB6}" dt="2020-07-10T12:36:28.263" v="1416" actId="20577"/>
          <ac:spMkLst>
            <pc:docMk/>
            <pc:sldMk cId="4146568899" sldId="269"/>
            <ac:spMk id="5" creationId="{B88DF32F-A62B-4085-9C6A-0FB6C9ED93CB}"/>
          </ac:spMkLst>
        </pc:spChg>
      </pc:sldChg>
      <pc:sldChg chg="delSp modSp new del mod">
        <pc:chgData name="Parker Nokes" userId="fc809921-5a54-4ff1-a190-17780e83fe84" providerId="ADAL" clId="{5CF70707-7C81-4CA9-B7FC-060E64E5DDB6}" dt="2020-07-14T12:50:13.047" v="4670" actId="2696"/>
        <pc:sldMkLst>
          <pc:docMk/>
          <pc:sldMk cId="2859096628" sldId="270"/>
        </pc:sldMkLst>
        <pc:spChg chg="mod">
          <ac:chgData name="Parker Nokes" userId="fc809921-5a54-4ff1-a190-17780e83fe84" providerId="ADAL" clId="{5CF70707-7C81-4CA9-B7FC-060E64E5DDB6}" dt="2020-07-09T18:18:11.495" v="1260" actId="1076"/>
          <ac:spMkLst>
            <pc:docMk/>
            <pc:sldMk cId="2859096628" sldId="270"/>
            <ac:spMk id="2" creationId="{4CDF05A1-A30A-4C03-B8C8-64CB5B78E042}"/>
          </ac:spMkLst>
        </pc:spChg>
        <pc:spChg chg="del">
          <ac:chgData name="Parker Nokes" userId="fc809921-5a54-4ff1-a190-17780e83fe84" providerId="ADAL" clId="{5CF70707-7C81-4CA9-B7FC-060E64E5DDB6}" dt="2020-07-09T18:18:13.250" v="1261" actId="478"/>
          <ac:spMkLst>
            <pc:docMk/>
            <pc:sldMk cId="2859096628" sldId="270"/>
            <ac:spMk id="3" creationId="{92BB44F8-1429-4C93-B80A-96A2EB5FC18B}"/>
          </ac:spMkLst>
        </pc:spChg>
      </pc:sldChg>
      <pc:sldChg chg="modSp add mod">
        <pc:chgData name="Parker Nokes" userId="fc809921-5a54-4ff1-a190-17780e83fe84" providerId="ADAL" clId="{5CF70707-7C81-4CA9-B7FC-060E64E5DDB6}" dt="2020-07-13T18:11:18.900" v="4669" actId="20577"/>
        <pc:sldMkLst>
          <pc:docMk/>
          <pc:sldMk cId="1377596104" sldId="271"/>
        </pc:sldMkLst>
        <pc:spChg chg="mod">
          <ac:chgData name="Parker Nokes" userId="fc809921-5a54-4ff1-a190-17780e83fe84" providerId="ADAL" clId="{5CF70707-7C81-4CA9-B7FC-060E64E5DDB6}" dt="2020-07-13T18:11:18.900" v="4669" actId="20577"/>
          <ac:spMkLst>
            <pc:docMk/>
            <pc:sldMk cId="1377596104" sldId="271"/>
            <ac:spMk id="3" creationId="{0EBC7D33-0777-4079-B82C-685BE35C7A54}"/>
          </ac:spMkLst>
        </pc:spChg>
        <pc:spChg chg="mod">
          <ac:chgData name="Parker Nokes" userId="fc809921-5a54-4ff1-a190-17780e83fe84" providerId="ADAL" clId="{5CF70707-7C81-4CA9-B7FC-060E64E5DDB6}" dt="2020-07-10T17:29:34.728" v="1965" actId="20577"/>
          <ac:spMkLst>
            <pc:docMk/>
            <pc:sldMk cId="1377596104" sldId="271"/>
            <ac:spMk id="5" creationId="{B88DF32F-A62B-4085-9C6A-0FB6C9ED93CB}"/>
          </ac:spMkLst>
        </pc:spChg>
      </pc:sldChg>
      <pc:sldChg chg="modSp add mod ord">
        <pc:chgData name="Parker Nokes" userId="fc809921-5a54-4ff1-a190-17780e83fe84" providerId="ADAL" clId="{5CF70707-7C81-4CA9-B7FC-060E64E5DDB6}" dt="2020-07-10T18:11:25.765" v="3438" actId="27636"/>
        <pc:sldMkLst>
          <pc:docMk/>
          <pc:sldMk cId="1544441912" sldId="272"/>
        </pc:sldMkLst>
        <pc:spChg chg="mod">
          <ac:chgData name="Parker Nokes" userId="fc809921-5a54-4ff1-a190-17780e83fe84" providerId="ADAL" clId="{5CF70707-7C81-4CA9-B7FC-060E64E5DDB6}" dt="2020-07-10T18:11:25.765" v="3438" actId="27636"/>
          <ac:spMkLst>
            <pc:docMk/>
            <pc:sldMk cId="1544441912" sldId="272"/>
            <ac:spMk id="3" creationId="{0EBC7D33-0777-4079-B82C-685BE35C7A54}"/>
          </ac:spMkLst>
        </pc:spChg>
        <pc:spChg chg="mod">
          <ac:chgData name="Parker Nokes" userId="fc809921-5a54-4ff1-a190-17780e83fe84" providerId="ADAL" clId="{5CF70707-7C81-4CA9-B7FC-060E64E5DDB6}" dt="2020-07-10T17:29:47.992" v="1973" actId="20577"/>
          <ac:spMkLst>
            <pc:docMk/>
            <pc:sldMk cId="1544441912" sldId="272"/>
            <ac:spMk id="5" creationId="{B88DF32F-A62B-4085-9C6A-0FB6C9ED93CB}"/>
          </ac:spMkLst>
        </pc:spChg>
      </pc:sldChg>
      <pc:sldChg chg="modSp add mod">
        <pc:chgData name="Parker Nokes" userId="fc809921-5a54-4ff1-a190-17780e83fe84" providerId="ADAL" clId="{5CF70707-7C81-4CA9-B7FC-060E64E5DDB6}" dt="2020-07-10T18:30:30.946" v="4410" actId="20577"/>
        <pc:sldMkLst>
          <pc:docMk/>
          <pc:sldMk cId="3902719674" sldId="273"/>
        </pc:sldMkLst>
        <pc:spChg chg="mod">
          <ac:chgData name="Parker Nokes" userId="fc809921-5a54-4ff1-a190-17780e83fe84" providerId="ADAL" clId="{5CF70707-7C81-4CA9-B7FC-060E64E5DDB6}" dt="2020-07-10T18:24:25.941" v="4128" actId="20577"/>
          <ac:spMkLst>
            <pc:docMk/>
            <pc:sldMk cId="3902719674" sldId="273"/>
            <ac:spMk id="3" creationId="{0EBC7D33-0777-4079-B82C-685BE35C7A54}"/>
          </ac:spMkLst>
        </pc:spChg>
        <pc:spChg chg="mod">
          <ac:chgData name="Parker Nokes" userId="fc809921-5a54-4ff1-a190-17780e83fe84" providerId="ADAL" clId="{5CF70707-7C81-4CA9-B7FC-060E64E5DDB6}" dt="2020-07-10T18:30:30.946" v="4410" actId="20577"/>
          <ac:spMkLst>
            <pc:docMk/>
            <pc:sldMk cId="3902719674" sldId="273"/>
            <ac:spMk id="5" creationId="{B88DF32F-A62B-4085-9C6A-0FB6C9ED93CB}"/>
          </ac:spMkLst>
        </pc:spChg>
      </pc:sldChg>
      <pc:sldChg chg="modSp add mod">
        <pc:chgData name="Parker Nokes" userId="fc809921-5a54-4ff1-a190-17780e83fe84" providerId="ADAL" clId="{5CF70707-7C81-4CA9-B7FC-060E64E5DDB6}" dt="2020-07-10T18:30:40.468" v="4417" actId="20577"/>
        <pc:sldMkLst>
          <pc:docMk/>
          <pc:sldMk cId="1873413445" sldId="274"/>
        </pc:sldMkLst>
        <pc:spChg chg="mod">
          <ac:chgData name="Parker Nokes" userId="fc809921-5a54-4ff1-a190-17780e83fe84" providerId="ADAL" clId="{5CF70707-7C81-4CA9-B7FC-060E64E5DDB6}" dt="2020-07-10T18:28:48.355" v="4408" actId="20577"/>
          <ac:spMkLst>
            <pc:docMk/>
            <pc:sldMk cId="1873413445" sldId="274"/>
            <ac:spMk id="3" creationId="{0EBC7D33-0777-4079-B82C-685BE35C7A54}"/>
          </ac:spMkLst>
        </pc:spChg>
        <pc:spChg chg="mod">
          <ac:chgData name="Parker Nokes" userId="fc809921-5a54-4ff1-a190-17780e83fe84" providerId="ADAL" clId="{5CF70707-7C81-4CA9-B7FC-060E64E5DDB6}" dt="2020-07-10T18:30:40.468" v="4417" actId="20577"/>
          <ac:spMkLst>
            <pc:docMk/>
            <pc:sldMk cId="1873413445" sldId="274"/>
            <ac:spMk id="5" creationId="{B88DF32F-A62B-4085-9C6A-0FB6C9ED93CB}"/>
          </ac:spMkLst>
        </pc:spChg>
      </pc:sldChg>
      <pc:sldChg chg="modSp add mod">
        <pc:chgData name="Parker Nokes" userId="fc809921-5a54-4ff1-a190-17780e83fe84" providerId="ADAL" clId="{5CF70707-7C81-4CA9-B7FC-060E64E5DDB6}" dt="2020-07-10T18:43:50.803" v="4634" actId="20577"/>
        <pc:sldMkLst>
          <pc:docMk/>
          <pc:sldMk cId="2265467544" sldId="275"/>
        </pc:sldMkLst>
        <pc:spChg chg="mod">
          <ac:chgData name="Parker Nokes" userId="fc809921-5a54-4ff1-a190-17780e83fe84" providerId="ADAL" clId="{5CF70707-7C81-4CA9-B7FC-060E64E5DDB6}" dt="2020-07-10T18:43:50.803" v="4634" actId="20577"/>
          <ac:spMkLst>
            <pc:docMk/>
            <pc:sldMk cId="2265467544" sldId="275"/>
            <ac:spMk id="3" creationId="{0EBC7D33-0777-4079-B82C-685BE35C7A54}"/>
          </ac:spMkLst>
        </pc:spChg>
        <pc:spChg chg="mod">
          <ac:chgData name="Parker Nokes" userId="fc809921-5a54-4ff1-a190-17780e83fe84" providerId="ADAL" clId="{5CF70707-7C81-4CA9-B7FC-060E64E5DDB6}" dt="2020-07-10T18:30:47.715" v="4420" actId="20577"/>
          <ac:spMkLst>
            <pc:docMk/>
            <pc:sldMk cId="2265467544" sldId="275"/>
            <ac:spMk id="5" creationId="{B88DF32F-A62B-4085-9C6A-0FB6C9ED93CB}"/>
          </ac:spMkLst>
        </pc:spChg>
      </pc:sldChg>
    </pc:docChg>
  </pc:docChgLst>
  <pc:docChgLst>
    <pc:chgData name="Parker Nokes" userId="fc809921-5a54-4ff1-a190-17780e83fe84" providerId="ADAL" clId="{0609A99A-E6A5-4147-ACCA-A644A1F864CD}"/>
    <pc:docChg chg="custSel modSld">
      <pc:chgData name="Parker Nokes" userId="fc809921-5a54-4ff1-a190-17780e83fe84" providerId="ADAL" clId="{0609A99A-E6A5-4147-ACCA-A644A1F864CD}" dt="2020-11-10T16:27:33.987" v="76" actId="114"/>
      <pc:docMkLst>
        <pc:docMk/>
      </pc:docMkLst>
      <pc:sldChg chg="modSp mod">
        <pc:chgData name="Parker Nokes" userId="fc809921-5a54-4ff1-a190-17780e83fe84" providerId="ADAL" clId="{0609A99A-E6A5-4147-ACCA-A644A1F864CD}" dt="2020-11-03T16:09:16.145" v="34" actId="404"/>
        <pc:sldMkLst>
          <pc:docMk/>
          <pc:sldMk cId="4146568899" sldId="269"/>
        </pc:sldMkLst>
        <pc:spChg chg="mod">
          <ac:chgData name="Parker Nokes" userId="fc809921-5a54-4ff1-a190-17780e83fe84" providerId="ADAL" clId="{0609A99A-E6A5-4147-ACCA-A644A1F864CD}" dt="2020-11-03T16:09:16.145" v="34" actId="404"/>
          <ac:spMkLst>
            <pc:docMk/>
            <pc:sldMk cId="4146568899" sldId="269"/>
            <ac:spMk id="3" creationId="{0EBC7D33-0777-4079-B82C-685BE35C7A54}"/>
          </ac:spMkLst>
        </pc:spChg>
      </pc:sldChg>
      <pc:sldChg chg="modSp mod">
        <pc:chgData name="Parker Nokes" userId="fc809921-5a54-4ff1-a190-17780e83fe84" providerId="ADAL" clId="{0609A99A-E6A5-4147-ACCA-A644A1F864CD}" dt="2020-11-10T16:27:33.987" v="76" actId="114"/>
        <pc:sldMkLst>
          <pc:docMk/>
          <pc:sldMk cId="1544441912" sldId="272"/>
        </pc:sldMkLst>
        <pc:spChg chg="mod">
          <ac:chgData name="Parker Nokes" userId="fc809921-5a54-4ff1-a190-17780e83fe84" providerId="ADAL" clId="{0609A99A-E6A5-4147-ACCA-A644A1F864CD}" dt="2020-11-10T16:27:33.987" v="76" actId="114"/>
          <ac:spMkLst>
            <pc:docMk/>
            <pc:sldMk cId="1544441912" sldId="272"/>
            <ac:spMk id="3" creationId="{0EBC7D33-0777-4079-B82C-685BE35C7A5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572800-EC94-4FB7-BAB0-6880F21C28BE}" type="datetimeFigureOut">
              <a:rPr lang="en-US" smtClean="0"/>
              <a:t>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782A00-418C-4AA7-A86B-DC96988B4A2E}" type="slidenum">
              <a:rPr lang="en-US" smtClean="0"/>
              <a:t>‹#›</a:t>
            </a:fld>
            <a:endParaRPr lang="en-US"/>
          </a:p>
        </p:txBody>
      </p:sp>
    </p:spTree>
    <p:extLst>
      <p:ext uri="{BB962C8B-B14F-4D97-AF65-F5344CB8AC3E}">
        <p14:creationId xmlns:p14="http://schemas.microsoft.com/office/powerpoint/2010/main" val="2867565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DCA7E-E315-41B6-9A66-46BC9D8EA66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CA9DA4-B596-41B5-920B-EB97226C46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421A43-CB85-4B3A-A69D-52DCCB681284}"/>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197E396A-533D-4176-9283-7DB07AFCBD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71C9D0-8718-4030-AD02-2FB31749F0CA}"/>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1088517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7F6D0-8F8F-4E32-AA6F-23F54C58C6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A0565B-BD8C-49FF-9DC4-5D455F10A64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FDE7B1-5944-4856-8EAB-14A30D6920C1}"/>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9D2E4250-1B5E-40C1-8940-FB18E05340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B6F039-457B-47FA-BEF6-0372E153272A}"/>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4170600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38F1ED-5DD9-4BAF-BA1E-A1283055DB5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411B967-4254-4A6B-A93A-A0C3D0DB288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28B960-2C58-4787-B775-8E5438C6AC9F}"/>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AC4E251E-B3F4-411F-A907-C6B2DC21C5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F3447A-3B23-4DBE-A0DE-7964FBF0117C}"/>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28746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5D3E6-F854-4287-ADB7-68A8282D66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BB1F00-3258-41E4-921C-AA7AEB8360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34FD2-333E-4B1D-B666-ED74DBA3E7FB}"/>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B5865CE5-2D4E-4CD1-8851-6F409B5615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76D6FF-E0AB-4171-8DD9-CCD3C066D594}"/>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1143605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AF026-5029-4D8C-96BC-5E5AA2DC7E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0DC944-8E01-4180-9727-AAC6817531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73F28FD-D25F-4009-9B7F-A80EEFB535A5}"/>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0B81E963-D6F0-42E6-9C84-6B8F670136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C4CA9B-042F-4374-8263-1D4C832BCE2F}"/>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237531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9898F-0E84-4F80-8078-803CB536EE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A0B507-4AE8-430C-AA9A-18DFA1411F7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B63C4F0-4F9B-4463-821D-671D893E499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B8C524-D82E-4C96-964B-50DBBF4749C2}"/>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6" name="Footer Placeholder 5">
            <a:extLst>
              <a:ext uri="{FF2B5EF4-FFF2-40B4-BE49-F238E27FC236}">
                <a16:creationId xmlns:a16="http://schemas.microsoft.com/office/drawing/2014/main" id="{50F942F8-9DBE-4E29-81CF-BF8F3C81C0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929E71-8493-41B6-91CA-15F96E123244}"/>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2020749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DC08F-1AD3-4380-AFB4-FFBB909CD5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749B5F-C49F-4A9A-BFDF-215DDEB01C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379353-C98A-4593-B8C3-06F139E082B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AFA2C0-859C-42FF-B8B0-0746BDD3A9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3BBE994-D490-458B-9FE8-595C2605412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A318E5B-A369-49A8-927A-38334C10D173}"/>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8" name="Footer Placeholder 7">
            <a:extLst>
              <a:ext uri="{FF2B5EF4-FFF2-40B4-BE49-F238E27FC236}">
                <a16:creationId xmlns:a16="http://schemas.microsoft.com/office/drawing/2014/main" id="{FB0E0B3C-AFB8-4E53-B787-AFA7508C7D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FADE20-D65F-4C2B-B0F6-47DF5FECDB0B}"/>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1188202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06DF0-511D-4054-87A8-5BC453A497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98B01A-1F6D-4B5D-B610-69857E97367A}"/>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4" name="Footer Placeholder 3">
            <a:extLst>
              <a:ext uri="{FF2B5EF4-FFF2-40B4-BE49-F238E27FC236}">
                <a16:creationId xmlns:a16="http://schemas.microsoft.com/office/drawing/2014/main" id="{A3A092E6-AAB8-451D-A696-0CCE480CA7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C7A444-81A3-4723-832E-79D7FC4A7DFA}"/>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3090377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4745EE-6C24-4559-B290-4B82366035D1}"/>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3" name="Footer Placeholder 2">
            <a:extLst>
              <a:ext uri="{FF2B5EF4-FFF2-40B4-BE49-F238E27FC236}">
                <a16:creationId xmlns:a16="http://schemas.microsoft.com/office/drawing/2014/main" id="{B8D98D12-4FC3-4E3F-B0F0-70D70530FED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13059D-C146-47B3-A91B-234986000649}"/>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2332721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CBDD7-51E4-4FEE-AD17-A27A77AB8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ACB003-2754-44FC-AE9D-21B558B703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BDD264-9F55-4966-BFAE-FA3907502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3EAA7E-9055-4911-A151-A04FF9F2E399}"/>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6" name="Footer Placeholder 5">
            <a:extLst>
              <a:ext uri="{FF2B5EF4-FFF2-40B4-BE49-F238E27FC236}">
                <a16:creationId xmlns:a16="http://schemas.microsoft.com/office/drawing/2014/main" id="{7D57C81E-F19A-4026-9858-6F1CD146F1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7A9057-51E8-4CFC-96DE-4CF42F2BDF76}"/>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3886935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C47ED-63DE-482B-8763-CC5942811D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4C6137-CCB5-4D26-A149-3A7AE33769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7E8571A-D46C-40DF-B502-E58B0BA6D3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2C41299-5D71-46D0-A037-AD316BE390CE}"/>
              </a:ext>
            </a:extLst>
          </p:cNvPr>
          <p:cNvSpPr>
            <a:spLocks noGrp="1"/>
          </p:cNvSpPr>
          <p:nvPr>
            <p:ph type="dt" sz="half" idx="10"/>
          </p:nvPr>
        </p:nvSpPr>
        <p:spPr/>
        <p:txBody>
          <a:bodyPr/>
          <a:lstStyle/>
          <a:p>
            <a:fld id="{5BE99FCB-3F8A-4646-B674-1F2A3E89CEA3}" type="datetimeFigureOut">
              <a:rPr lang="en-US" smtClean="0"/>
              <a:t>1/5/2022</a:t>
            </a:fld>
            <a:endParaRPr lang="en-US"/>
          </a:p>
        </p:txBody>
      </p:sp>
      <p:sp>
        <p:nvSpPr>
          <p:cNvPr id="6" name="Footer Placeholder 5">
            <a:extLst>
              <a:ext uri="{FF2B5EF4-FFF2-40B4-BE49-F238E27FC236}">
                <a16:creationId xmlns:a16="http://schemas.microsoft.com/office/drawing/2014/main" id="{0F53096F-6C78-4ACC-BCBB-124CCFD774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F621DF-32D3-4DBD-B0E8-C612B3D240E4}"/>
              </a:ext>
            </a:extLst>
          </p:cNvPr>
          <p:cNvSpPr>
            <a:spLocks noGrp="1"/>
          </p:cNvSpPr>
          <p:nvPr>
            <p:ph type="sldNum" sz="quarter" idx="12"/>
          </p:nvPr>
        </p:nvSpPr>
        <p:spPr/>
        <p:txBody>
          <a:bodyPr/>
          <a:lstStyle/>
          <a:p>
            <a:fld id="{70B65B40-A0A6-46BE-AD1B-E5F08FBD7E47}" type="slidenum">
              <a:rPr lang="en-US" smtClean="0"/>
              <a:t>‹#›</a:t>
            </a:fld>
            <a:endParaRPr lang="en-US"/>
          </a:p>
        </p:txBody>
      </p:sp>
    </p:spTree>
    <p:extLst>
      <p:ext uri="{BB962C8B-B14F-4D97-AF65-F5344CB8AC3E}">
        <p14:creationId xmlns:p14="http://schemas.microsoft.com/office/powerpoint/2010/main" val="3106865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69FCF0-FD5E-495C-9B57-92D8C01812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ADD3D9-2C4F-4855-B227-43F7C2DDD2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84F1BB-D165-47E0-9E8C-BEA5165DD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FCB-3F8A-4646-B674-1F2A3E89CEA3}" type="datetimeFigureOut">
              <a:rPr lang="en-US" smtClean="0"/>
              <a:t>1/5/2022</a:t>
            </a:fld>
            <a:endParaRPr lang="en-US"/>
          </a:p>
        </p:txBody>
      </p:sp>
      <p:sp>
        <p:nvSpPr>
          <p:cNvPr id="5" name="Footer Placeholder 4">
            <a:extLst>
              <a:ext uri="{FF2B5EF4-FFF2-40B4-BE49-F238E27FC236}">
                <a16:creationId xmlns:a16="http://schemas.microsoft.com/office/drawing/2014/main" id="{451AE46E-0AF1-4C43-8227-0170A5F16C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65C1524-6404-4E16-B2D2-8C319BBF75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B65B40-A0A6-46BE-AD1B-E5F08FBD7E47}" type="slidenum">
              <a:rPr lang="en-US" smtClean="0"/>
              <a:t>‹#›</a:t>
            </a:fld>
            <a:endParaRPr lang="en-US"/>
          </a:p>
        </p:txBody>
      </p:sp>
    </p:spTree>
    <p:extLst>
      <p:ext uri="{BB962C8B-B14F-4D97-AF65-F5344CB8AC3E}">
        <p14:creationId xmlns:p14="http://schemas.microsoft.com/office/powerpoint/2010/main" val="3713056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bookweb.org/national-indie-bestsellers_trade-paperback-fiction/2018-02-07%2000%3A00%3A0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3FAF-3C2A-46B6-AB4C-FCCF42151BCC}"/>
              </a:ext>
            </a:extLst>
          </p:cNvPr>
          <p:cNvSpPr>
            <a:spLocks noGrp="1"/>
          </p:cNvSpPr>
          <p:nvPr>
            <p:ph type="ctrTitle"/>
          </p:nvPr>
        </p:nvSpPr>
        <p:spPr/>
        <p:txBody>
          <a:bodyPr/>
          <a:lstStyle/>
          <a:p>
            <a:r>
              <a:rPr lang="en-US"/>
              <a:t>Tableau Prep </a:t>
            </a:r>
            <a:br>
              <a:rPr lang="en-US"/>
            </a:br>
            <a:r>
              <a:rPr lang="en-US"/>
              <a:t>Practice Exercises</a:t>
            </a:r>
          </a:p>
        </p:txBody>
      </p:sp>
    </p:spTree>
    <p:extLst>
      <p:ext uri="{BB962C8B-B14F-4D97-AF65-F5344CB8AC3E}">
        <p14:creationId xmlns:p14="http://schemas.microsoft.com/office/powerpoint/2010/main" val="1288471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DD77EB-4B50-4403-9C11-4696F4F6CE16}"/>
              </a:ext>
            </a:extLst>
          </p:cNvPr>
          <p:cNvSpPr>
            <a:spLocks noGrp="1"/>
          </p:cNvSpPr>
          <p:nvPr>
            <p:ph idx="1"/>
          </p:nvPr>
        </p:nvSpPr>
        <p:spPr>
          <a:xfrm>
            <a:off x="838200" y="323995"/>
            <a:ext cx="10515600" cy="6320086"/>
          </a:xfrm>
        </p:spPr>
        <p:txBody>
          <a:bodyPr>
            <a:normAutofit lnSpcReduction="10000"/>
          </a:bodyPr>
          <a:lstStyle/>
          <a:p>
            <a:pPr marL="0" indent="0">
              <a:lnSpc>
                <a:spcPct val="170000"/>
              </a:lnSpc>
              <a:buNone/>
            </a:pPr>
            <a:r>
              <a:rPr lang="en-US" sz="3100" dirty="0"/>
              <a:t>You run a local bookstore. You have decided to get data from the American Booksellers Association (ABA) on what the current top best-selling books are to assist in selling more books at your bookstore. Each week you receive the latest lists of top-selling books by category. </a:t>
            </a:r>
          </a:p>
          <a:p>
            <a:pPr marL="0" indent="0">
              <a:lnSpc>
                <a:spcPct val="170000"/>
              </a:lnSpc>
              <a:buNone/>
            </a:pPr>
            <a:r>
              <a:rPr lang="en-US" sz="3100" b="1" dirty="0"/>
              <a:t>Unfortunately, the data files we receive are messy. Before analyzing the data, we need to get it clean and usable first.</a:t>
            </a:r>
          </a:p>
          <a:p>
            <a:pPr marL="0" indent="0">
              <a:lnSpc>
                <a:spcPct val="170000"/>
              </a:lnSpc>
              <a:buNone/>
            </a:pPr>
            <a:r>
              <a:rPr lang="en-US" sz="1700" dirty="0">
                <a:hlinkClick r:id="rId2"/>
              </a:rPr>
              <a:t>https://www.bookweb.org/national-indie-bestsellers_trade-paperback-fiction/2018-02-07%2000%3A00%3A00</a:t>
            </a:r>
            <a:endParaRPr lang="en-US" sz="1700" dirty="0"/>
          </a:p>
        </p:txBody>
      </p:sp>
    </p:spTree>
    <p:extLst>
      <p:ext uri="{BB962C8B-B14F-4D97-AF65-F5344CB8AC3E}">
        <p14:creationId xmlns:p14="http://schemas.microsoft.com/office/powerpoint/2010/main" val="2704013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556C5C-C7D3-4024-9EBD-037237702C43}"/>
              </a:ext>
            </a:extLst>
          </p:cNvPr>
          <p:cNvSpPr>
            <a:spLocks noGrp="1"/>
          </p:cNvSpPr>
          <p:nvPr>
            <p:ph idx="1"/>
          </p:nvPr>
        </p:nvSpPr>
        <p:spPr>
          <a:xfrm>
            <a:off x="838200" y="1040235"/>
            <a:ext cx="10515600" cy="5581345"/>
          </a:xfrm>
        </p:spPr>
        <p:txBody>
          <a:bodyPr>
            <a:normAutofit fontScale="92500" lnSpcReduction="20000"/>
          </a:bodyPr>
          <a:lstStyle/>
          <a:p>
            <a:pPr marL="514350" indent="-514350">
              <a:buFont typeface="+mj-lt"/>
              <a:buAutoNum type="arabicPeriod"/>
            </a:pPr>
            <a:r>
              <a:rPr lang="en-US" sz="3200" dirty="0"/>
              <a:t>Connect to the “ABA Bestsellers Clean 02-04-18” file in a new Tableau Prep file.</a:t>
            </a:r>
          </a:p>
          <a:p>
            <a:pPr marL="514350" indent="-514350">
              <a:buFont typeface="+mj-lt"/>
              <a:buAutoNum type="arabicPeriod"/>
            </a:pPr>
            <a:r>
              <a:rPr lang="en-US" sz="3200" dirty="0"/>
              <a:t>This file looks clean. Let’s keep it in the view for reference.</a:t>
            </a:r>
          </a:p>
          <a:p>
            <a:pPr marL="514350" indent="-514350">
              <a:buFont typeface="+mj-lt"/>
              <a:buAutoNum type="arabicPeriod"/>
            </a:pPr>
            <a:r>
              <a:rPr lang="en-US" sz="3200" dirty="0"/>
              <a:t>In the same Tableau Prep file, connect to the ABA Bestsellers 02-11-18 file. </a:t>
            </a:r>
          </a:p>
          <a:p>
            <a:pPr marL="514350" indent="-514350">
              <a:buFont typeface="+mj-lt"/>
              <a:buAutoNum type="arabicPeriod"/>
            </a:pPr>
            <a:r>
              <a:rPr lang="en-US" sz="3200" dirty="0"/>
              <a:t>You will notice that this file has several sheets depicting each category. Each of the sheets will need to be dragged into the view.</a:t>
            </a:r>
          </a:p>
          <a:p>
            <a:pPr marL="514350" indent="-514350">
              <a:buFont typeface="+mj-lt"/>
              <a:buAutoNum type="arabicPeriod"/>
            </a:pPr>
            <a:r>
              <a:rPr lang="en-US" sz="3200" dirty="0"/>
              <a:t>We need to get this file into the same format as the 02-04-18 file. Using what we have just learned (Unions, cleaning, etc.), get this file into the same format as the other.</a:t>
            </a:r>
            <a:r>
              <a:rPr lang="en-US" sz="3200" b="1" i="1" dirty="0"/>
              <a:t> </a:t>
            </a:r>
            <a:r>
              <a:rPr lang="en-US" sz="3000" b="1" i="1" dirty="0"/>
              <a:t>(Hint: use an automatic split)</a:t>
            </a:r>
          </a:p>
          <a:p>
            <a:pPr marL="514350" indent="-514350">
              <a:buFont typeface="+mj-lt"/>
              <a:buAutoNum type="arabicPeriod"/>
            </a:pPr>
            <a:endParaRPr lang="en-US" sz="3200" dirty="0"/>
          </a:p>
          <a:p>
            <a:pPr marL="0" indent="0">
              <a:buNone/>
            </a:pPr>
            <a:r>
              <a:rPr lang="en-US" i="1" dirty="0"/>
              <a:t>Note that the categories of “Young Adult” and “Early and Middle” do not have prior week ranking info.</a:t>
            </a:r>
          </a:p>
        </p:txBody>
      </p:sp>
      <p:sp>
        <p:nvSpPr>
          <p:cNvPr id="2" name="TextBox 1">
            <a:extLst>
              <a:ext uri="{FF2B5EF4-FFF2-40B4-BE49-F238E27FC236}">
                <a16:creationId xmlns:a16="http://schemas.microsoft.com/office/drawing/2014/main" id="{C7948280-E03F-44C5-8CF9-55B138447230}"/>
              </a:ext>
            </a:extLst>
          </p:cNvPr>
          <p:cNvSpPr txBox="1"/>
          <p:nvPr/>
        </p:nvSpPr>
        <p:spPr>
          <a:xfrm>
            <a:off x="838200" y="261587"/>
            <a:ext cx="5670958" cy="646331"/>
          </a:xfrm>
          <a:prstGeom prst="rect">
            <a:avLst/>
          </a:prstGeom>
          <a:noFill/>
        </p:spPr>
        <p:txBody>
          <a:bodyPr wrap="square" rtlCol="0">
            <a:spAutoFit/>
          </a:bodyPr>
          <a:lstStyle/>
          <a:p>
            <a:r>
              <a:rPr lang="en-US" sz="3600" b="1" dirty="0"/>
              <a:t>Practice Exercises 1</a:t>
            </a:r>
          </a:p>
        </p:txBody>
      </p:sp>
    </p:spTree>
    <p:extLst>
      <p:ext uri="{BB962C8B-B14F-4D97-AF65-F5344CB8AC3E}">
        <p14:creationId xmlns:p14="http://schemas.microsoft.com/office/powerpoint/2010/main" val="2972793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9"/>
            <a:ext cx="10515600" cy="4351338"/>
          </a:xfrm>
        </p:spPr>
        <p:txBody>
          <a:bodyPr/>
          <a:lstStyle/>
          <a:p>
            <a:r>
              <a:rPr lang="en-US" dirty="0"/>
              <a:t>Now we need to union in the 02-18-18 and 02-25-18 files to get a better sense of trends over the month. Can we reuse any of our previous work we have created? Is there anything wrong with the 02-25-18 file </a:t>
            </a:r>
            <a:r>
              <a:rPr lang="en-US" sz="2400" i="1" dirty="0"/>
              <a:t>(Hint: check the price column)?</a:t>
            </a:r>
            <a:endParaRPr lang="en-US" i="1" dirty="0"/>
          </a:p>
          <a:p>
            <a:r>
              <a:rPr lang="en-US" dirty="0"/>
              <a:t>Union All 4 Files into one</a:t>
            </a:r>
          </a:p>
          <a:p>
            <a:r>
              <a:rPr lang="en-US" dirty="0"/>
              <a:t>Open the Author’s Nationality File. Looks like some of the countries are not formatted correctly. Fix these up and join this file into our </a:t>
            </a:r>
            <a:r>
              <a:rPr lang="en-US" dirty="0" err="1"/>
              <a:t>unioned</a:t>
            </a:r>
            <a:r>
              <a:rPr lang="en-US" dirty="0"/>
              <a:t> bestsellers. </a:t>
            </a:r>
            <a:r>
              <a:rPr lang="en-US" sz="2400" i="1" dirty="0"/>
              <a:t>(Hint: Use a country data role and the group and replace fuzzy matching options)</a:t>
            </a:r>
          </a:p>
          <a:p>
            <a:endParaRPr lang="en-US" dirty="0"/>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2</a:t>
            </a:r>
          </a:p>
        </p:txBody>
      </p:sp>
    </p:spTree>
    <p:extLst>
      <p:ext uri="{BB962C8B-B14F-4D97-AF65-F5344CB8AC3E}">
        <p14:creationId xmlns:p14="http://schemas.microsoft.com/office/powerpoint/2010/main" val="4146568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9"/>
            <a:ext cx="10515600" cy="5414074"/>
          </a:xfrm>
        </p:spPr>
        <p:txBody>
          <a:bodyPr>
            <a:normAutofit/>
          </a:bodyPr>
          <a:lstStyle/>
          <a:p>
            <a:r>
              <a:rPr lang="en-US" dirty="0"/>
              <a:t>Connect to the MY SALES data file. Are there any issues here we need to address before bringing this into our bestsellers list? (</a:t>
            </a:r>
            <a:r>
              <a:rPr lang="en-US" i="1" dirty="0"/>
              <a:t>Hint: look at the Sale Price column. Do some of the sales totals look odd?)</a:t>
            </a:r>
          </a:p>
          <a:p>
            <a:endParaRPr lang="en-US" dirty="0"/>
          </a:p>
          <a:p>
            <a:r>
              <a:rPr lang="en-US" dirty="0"/>
              <a:t>Connect to the Bookstore Visitor Count file. Can we put this into a better format? </a:t>
            </a:r>
          </a:p>
          <a:p>
            <a:endParaRPr lang="en-US" dirty="0"/>
          </a:p>
          <a:p>
            <a:r>
              <a:rPr lang="en-US" dirty="0"/>
              <a:t>Our book data is starting to be in a much better spot for analysis now, but there are still a few pieces that are impacting our data quality. There are null values in the author, ISBN, and/or title columns in a couple of rows. Should we exclude these rows or is there any information that we can use to fill those items in?</a:t>
            </a:r>
          </a:p>
          <a:p>
            <a:endParaRPr lang="en-US" sz="2400" i="1" dirty="0"/>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3</a:t>
            </a:r>
          </a:p>
        </p:txBody>
      </p:sp>
    </p:spTree>
    <p:extLst>
      <p:ext uri="{BB962C8B-B14F-4D97-AF65-F5344CB8AC3E}">
        <p14:creationId xmlns:p14="http://schemas.microsoft.com/office/powerpoint/2010/main" val="1377596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8"/>
            <a:ext cx="10515600" cy="5070125"/>
          </a:xfrm>
        </p:spPr>
        <p:txBody>
          <a:bodyPr>
            <a:normAutofit fontScale="92500"/>
          </a:bodyPr>
          <a:lstStyle/>
          <a:p>
            <a:r>
              <a:rPr lang="en-US" dirty="0"/>
              <a:t>It looks like we may have some duplicate transactions in our sales data, how we can resolve those? </a:t>
            </a:r>
            <a:r>
              <a:rPr lang="en-US" sz="2400" i="1" dirty="0"/>
              <a:t>(Hint: use an aggregation. Also, an aggregate measure is not needed)</a:t>
            </a:r>
          </a:p>
          <a:p>
            <a:endParaRPr lang="en-US" dirty="0"/>
          </a:p>
          <a:p>
            <a:r>
              <a:rPr lang="en-US" dirty="0"/>
              <a:t>Your business partner asks you, “Hey, can I get an excel file of each book sold in February? I would like the ISBN, number sold, and total sales for each book” </a:t>
            </a:r>
            <a:r>
              <a:rPr lang="en-US" sz="2400" i="1" dirty="0"/>
              <a:t>(Bonus points if you can pull in the author and title from the bestsellers list. This will require an aggregation on that data and then joining it into the sales data)</a:t>
            </a:r>
          </a:p>
          <a:p>
            <a:endParaRPr lang="en-US" sz="2400" i="1" dirty="0"/>
          </a:p>
          <a:p>
            <a:r>
              <a:rPr lang="en-US" dirty="0"/>
              <a:t>Change the aggregation level to be weekly instead of monthly or add an aggregation if you haven’t done so. Join this aggregate data to all of the bestsellers data. This is going to require two join clauses, what will they be?</a:t>
            </a:r>
          </a:p>
          <a:p>
            <a:endParaRPr lang="en-US" sz="2400" i="1" dirty="0"/>
          </a:p>
          <a:p>
            <a:endParaRPr lang="en-US" dirty="0"/>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4</a:t>
            </a:r>
          </a:p>
        </p:txBody>
      </p:sp>
    </p:spTree>
    <p:extLst>
      <p:ext uri="{BB962C8B-B14F-4D97-AF65-F5344CB8AC3E}">
        <p14:creationId xmlns:p14="http://schemas.microsoft.com/office/powerpoint/2010/main" val="1544441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8"/>
            <a:ext cx="10515600" cy="5070125"/>
          </a:xfrm>
        </p:spPr>
        <p:txBody>
          <a:bodyPr>
            <a:normAutofit/>
          </a:bodyPr>
          <a:lstStyle/>
          <a:p>
            <a:r>
              <a:rPr lang="en-US"/>
              <a:t>Your business partner asks you for another report, “Hey, could I get another report for number of books sold from each category from the bestsellers list? I’d like each week as a row with the categories as a columns”</a:t>
            </a:r>
          </a:p>
          <a:p>
            <a:endParaRPr lang="en-US"/>
          </a:p>
          <a:p>
            <a:endParaRPr lang="en-US"/>
          </a:p>
          <a:p>
            <a:endParaRPr lang="en-US" sz="2400" i="1"/>
          </a:p>
          <a:p>
            <a:endParaRPr lang="en-US" sz="2400" i="1"/>
          </a:p>
          <a:p>
            <a:endParaRPr lang="en-US"/>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5</a:t>
            </a:r>
          </a:p>
        </p:txBody>
      </p:sp>
    </p:spTree>
    <p:extLst>
      <p:ext uri="{BB962C8B-B14F-4D97-AF65-F5344CB8AC3E}">
        <p14:creationId xmlns:p14="http://schemas.microsoft.com/office/powerpoint/2010/main" val="2265467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8"/>
            <a:ext cx="10515600" cy="5070125"/>
          </a:xfrm>
        </p:spPr>
        <p:txBody>
          <a:bodyPr>
            <a:normAutofit/>
          </a:bodyPr>
          <a:lstStyle/>
          <a:p>
            <a:r>
              <a:rPr lang="en-US"/>
              <a:t>“Young Adults” and “Early and Middle” categories do not track how long a book has been on the bestseller list. </a:t>
            </a:r>
          </a:p>
          <a:p>
            <a:endParaRPr lang="en-US"/>
          </a:p>
          <a:p>
            <a:r>
              <a:rPr lang="en-US"/>
              <a:t>Write an LOD calculation that gets the week a book first appeared on the list (from the data that we have).</a:t>
            </a:r>
          </a:p>
          <a:p>
            <a:endParaRPr lang="en-US"/>
          </a:p>
          <a:p>
            <a:r>
              <a:rPr lang="en-US"/>
              <a:t>Write another LOD calculation that counts the number of weeks a book has appeared on the list.</a:t>
            </a:r>
          </a:p>
          <a:p>
            <a:endParaRPr lang="en-US" sz="2400" i="1"/>
          </a:p>
          <a:p>
            <a:endParaRPr lang="en-US"/>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6</a:t>
            </a:r>
          </a:p>
        </p:txBody>
      </p:sp>
    </p:spTree>
    <p:extLst>
      <p:ext uri="{BB962C8B-B14F-4D97-AF65-F5344CB8AC3E}">
        <p14:creationId xmlns:p14="http://schemas.microsoft.com/office/powerpoint/2010/main" val="3902719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C7D33-0777-4079-B82C-685BE35C7A54}"/>
              </a:ext>
            </a:extLst>
          </p:cNvPr>
          <p:cNvSpPr>
            <a:spLocks noGrp="1"/>
          </p:cNvSpPr>
          <p:nvPr>
            <p:ph idx="1"/>
          </p:nvPr>
        </p:nvSpPr>
        <p:spPr>
          <a:xfrm>
            <a:off x="838200" y="1045448"/>
            <a:ext cx="10515600" cy="5070125"/>
          </a:xfrm>
        </p:spPr>
        <p:txBody>
          <a:bodyPr>
            <a:normAutofit/>
          </a:bodyPr>
          <a:lstStyle/>
          <a:p>
            <a:r>
              <a:rPr lang="en-US"/>
              <a:t>Further, “Young Adults” and “Early and Middle” categories do not track the previous week’s rank for a book. </a:t>
            </a:r>
          </a:p>
          <a:p>
            <a:endParaRPr lang="en-US"/>
          </a:p>
          <a:p>
            <a:r>
              <a:rPr lang="en-US"/>
              <a:t>Using RANK or ROW_NUMBER, join a book’s previous row to itself and calculate how many ranks it increased or decreased from the previous week.</a:t>
            </a:r>
            <a:endParaRPr lang="en-US" sz="2400" i="1"/>
          </a:p>
          <a:p>
            <a:endParaRPr lang="en-US"/>
          </a:p>
        </p:txBody>
      </p:sp>
      <p:sp>
        <p:nvSpPr>
          <p:cNvPr id="5" name="TextBox 4">
            <a:extLst>
              <a:ext uri="{FF2B5EF4-FFF2-40B4-BE49-F238E27FC236}">
                <a16:creationId xmlns:a16="http://schemas.microsoft.com/office/drawing/2014/main" id="{B88DF32F-A62B-4085-9C6A-0FB6C9ED93CB}"/>
              </a:ext>
            </a:extLst>
          </p:cNvPr>
          <p:cNvSpPr txBox="1"/>
          <p:nvPr/>
        </p:nvSpPr>
        <p:spPr>
          <a:xfrm>
            <a:off x="838200" y="261587"/>
            <a:ext cx="5670958" cy="646331"/>
          </a:xfrm>
          <a:prstGeom prst="rect">
            <a:avLst/>
          </a:prstGeom>
          <a:noFill/>
        </p:spPr>
        <p:txBody>
          <a:bodyPr wrap="square" rtlCol="0">
            <a:spAutoFit/>
          </a:bodyPr>
          <a:lstStyle/>
          <a:p>
            <a:r>
              <a:rPr lang="en-US" sz="3600" b="1"/>
              <a:t>Practice Exercises 7</a:t>
            </a:r>
          </a:p>
        </p:txBody>
      </p:sp>
    </p:spTree>
    <p:extLst>
      <p:ext uri="{BB962C8B-B14F-4D97-AF65-F5344CB8AC3E}">
        <p14:creationId xmlns:p14="http://schemas.microsoft.com/office/powerpoint/2010/main" val="18734134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547E9D641BC1E4381EAE0FA01EE0239" ma:contentTypeVersion="14" ma:contentTypeDescription="Create a new document." ma:contentTypeScope="" ma:versionID="16cfa8304523f08581ddde70a3099eef">
  <xsd:schema xmlns:xsd="http://www.w3.org/2001/XMLSchema" xmlns:xs="http://www.w3.org/2001/XMLSchema" xmlns:p="http://schemas.microsoft.com/office/2006/metadata/properties" xmlns:ns2="120b3ef0-7e1b-4c97-9e81-911b960786d6" xmlns:ns3="f494da2c-079c-49b5-a81a-a8d7b3d25fd3" targetNamespace="http://schemas.microsoft.com/office/2006/metadata/properties" ma:root="true" ma:fieldsID="72162b81a64d0b19b9c1de6b2947cb41" ns2:_="" ns3:_="">
    <xsd:import namespace="120b3ef0-7e1b-4c97-9e81-911b960786d6"/>
    <xsd:import namespace="f494da2c-079c-49b5-a81a-a8d7b3d25f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0b3ef0-7e1b-4c97-9e81-911b960786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494da2c-079c-49b5-a81a-a8d7b3d25fd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47A478-12F2-41B8-9850-3120E408AD9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C0C981D-890E-4014-BDF1-FDACB9309DE4}">
  <ds:schemaRefs>
    <ds:schemaRef ds:uri="http://schemas.microsoft.com/sharepoint/v3/contenttype/forms"/>
  </ds:schemaRefs>
</ds:datastoreItem>
</file>

<file path=customXml/itemProps3.xml><?xml version="1.0" encoding="utf-8"?>
<ds:datastoreItem xmlns:ds="http://schemas.openxmlformats.org/officeDocument/2006/customXml" ds:itemID="{5A8F1A06-E21E-40FF-831B-5321DE1BFA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0b3ef0-7e1b-4c97-9e81-911b960786d6"/>
    <ds:schemaRef ds:uri="f494da2c-079c-49b5-a81a-a8d7b3d25f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1542</TotalTime>
  <Words>806</Words>
  <Application>Microsoft Office PowerPoint</Application>
  <PresentationFormat>Widescreen</PresentationFormat>
  <Paragraphs>43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Tableau Prep  Practice Exercises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Tableau Prep  Practice Exercises</dc:title>
  <dc:creator>Ryan Nokes</dc:creator>
  <cp:lastModifiedBy>Parker Nokes</cp:lastModifiedBy>
  <cp:revision>1</cp:revision>
  <dcterms:created xsi:type="dcterms:W3CDTF">2019-02-21T13:46:08Z</dcterms:created>
  <dcterms:modified xsi:type="dcterms:W3CDTF">2022-01-06T14:29:16Z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0x010100F547E9D641BC1E4381EAE0FA01EE0239</vt:lpwstr>
  </property>
</Properties>
</file>